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988" r:id="rId3"/>
    <p:sldMasterId id="2147483995" r:id="rId4"/>
    <p:sldMasterId id="2147484009" r:id="rId5"/>
    <p:sldMasterId id="2147484022" r:id="rId6"/>
    <p:sldMasterId id="2147484049" r:id="rId7"/>
    <p:sldMasterId id="2147484102" r:id="rId8"/>
    <p:sldMasterId id="2147484116" r:id="rId9"/>
    <p:sldMasterId id="2147484130" r:id="rId10"/>
    <p:sldMasterId id="2147484143" r:id="rId11"/>
  </p:sldMasterIdLst>
  <p:notesMasterIdLst>
    <p:notesMasterId r:id="rId27"/>
  </p:notesMasterIdLst>
  <p:sldIdLst>
    <p:sldId id="401" r:id="rId12"/>
    <p:sldId id="390" r:id="rId13"/>
    <p:sldId id="391" r:id="rId14"/>
    <p:sldId id="392" r:id="rId15"/>
    <p:sldId id="421" r:id="rId16"/>
    <p:sldId id="419" r:id="rId17"/>
    <p:sldId id="420" r:id="rId18"/>
    <p:sldId id="408" r:id="rId19"/>
    <p:sldId id="393" r:id="rId20"/>
    <p:sldId id="411" r:id="rId21"/>
    <p:sldId id="412" r:id="rId22"/>
    <p:sldId id="418" r:id="rId23"/>
    <p:sldId id="413" r:id="rId24"/>
    <p:sldId id="414" r:id="rId25"/>
    <p:sldId id="415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91"/>
            <p14:sldId id="392"/>
            <p14:sldId id="421"/>
            <p14:sldId id="419"/>
            <p14:sldId id="420"/>
            <p14:sldId id="408"/>
            <p14:sldId id="393"/>
            <p14:sldId id="411"/>
            <p14:sldId id="412"/>
            <p14:sldId id="418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5" d="100"/>
          <a:sy n="65" d="100"/>
        </p:scale>
        <p:origin x="1704" y="-24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998063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90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70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702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597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64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624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71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96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080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08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581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4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2024/12/15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6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8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9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271522" y="2115070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mình và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0" y="914400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6454051" y="648590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9674765" y="63747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6472715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9157" y="152400"/>
            <a:ext cx="750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khảo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mjkjhk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914400"/>
            <a:ext cx="724058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18365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2169855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1200" y="1413570"/>
            <a:ext cx="6537754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48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48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4</a:t>
            </a:r>
            <a:endParaRPr kumimoji="0" lang="en-US" sz="48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Góc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mĩ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thuật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của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em</a:t>
            </a:r>
            <a:endParaRPr kumimoji="0" lang="en-US" sz="88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12" y="1846979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399" y="3365274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3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2749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743200" y="1770747"/>
            <a:ext cx="5897085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Nêu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lại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tiết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1+2+3  </a:t>
            </a:r>
          </a:p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Chúng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ta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được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những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gì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chemeClr val="accent6">
                  <a:lumMod val="50000"/>
                </a:schemeClr>
              </a:solidFill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4" y="-134063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411377"/>
            <a:ext cx="3276600" cy="54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9674765" y="63747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1715" y="775186"/>
            <a:ext cx="7006085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Chủ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4 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endParaRPr lang="en-US" sz="54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1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2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Hoa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3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Khu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vườn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”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141137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2362200"/>
            <a:ext cx="6278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5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3453" y="408154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-19348"/>
            <a:ext cx="91132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4-6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.  HS thảo luận nhóm và chọn đề tài, phân công thực hiện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đề tài của các em </a:t>
            </a:r>
          </a:p>
          <a:p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Picture 3" descr="D:\4\hjhgk,gkg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45" y="2819400"/>
            <a:ext cx="4520089" cy="3692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2" y="1619910"/>
            <a:ext cx="4126578" cy="2875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78">
            <a:off x="5943600" y="901605"/>
            <a:ext cx="2797599" cy="22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89" y="3852807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60" y="3889375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59" y="3773983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4\hjghjgk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3" y="990600"/>
            <a:ext cx="8179932" cy="5334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1595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24020">
            <a:off x="7938975" y="1072155"/>
            <a:ext cx="404887" cy="468589"/>
          </a:xfrm>
          <a:prstGeom prst="rect">
            <a:avLst/>
          </a:prstGeom>
        </p:spPr>
      </p:pic>
      <p:pic>
        <p:nvPicPr>
          <p:cNvPr id="16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60648">
            <a:off x="2321492" y="3079525"/>
            <a:ext cx="426884" cy="494047"/>
          </a:xfrm>
          <a:prstGeom prst="rect">
            <a:avLst/>
          </a:prstGeom>
        </p:spPr>
      </p:pic>
      <p:pic>
        <p:nvPicPr>
          <p:cNvPr id="1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57080">
            <a:off x="5679462" y="1782588"/>
            <a:ext cx="250167" cy="289527"/>
          </a:xfrm>
          <a:prstGeom prst="rect">
            <a:avLst/>
          </a:prstGeom>
        </p:spPr>
      </p:pic>
      <p:pic>
        <p:nvPicPr>
          <p:cNvPr id="18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50807">
            <a:off x="611000" y="2174904"/>
            <a:ext cx="252370" cy="292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459" y="238780"/>
            <a:ext cx="692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khảo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4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9889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63" y="2957895"/>
            <a:ext cx="4802359" cy="381329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28474" y="2514600"/>
            <a:ext cx="742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chọn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dung</a:t>
            </a:r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, phân công thực hiện </a:t>
            </a:r>
            <a:endParaRPr lang="en-US" sz="3600" b="1" dirty="0">
              <a:solidFill>
                <a:srgbClr val="003300"/>
              </a:solidFill>
              <a:latin typeface="iCiel Cadena" pitchFamily="2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đề tài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vườn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3310" y="1212514"/>
            <a:ext cx="3999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2998" y="1886400"/>
            <a:ext cx="6979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HS hoạt động theo nhóm 4-6 bạn </a:t>
            </a: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7663</TotalTime>
  <Words>195</Words>
  <Application>Microsoft Office PowerPoint</Application>
  <PresentationFormat>On-screen Show (4:3)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https://www.freeppt7.com</vt:lpstr>
      <vt:lpstr>11_第一PPT，www.1ppt.com</vt:lpstr>
      <vt:lpstr>www.jpppt.com</vt:lpstr>
      <vt:lpstr>1_https://www.freeppt7.com</vt:lpstr>
      <vt:lpstr>1_www.jpppt.com</vt:lpstr>
      <vt:lpstr>1_Office Theme</vt:lpstr>
      <vt:lpstr>4_www.jpppt.com</vt:lpstr>
      <vt:lpstr>5_www.jpppt.com</vt:lpstr>
      <vt:lpstr>4_https://www.freeppt7.com</vt:lpstr>
      <vt:lpstr>2_www.jpppt.com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662</cp:revision>
  <dcterms:created xsi:type="dcterms:W3CDTF">2020-08-13T08:18:23Z</dcterms:created>
  <dcterms:modified xsi:type="dcterms:W3CDTF">2024-12-16T01:12:47Z</dcterms:modified>
</cp:coreProperties>
</file>