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6" r:id="rId5"/>
    <p:sldId id="318" r:id="rId6"/>
    <p:sldId id="329" r:id="rId7"/>
    <p:sldId id="330" r:id="rId8"/>
    <p:sldId id="327" r:id="rId9"/>
    <p:sldId id="337" r:id="rId10"/>
    <p:sldId id="332" r:id="rId11"/>
    <p:sldId id="333"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gif"/><Relationship Id="rId4" Type="http://schemas.openxmlformats.org/officeDocument/2006/relationships/image" Target="../media/image10.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5851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605224" y="1719277"/>
            <a:ext cx="7504303" cy="4031873"/>
          </a:xfrm>
          <a:prstGeom prst="rect">
            <a:avLst/>
          </a:prstGeom>
          <a:noFill/>
        </p:spPr>
        <p:txBody>
          <a:bodyPr wrap="square">
            <a:spAutoFit/>
          </a:bodyPr>
          <a:lstStyle/>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Em gái em thường phụ giúp em nấu cơm, rửa bát và lau nhà. Khi có em gái làm cùng, em cảm thấy vui hơn vì công việc được san sẻ và có người để nói chuyện, đùa nghịch.</a:t>
            </a:r>
          </a:p>
          <a:p>
            <a:pPr lvl="0" algn="just"/>
            <a:endPar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 Em mong muốn có người anh thể hiện tình cảm với em nhiều hơn. Vì anh trai em là người ít nói.</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a:t>
            </a:r>
          </a:p>
        </p:txBody>
      </p:sp>
      <p:sp>
        <p:nvSpPr>
          <p:cNvPr id="3" name="TextBox 2">
            <a:extLst>
              <a:ext uri="{FF2B5EF4-FFF2-40B4-BE49-F238E27FC236}">
                <a16:creationId xmlns:a16="http://schemas.microsoft.com/office/drawing/2014/main" id="{2AE45330-B738-09A5-7079-37FBB0C95BCB}"/>
              </a:ext>
            </a:extLst>
          </p:cNvPr>
          <p:cNvSpPr txBox="1"/>
          <p:nvPr/>
        </p:nvSpPr>
        <p:spPr>
          <a:xfrm>
            <a:off x="3235431" y="2778206"/>
            <a:ext cx="63122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spc="-150" dirty="0">
                <a:solidFill>
                  <a:srgbClr val="C0000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Tình cảm anh chị em</a:t>
            </a:r>
            <a:endParaRPr kumimoji="0" lang="en-US" sz="5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746135" y="1943389"/>
            <a:ext cx="6647295" cy="2684030"/>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014614" y="2428781"/>
            <a:ext cx="4036290"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 Cùng bạn trao đổi để hiểu nghĩa của các câu tục ngữ, ca dao dưới đây:</a:t>
            </a: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523506" y="1719000"/>
            <a:ext cx="4940968" cy="584775"/>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Chị ngã em nâng.</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379866" y="3429798"/>
            <a:ext cx="6341080" cy="1077218"/>
          </a:xfrm>
          <a:prstGeom prst="rect">
            <a:avLst/>
          </a:prstGeom>
          <a:noFill/>
        </p:spPr>
        <p:txBody>
          <a:bodyPr wrap="square">
            <a:spAutoFit/>
          </a:bodyPr>
          <a:lstStyle/>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Anh em như thể chân tay</a:t>
            </a:r>
          </a:p>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Rách lành đùm bọc, dở hay đỡ đần.</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74153" y="665519"/>
            <a:ext cx="6812320" cy="4401205"/>
          </a:xfrm>
          <a:prstGeom prst="rect">
            <a:avLst/>
          </a:prstGeom>
          <a:noFill/>
        </p:spPr>
        <p:txBody>
          <a:bodyPr wrap="square" rtlCol="0">
            <a:spAutoFit/>
          </a:bodyPr>
          <a:lstStyle/>
          <a:p>
            <a:pPr algn="just"/>
            <a:r>
              <a:rPr lang="vi-VN" sz="2800" b="1" u="sng"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u="sng"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Nghĩa của các câu tục ngữ, ca dao:</a:t>
            </a:r>
          </a:p>
          <a:p>
            <a:pPr algn="just"/>
            <a:endPar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Wingdings" panose="05000000000000000000" pitchFamily="2" charset="2"/>
              <a:buChar char="§"/>
            </a:pPr>
            <a:r>
              <a:rPr lang="vi-VN"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Chị ngã em nâng: chị em đoàn kết, giúp đỡ nhau khi hoạn nạn.</a:t>
            </a:r>
          </a:p>
          <a:p>
            <a:pPr marL="457200" indent="-457200" algn="just">
              <a:buFont typeface="Wingdings" panose="05000000000000000000" pitchFamily="2" charset="2"/>
              <a:buChar char="§"/>
            </a:pPr>
            <a:r>
              <a:rPr lang="vi-VN"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Anh em ... đỡ đần: anh em dù giỏi giang hay kém cỏi, giàu hay nghèo cần phải biết yêu thương, đùm bọc lẫn nhau, san sẻ, giúp đỡ nhau trong cuộc sống.</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576904" y="4299409"/>
            <a:ext cx="5360389" cy="1557195"/>
            <a:chOff x="6095999" y="3596068"/>
            <a:chExt cx="5360389" cy="1557195"/>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596068"/>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283</Words>
  <Application>Microsoft Office PowerPoint</Application>
  <PresentationFormat>Widescreen</PresentationFormat>
  <Paragraphs>27</Paragraphs>
  <Slides>11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微软雅黑</vt:lpstr>
      <vt:lpstr>Arial</vt:lpstr>
      <vt:lpstr>Arial-Rounded</vt:lpstr>
      <vt:lpstr>Calibri</vt:lpstr>
      <vt:lpstr>Cambria</vt:lpstr>
      <vt:lpstr>Coiny</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24</cp:revision>
  <dcterms:created xsi:type="dcterms:W3CDTF">2022-04-24T14:44:48Z</dcterms:created>
  <dcterms:modified xsi:type="dcterms:W3CDTF">2022-11-28T04:00:52Z</dcterms:modified>
</cp:coreProperties>
</file>