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3" r:id="rId2"/>
    <p:sldId id="350" r:id="rId3"/>
    <p:sldId id="305" r:id="rId4"/>
    <p:sldId id="306" r:id="rId5"/>
    <p:sldId id="280" r:id="rId6"/>
    <p:sldId id="257" r:id="rId7"/>
    <p:sldId id="386" r:id="rId8"/>
    <p:sldId id="387" r:id="rId9"/>
    <p:sldId id="409" r:id="rId10"/>
    <p:sldId id="410" r:id="rId11"/>
    <p:sldId id="411" r:id="rId12"/>
    <p:sldId id="317" r:id="rId13"/>
    <p:sldId id="319" r:id="rId14"/>
    <p:sldId id="402" r:id="rId15"/>
    <p:sldId id="403" r:id="rId16"/>
    <p:sldId id="404" r:id="rId17"/>
    <p:sldId id="405" r:id="rId18"/>
    <p:sldId id="359" r:id="rId19"/>
    <p:sldId id="400" r:id="rId20"/>
    <p:sldId id="406" r:id="rId21"/>
    <p:sldId id="407" r:id="rId22"/>
    <p:sldId id="345" r:id="rId23"/>
    <p:sldId id="394" r:id="rId24"/>
    <p:sldId id="408" r:id="rId25"/>
    <p:sldId id="346" r:id="rId26"/>
    <p:sldId id="347" r:id="rId27"/>
    <p:sldId id="348" r:id="rId28"/>
    <p:sldId id="349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F61F96C0-A468-4C14-B647-9D04022E7467}"/>
    <pc:docChg chg="addSld delSld modSld modMainMaster">
      <pc:chgData name="Phan Van Rieu (Hugo)" userId="032e726b-b6b7-45df-b0ca-e82fb010a48a" providerId="ADAL" clId="{F61F96C0-A468-4C14-B647-9D04022E7467}" dt="2024-06-16T20:00:51.531" v="264" actId="20577"/>
      <pc:docMkLst>
        <pc:docMk/>
      </pc:docMkLst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4150754213" sldId="257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0" sldId="258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0" sldId="259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0" sldId="260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3899634605" sldId="280"/>
        </pc:sldMkLst>
      </pc:sldChg>
      <pc:sldChg chg="add del">
        <pc:chgData name="Phan Van Rieu (Hugo)" userId="032e726b-b6b7-45df-b0ca-e82fb010a48a" providerId="ADAL" clId="{F61F96C0-A468-4C14-B647-9D04022E7467}" dt="2024-06-16T17:14:05.138" v="3"/>
        <pc:sldMkLst>
          <pc:docMk/>
          <pc:sldMk cId="1862382768" sldId="302"/>
        </pc:sldMkLst>
      </pc:sldChg>
      <pc:sldChg chg="modSp add mod">
        <pc:chgData name="Phan Van Rieu (Hugo)" userId="032e726b-b6b7-45df-b0ca-e82fb010a48a" providerId="ADAL" clId="{F61F96C0-A468-4C14-B647-9D04022E7467}" dt="2024-06-16T17:14:39.465" v="41" actId="20577"/>
        <pc:sldMkLst>
          <pc:docMk/>
          <pc:sldMk cId="2858404817" sldId="303"/>
        </pc:sldMkLst>
        <pc:spChg chg="mod">
          <ac:chgData name="Phan Van Rieu (Hugo)" userId="032e726b-b6b7-45df-b0ca-e82fb010a48a" providerId="ADAL" clId="{F61F96C0-A468-4C14-B647-9D04022E7467}" dt="2024-06-16T17:14:28.418" v="31" actId="20577"/>
          <ac:spMkLst>
            <pc:docMk/>
            <pc:sldMk cId="2858404817" sldId="303"/>
            <ac:spMk id="2" creationId="{F86D14A8-B85F-AEB8-223B-FB02B672C119}"/>
          </ac:spMkLst>
        </pc:spChg>
        <pc:spChg chg="mod">
          <ac:chgData name="Phan Van Rieu (Hugo)" userId="032e726b-b6b7-45df-b0ca-e82fb010a48a" providerId="ADAL" clId="{F61F96C0-A468-4C14-B647-9D04022E7467}" dt="2024-06-16T17:14:35.021" v="37" actId="20577"/>
          <ac:spMkLst>
            <pc:docMk/>
            <pc:sldMk cId="2858404817" sldId="303"/>
            <ac:spMk id="3" creationId="{3FB77E83-4AEF-7A26-2100-2566192AE7BC}"/>
          </ac:spMkLst>
        </pc:spChg>
        <pc:spChg chg="mod">
          <ac:chgData name="Phan Van Rieu (Hugo)" userId="032e726b-b6b7-45df-b0ca-e82fb010a48a" providerId="ADAL" clId="{F61F96C0-A468-4C14-B647-9D04022E7467}" dt="2024-06-16T17:14:39.465" v="41" actId="20577"/>
          <ac:spMkLst>
            <pc:docMk/>
            <pc:sldMk cId="2858404817" sldId="303"/>
            <ac:spMk id="5" creationId="{F4E7E4D6-283F-76EC-D1D8-E1E8510B24AC}"/>
          </ac:spMkLst>
        </pc:spChg>
      </pc:sldChg>
      <pc:sldChg chg="del">
        <pc:chgData name="Phan Van Rieu (Hugo)" userId="032e726b-b6b7-45df-b0ca-e82fb010a48a" providerId="ADAL" clId="{F61F96C0-A468-4C14-B647-9D04022E7467}" dt="2024-06-16T17:14:07.606" v="4" actId="47"/>
        <pc:sldMkLst>
          <pc:docMk/>
          <pc:sldMk cId="1837477229" sldId="304"/>
        </pc:sldMkLst>
      </pc:sldChg>
      <pc:sldChg chg="modSp add del mod">
        <pc:chgData name="Phan Van Rieu (Hugo)" userId="032e726b-b6b7-45df-b0ca-e82fb010a48a" providerId="ADAL" clId="{F61F96C0-A468-4C14-B647-9D04022E7467}" dt="2024-06-16T17:17:48.360" v="258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F61F96C0-A468-4C14-B647-9D04022E7467}" dt="2024-06-16T17:17:48.360" v="258" actId="20577"/>
          <ac:spMkLst>
            <pc:docMk/>
            <pc:sldMk cId="1536717069" sldId="305"/>
            <ac:spMk id="3" creationId="{FB2189F5-4736-2EA7-9E56-AECD2A26D023}"/>
          </ac:spMkLst>
        </pc:spChg>
      </pc:sldChg>
      <pc:sldChg chg="add del">
        <pc:chgData name="Phan Van Rieu (Hugo)" userId="032e726b-b6b7-45df-b0ca-e82fb010a48a" providerId="ADAL" clId="{F61F96C0-A468-4C14-B647-9D04022E7467}" dt="2024-06-16T17:14:05.138" v="3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F61F96C0-A468-4C14-B647-9D04022E7467}" dt="2024-06-16T17:14:05.138" v="3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F61F96C0-A468-4C14-B647-9D04022E7467}" dt="2024-06-16T17:14:05.138" v="3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1349317174" sldId="327"/>
        </pc:sldMkLst>
      </pc:sldChg>
      <pc:sldChg chg="add del">
        <pc:chgData name="Phan Van Rieu (Hugo)" userId="032e726b-b6b7-45df-b0ca-e82fb010a48a" providerId="ADAL" clId="{F61F96C0-A468-4C14-B647-9D04022E7467}" dt="2024-06-16T17:14:05.138" v="3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F61F96C0-A468-4C14-B647-9D04022E7467}" dt="2024-06-16T17:14:05.138" v="3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F61F96C0-A468-4C14-B647-9D04022E7467}" dt="2024-06-16T17:14:05.138" v="3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F61F96C0-A468-4C14-B647-9D04022E7467}" dt="2024-06-16T20:00:51.531" v="264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F61F96C0-A468-4C14-B647-9D04022E7467}" dt="2024-06-16T20:00:51.531" v="264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F61F96C0-A468-4C14-B647-9D04022E7467}" dt="2024-06-16T17:14:05.138" v="3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F61F96C0-A468-4C14-B647-9D04022E7467}" dt="2024-06-16T17:14:18.849" v="5" actId="1076"/>
        <pc:sldMkLst>
          <pc:docMk/>
          <pc:sldMk cId="2475308807" sldId="350"/>
        </pc:sldMkLst>
        <pc:picChg chg="mod">
          <ac:chgData name="Phan Van Rieu (Hugo)" userId="032e726b-b6b7-45df-b0ca-e82fb010a48a" providerId="ADAL" clId="{F61F96C0-A468-4C14-B647-9D04022E7467}" dt="2024-06-16T17:14:18.849" v="5" actId="1076"/>
          <ac:picMkLst>
            <pc:docMk/>
            <pc:sldMk cId="2475308807" sldId="350"/>
            <ac:picMk id="4" creationId="{D02EF782-8320-8D5D-8086-9BFB9C5956B1}"/>
          </ac:picMkLst>
        </pc:picChg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4126209583" sldId="359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3984381596" sldId="377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3103734429" sldId="381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2212927071" sldId="382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2961373382" sldId="383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3755224649" sldId="384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1014310757" sldId="385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2627628125" sldId="386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3366588349" sldId="386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190660034" sldId="387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2235486179" sldId="387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81460255" sldId="388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2325449047" sldId="389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0" sldId="390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3532234814" sldId="391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3050288254" sldId="392"/>
        </pc:sldMkLst>
      </pc:sldChg>
      <pc:sldChg chg="del">
        <pc:chgData name="Phan Van Rieu (Hugo)" userId="032e726b-b6b7-45df-b0ca-e82fb010a48a" providerId="ADAL" clId="{F61F96C0-A468-4C14-B647-9D04022E7467}" dt="2024-06-16T17:13:17.050" v="0" actId="47"/>
        <pc:sldMkLst>
          <pc:docMk/>
          <pc:sldMk cId="1326663673" sldId="393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1923301847" sldId="394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1369121151" sldId="400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517546764" sldId="402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2347205004" sldId="403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105539620" sldId="404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2777343739" sldId="405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3960620920" sldId="406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2531015837" sldId="407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3165266508" sldId="408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3596051907" sldId="409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3962099765" sldId="410"/>
        </pc:sldMkLst>
      </pc:sldChg>
      <pc:sldChg chg="add">
        <pc:chgData name="Phan Van Rieu (Hugo)" userId="032e726b-b6b7-45df-b0ca-e82fb010a48a" providerId="ADAL" clId="{F61F96C0-A468-4C14-B647-9D04022E7467}" dt="2024-06-16T17:14:05.138" v="3"/>
        <pc:sldMkLst>
          <pc:docMk/>
          <pc:sldMk cId="648550915" sldId="411"/>
        </pc:sldMkLst>
      </pc:sldChg>
      <pc:sldMasterChg chg="modSp mod delSldLayout">
        <pc:chgData name="Phan Van Rieu (Hugo)" userId="032e726b-b6b7-45df-b0ca-e82fb010a48a" providerId="ADAL" clId="{F61F96C0-A468-4C14-B647-9D04022E7467}" dt="2024-06-16T17:13:27.788" v="2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F61F96C0-A468-4C14-B647-9D04022E7467}" dt="2024-06-16T17:13:27.788" v="2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F61F96C0-A468-4C14-B647-9D04022E7467}" dt="2024-06-16T17:13:17.050" v="0" actId="47"/>
          <pc:sldLayoutMkLst>
            <pc:docMk/>
            <pc:sldMasterMk cId="1318186830" sldId="2147483648"/>
            <pc:sldLayoutMk cId="285957530" sldId="2147483661"/>
          </pc:sldLayoutMkLst>
        </pc:sldLayoutChg>
        <pc:sldLayoutChg chg="del">
          <pc:chgData name="Phan Van Rieu (Hugo)" userId="032e726b-b6b7-45df-b0ca-e82fb010a48a" providerId="ADAL" clId="{F61F96C0-A468-4C14-B647-9D04022E7467}" dt="2024-06-16T17:13:17.050" v="0" actId="47"/>
          <pc:sldLayoutMkLst>
            <pc:docMk/>
            <pc:sldMasterMk cId="1318186830" sldId="2147483648"/>
            <pc:sldLayoutMk cId="1783940740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C20AA0A-8F5D-D853-2566-CB2E63A8CB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18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B03BE34-CFEB-72C3-C6C8-13DBA6B65D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49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AFB01A5-98A5-020C-E196-B66BEDC34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9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3B45103-0331-83ED-6E11-E681FA26F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4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C20AA0A-8F5D-D853-2566-CB2E63A8CB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37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B03BE34-CFEB-72C3-C6C8-13DBA6B65D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7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3B45103-0331-83ED-6E11-E681FA26F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0171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68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31.jpe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4: Travel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</a:t>
            </a:r>
            <a:r>
              <a:rPr lang="en-US" sz="4000" b="1" dirty="0">
                <a:solidFill>
                  <a:srgbClr val="00B050"/>
                </a:solidFill>
              </a:rPr>
              <a:t>4.3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59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47CA4-0E71-02D1-226A-E2551F337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36"/>
            <a:ext cx="12192000" cy="608316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4898034" y="3517297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grpSp>
        <p:nvGrpSpPr>
          <p:cNvPr id="34" name="dung"/>
          <p:cNvGrpSpPr/>
          <p:nvPr/>
        </p:nvGrpSpPr>
        <p:grpSpPr>
          <a:xfrm rot="16200000">
            <a:off x="6070061" y="659340"/>
            <a:ext cx="3083414" cy="2282010"/>
            <a:chOff x="4475866" y="1503055"/>
            <a:chExt cx="4132296" cy="2144381"/>
          </a:xfrm>
        </p:grpSpPr>
        <p:grpSp>
          <p:nvGrpSpPr>
            <p:cNvPr id="2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640314" y="1731922"/>
                <a:ext cx="1557341" cy="1798381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sai3"/>
          <p:cNvGrpSpPr/>
          <p:nvPr/>
        </p:nvGrpSpPr>
        <p:grpSpPr>
          <a:xfrm rot="16200000">
            <a:off x="9049548" y="659339"/>
            <a:ext cx="3083414" cy="2282010"/>
            <a:chOff x="4475866" y="1503055"/>
            <a:chExt cx="4132296" cy="2144381"/>
          </a:xfrm>
        </p:grpSpPr>
        <p:grpSp>
          <p:nvGrpSpPr>
            <p:cNvPr id="36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5" r="4445"/>
              <a:stretch/>
            </p:blipFill>
            <p:spPr>
              <a:xfrm rot="5400000">
                <a:off x="5530398" y="1628659"/>
                <a:ext cx="1685467" cy="1908630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4" cy="2282010"/>
            <a:chOff x="4475866" y="1503055"/>
            <a:chExt cx="4132296" cy="2144381"/>
          </a:xfrm>
        </p:grpSpPr>
        <p:grpSp>
          <p:nvGrpSpPr>
            <p:cNvPr id="42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462330" y="1690347"/>
                <a:ext cx="1639157" cy="1881969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0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417" y="2869940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89" y="659340"/>
            <a:ext cx="3083414" cy="2282010"/>
            <a:chOff x="4475866" y="1503055"/>
            <a:chExt cx="4132296" cy="2144381"/>
          </a:xfrm>
        </p:grpSpPr>
        <p:grpSp>
          <p:nvGrpSpPr>
            <p:cNvPr id="6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5" r="7735"/>
              <a:stretch/>
            </p:blipFill>
            <p:spPr>
              <a:xfrm rot="5400000">
                <a:off x="5553238" y="1519673"/>
                <a:ext cx="1639792" cy="1978066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73" name="icon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0"/>
            <a:ext cx="740128" cy="748835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212194" y="386004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Singapore</a:t>
            </a: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29" y="2862146"/>
            <a:ext cx="755608" cy="755608"/>
          </a:xfrm>
          <a:prstGeom prst="ellipse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287884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4267371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7246857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C</a:t>
            </a:r>
          </a:p>
        </p:txBody>
      </p:sp>
      <p:sp>
        <p:nvSpPr>
          <p:cNvPr id="50" name="Oval 49"/>
          <p:cNvSpPr/>
          <p:nvPr/>
        </p:nvSpPr>
        <p:spPr>
          <a:xfrm>
            <a:off x="10226344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6209976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555 L 0.11016 -0.11481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10576-60D0-8F67-146F-A945E0AD2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36"/>
            <a:ext cx="12192000" cy="608316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5026335" y="345604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6070061" y="659340"/>
            <a:ext cx="3083414" cy="2282010"/>
            <a:chOff x="4475866" y="1503055"/>
            <a:chExt cx="4132296" cy="2144381"/>
          </a:xfrm>
        </p:grpSpPr>
        <p:grpSp>
          <p:nvGrpSpPr>
            <p:cNvPr id="2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20" b="5520"/>
              <a:stretch/>
            </p:blipFill>
            <p:spPr>
              <a:xfrm rot="5400000">
                <a:off x="5388764" y="1638297"/>
                <a:ext cx="1840928" cy="1889987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 rot="16200000">
            <a:off x="9049548" y="659339"/>
            <a:ext cx="3083414" cy="2282010"/>
            <a:chOff x="4475866" y="1503055"/>
            <a:chExt cx="4132296" cy="2144381"/>
          </a:xfrm>
        </p:grpSpPr>
        <p:grpSp>
          <p:nvGrpSpPr>
            <p:cNvPr id="36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244569" y="1566471"/>
                <a:ext cx="1925574" cy="2074416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" name="dung"/>
          <p:cNvGrpSpPr/>
          <p:nvPr/>
        </p:nvGrpSpPr>
        <p:grpSpPr>
          <a:xfrm rot="16200000">
            <a:off x="3090575" y="659340"/>
            <a:ext cx="3083414" cy="2282010"/>
            <a:chOff x="4475866" y="1503055"/>
            <a:chExt cx="4132296" cy="2144381"/>
          </a:xfrm>
        </p:grpSpPr>
        <p:grpSp>
          <p:nvGrpSpPr>
            <p:cNvPr id="42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9" r="3889"/>
              <a:stretch/>
            </p:blipFill>
            <p:spPr>
              <a:xfrm rot="5400000">
                <a:off x="5439887" y="1548557"/>
                <a:ext cx="1897515" cy="2023622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41" y="2902507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83" y="2869940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89" y="659341"/>
            <a:ext cx="3083414" cy="2282010"/>
            <a:chOff x="4475866" y="1503055"/>
            <a:chExt cx="4132296" cy="2144381"/>
          </a:xfrm>
        </p:grpSpPr>
        <p:grpSp>
          <p:nvGrpSpPr>
            <p:cNvPr id="6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417644" y="1638622"/>
                <a:ext cx="1817729" cy="1855427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73" name="icon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0"/>
            <a:ext cx="740128" cy="748835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446750" y="381705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Indonesia</a:t>
            </a: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12" y="2895734"/>
            <a:ext cx="755608" cy="755608"/>
          </a:xfrm>
          <a:prstGeom prst="ellipse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287884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4267371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7246857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C</a:t>
            </a:r>
          </a:p>
        </p:txBody>
      </p:sp>
      <p:sp>
        <p:nvSpPr>
          <p:cNvPr id="50" name="Oval 49"/>
          <p:cNvSpPr/>
          <p:nvPr/>
        </p:nvSpPr>
        <p:spPr>
          <a:xfrm>
            <a:off x="10226344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4855091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8 L -0.14909 -0.11296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550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7 L -0.15234 -0.10439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83" y="-50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B3F39C-DB39-1871-8E07-F902EB40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1" y="767243"/>
            <a:ext cx="8608267" cy="5738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37B7B-6CDA-AED0-5AA8-F03A36D8180D}"/>
              </a:ext>
            </a:extLst>
          </p:cNvPr>
          <p:cNvSpPr txBox="1"/>
          <p:nvPr/>
        </p:nvSpPr>
        <p:spPr>
          <a:xfrm>
            <a:off x="3799033" y="420143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F6DF4F-780C-FE84-831D-2768493DE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47" y="405116"/>
            <a:ext cx="7357053" cy="6097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595DF3-62CB-A9ED-EAA0-C0940F80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" y="405116"/>
            <a:ext cx="4775200" cy="4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4676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7F8F52-612A-E76F-04D2-D289AB815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" y="405116"/>
            <a:ext cx="4775200" cy="492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81AB0-FDAF-722A-D67E-CC0C32CD2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7925"/>
            <a:ext cx="12192001" cy="55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0500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8BD0B8-D889-DD88-E668-380178616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" y="405116"/>
            <a:ext cx="4775200" cy="492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E710FF-D781-F573-D81F-A997F077A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617"/>
            <a:ext cx="12192000" cy="4170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8985E-B9E5-8E08-7743-0A59755FE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62" y="2103001"/>
            <a:ext cx="859171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9567F-70DD-43C6-71F1-A4A368007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53" y="2703512"/>
            <a:ext cx="859171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0CEA9-1756-0D62-AED0-906CA19E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319" y="3338512"/>
            <a:ext cx="859171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40005-3B5E-1F40-50AE-1C41AE78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52" y="4371446"/>
            <a:ext cx="859171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39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EBFC0-38B8-1921-B27F-BCB41744A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498"/>
            <a:ext cx="12192000" cy="6076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D20420-92CE-546A-5835-0064B17B4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498"/>
            <a:ext cx="2876698" cy="400071"/>
          </a:xfrm>
          <a:prstGeom prst="rect">
            <a:avLst/>
          </a:prstGeom>
        </p:spPr>
      </p:pic>
      <p:pic>
        <p:nvPicPr>
          <p:cNvPr id="6" name="CD2 TRACK 24">
            <a:hlinkClick r:id="" action="ppaction://media"/>
            <a:extLst>
              <a:ext uri="{FF2B5EF4-FFF2-40B4-BE49-F238E27FC236}">
                <a16:creationId xmlns:a16="http://schemas.microsoft.com/office/drawing/2014/main" id="{0E8E9C8F-8345-4EBB-0BEE-63A6F1B8F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2758" y="4264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437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E38DE1-AC13-A0B8-926D-1753DDD95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4" y="2219088"/>
            <a:ext cx="10572244" cy="424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346628-3631-B1D6-C14A-27289B4DE2FC}"/>
              </a:ext>
            </a:extLst>
          </p:cNvPr>
          <p:cNvSpPr txBox="1"/>
          <p:nvPr/>
        </p:nvSpPr>
        <p:spPr>
          <a:xfrm>
            <a:off x="3094963" y="953743"/>
            <a:ext cx="4977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What's your friend's name?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20028-D621-4804-F8CB-88ED262C012F}"/>
              </a:ext>
            </a:extLst>
          </p:cNvPr>
          <p:cNvSpPr txBox="1"/>
          <p:nvPr/>
        </p:nvSpPr>
        <p:spPr>
          <a:xfrm>
            <a:off x="2531008" y="1317820"/>
            <a:ext cx="4977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Where did you go?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90BF3-6B9A-8C4C-AEA6-B78126D297F5}"/>
              </a:ext>
            </a:extLst>
          </p:cNvPr>
          <p:cNvSpPr txBox="1"/>
          <p:nvPr/>
        </p:nvSpPr>
        <p:spPr>
          <a:xfrm>
            <a:off x="2688564" y="1671833"/>
            <a:ext cx="4977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3. </a:t>
            </a:r>
            <a:r>
              <a:rPr lang="en-US" sz="2400" i="1" noProof="0">
                <a:solidFill>
                  <a:prstClr val="black"/>
                </a:solidFill>
                <a:latin typeface="Calibri" panose="020F0502020204030204"/>
              </a:rPr>
              <a:t>Who did you go with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5B326-C3DA-CD8C-9304-7154A8D11499}"/>
              </a:ext>
            </a:extLst>
          </p:cNvPr>
          <p:cNvSpPr txBox="1"/>
          <p:nvPr/>
        </p:nvSpPr>
        <p:spPr>
          <a:xfrm>
            <a:off x="1521063" y="1978210"/>
            <a:ext cx="74708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What did</a:t>
            </a:r>
            <a:r>
              <a:rPr kumimoji="0" lang="en-US" sz="2400" b="0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do there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BA0EB2-8A89-B530-B500-1421D3507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742"/>
            <a:ext cx="8712648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21151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628CB05-1C72-E511-4493-67A59927485C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EE99061D-0FB5-DE97-27C4-90CF8B489BB7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7AA72BB1-A319-A837-0E12-B6D7E93D162C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82BB8827-2ECD-976D-F817-94F603C98460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FCE5E0D6-8602-2CFB-D5A7-0A9129DA9CB1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9B8893BE-AC7F-A582-1034-28FB776FFFD7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EF782-8320-8D5D-8086-9BFB9C59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8840" y="403946"/>
            <a:ext cx="4351208" cy="605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95FBD-65A2-6868-5F4E-0D6031D79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1867"/>
            <a:ext cx="12193049" cy="4651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B80CE-BDC3-4F11-FD4E-6DD534EC8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742"/>
            <a:ext cx="8712648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20920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FA01E-1051-9EAC-96A2-26B0D376A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270"/>
            <a:ext cx="5302523" cy="495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32D008-04AE-06BA-CBB3-A0B819771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37" y="1346200"/>
            <a:ext cx="5710325" cy="56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15837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A5E127-DBBD-F52F-49E2-AC036CB11AEB}"/>
              </a:ext>
            </a:extLst>
          </p:cNvPr>
          <p:cNvSpPr txBox="1"/>
          <p:nvPr/>
        </p:nvSpPr>
        <p:spPr>
          <a:xfrm>
            <a:off x="0" y="4377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39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E6F-3707-D1D3-82BB-0304603ED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7" y="4259367"/>
            <a:ext cx="10537254" cy="2054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D90AE5-D674-ABB0-0072-07E640E5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382417"/>
            <a:ext cx="7029811" cy="495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1C6C7-A581-40EE-50F7-6FEB50D6DDD4}"/>
              </a:ext>
            </a:extLst>
          </p:cNvPr>
          <p:cNvSpPr txBox="1"/>
          <p:nvPr/>
        </p:nvSpPr>
        <p:spPr>
          <a:xfrm>
            <a:off x="2869215" y="877742"/>
            <a:ext cx="551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</a:rPr>
              <a:t>1. What's your friend's name?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F03B0-3377-91AE-905E-6F3A0566E1C6}"/>
              </a:ext>
            </a:extLst>
          </p:cNvPr>
          <p:cNvSpPr txBox="1"/>
          <p:nvPr/>
        </p:nvSpPr>
        <p:spPr>
          <a:xfrm>
            <a:off x="2359076" y="1209162"/>
            <a:ext cx="551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</a:rPr>
              <a:t>2. Where did you go?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8EF71D-C243-7844-6364-61C5579B993A}"/>
              </a:ext>
            </a:extLst>
          </p:cNvPr>
          <p:cNvSpPr txBox="1"/>
          <p:nvPr/>
        </p:nvSpPr>
        <p:spPr>
          <a:xfrm>
            <a:off x="2686333" y="1534254"/>
            <a:ext cx="551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</a:rPr>
              <a:t>3. How did you get there?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584D90-7A4F-879B-E309-D2BBAE594F32}"/>
              </a:ext>
            </a:extLst>
          </p:cNvPr>
          <p:cNvSpPr txBox="1"/>
          <p:nvPr/>
        </p:nvSpPr>
        <p:spPr>
          <a:xfrm>
            <a:off x="2686334" y="1824180"/>
            <a:ext cx="551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</a:rPr>
              <a:t>4. What did you do there?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B028E7-A584-13F0-235E-6B2027D30C27}"/>
              </a:ext>
            </a:extLst>
          </p:cNvPr>
          <p:cNvSpPr txBox="1"/>
          <p:nvPr/>
        </p:nvSpPr>
        <p:spPr>
          <a:xfrm>
            <a:off x="167280" y="2167944"/>
            <a:ext cx="11857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</a:rPr>
              <a:t>Sample writing: </a:t>
            </a:r>
          </a:p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</a:rPr>
              <a:t>Hi Ly!</a:t>
            </a:r>
          </a:p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</a:rPr>
              <a:t>My family went to Thailand. We went by plane. We went to the beach and swam in the ocean. It was beautiful. We also ate lots of delicious food. I'm having a great time. </a:t>
            </a:r>
          </a:p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</a:rPr>
              <a:t>See you soon.</a:t>
            </a:r>
          </a:p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</a:rPr>
              <a:t>My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3018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3A1619-DE0C-498B-A510-2A835C52CC4D}"/>
              </a:ext>
            </a:extLst>
          </p:cNvPr>
          <p:cNvSpPr txBox="1"/>
          <p:nvPr/>
        </p:nvSpPr>
        <p:spPr>
          <a:xfrm>
            <a:off x="0" y="4377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39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BB161-953A-2D76-E24E-E37AAF01B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" y="2097299"/>
            <a:ext cx="11980952" cy="2336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C1E195-2CC2-E26A-B56E-C2157C587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382417"/>
            <a:ext cx="7029811" cy="4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66508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950777-9258-8247-F0D3-137C6476EF62}"/>
              </a:ext>
            </a:extLst>
          </p:cNvPr>
          <p:cNvSpPr/>
          <p:nvPr/>
        </p:nvSpPr>
        <p:spPr>
          <a:xfrm>
            <a:off x="333053" y="1815293"/>
            <a:ext cx="466566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Speaking</a:t>
            </a:r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Ask and answer about which country they went to and what they did there correctly.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DFC8B4-143C-9DD2-DE47-8E31EE92C386}"/>
              </a:ext>
            </a:extLst>
          </p:cNvPr>
          <p:cNvSpPr/>
          <p:nvPr/>
        </p:nvSpPr>
        <p:spPr>
          <a:xfrm>
            <a:off x="5313145" y="1815293"/>
            <a:ext cx="673768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went to Laos last month.</a:t>
            </a:r>
          </a:p>
          <a:p>
            <a:r>
              <a:rPr lang="en-US" sz="3600" i="1">
                <a:solidFill>
                  <a:srgbClr val="0070C0"/>
                </a:solidFill>
              </a:rPr>
              <a:t> - What did you do there?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25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32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189F5-4736-2EA7-9E56-AECD2A26D023}"/>
              </a:ext>
            </a:extLst>
          </p:cNvPr>
          <p:cNvSpPr txBox="1"/>
          <p:nvPr/>
        </p:nvSpPr>
        <p:spPr>
          <a:xfrm>
            <a:off x="1168401" y="1443841"/>
            <a:ext cx="10828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Reading: </a:t>
            </a:r>
            <a:r>
              <a:rPr lang="en-US" sz="3600" dirty="0">
                <a:solidFill>
                  <a:srgbClr val="0070C0"/>
                </a:solidFill>
              </a:rPr>
              <a:t>a postcard from Vietnam.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Writing: </a:t>
            </a:r>
            <a:r>
              <a:rPr lang="en-US" sz="3600" dirty="0">
                <a:solidFill>
                  <a:srgbClr val="0070C0"/>
                </a:solidFill>
              </a:rPr>
              <a:t>complete a postcard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Speaking</a:t>
            </a:r>
            <a:r>
              <a:rPr lang="en-US" sz="3600" dirty="0">
                <a:solidFill>
                  <a:srgbClr val="0070C0"/>
                </a:solidFill>
              </a:rPr>
              <a:t>: Talk about their last vacation.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36"/>
            <a:ext cx="12192000" cy="608316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16200000">
            <a:off x="4898034" y="3304965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35" name="Chevron 34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36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39" name="Rectangle 38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Flowchart: Data 36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8" name="Flowchart: Data 37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dung"/>
          <p:cNvGrpSpPr/>
          <p:nvPr/>
        </p:nvGrpSpPr>
        <p:grpSpPr>
          <a:xfrm rot="16200000">
            <a:off x="9049548" y="659339"/>
            <a:ext cx="3083414" cy="2282010"/>
            <a:chOff x="4475866" y="1503055"/>
            <a:chExt cx="4132296" cy="2144381"/>
          </a:xfrm>
        </p:grpSpPr>
        <p:grpSp>
          <p:nvGrpSpPr>
            <p:cNvPr id="49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383580" y="1260279"/>
                <a:ext cx="1533675" cy="2645393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50" name="Isosceles Triangle 49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318449" y="3665978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Monkey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15526" y="1247565"/>
            <a:ext cx="8418001" cy="14854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LẮP RÁP TÊN LỬA</a:t>
            </a:r>
          </a:p>
        </p:txBody>
      </p:sp>
      <p:sp>
        <p:nvSpPr>
          <p:cNvPr id="89" name="Pentagon 88">
            <a:hlinkClick r:id="" action="ppaction://hlinkshowjump?jump=nextslide"/>
          </p:cNvPr>
          <p:cNvSpPr/>
          <p:nvPr/>
        </p:nvSpPr>
        <p:spPr>
          <a:xfrm>
            <a:off x="4175782" y="2498177"/>
            <a:ext cx="1928408" cy="688971"/>
          </a:xfrm>
          <a:prstGeom prst="homePlate">
            <a:avLst/>
          </a:pr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5F5F5F"/>
                  </a:solidFill>
                  <a:prstDash val="solid"/>
                </a:ln>
                <a:pattFill prst="ltDnDiag">
                  <a:fgClr>
                    <a:srgbClr val="5F5F5F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 "/>
                <a:ea typeface="+mn-ea"/>
                <a:cs typeface="+mn-cs"/>
              </a:rPr>
              <a:t>PLAY</a:t>
            </a:r>
          </a:p>
        </p:txBody>
      </p:sp>
      <p:pic>
        <p:nvPicPr>
          <p:cNvPr id="18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43171" y="-838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3460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0.00277 L 0.35482 -0.11643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9" grpId="0" animBg="1"/>
      <p:bldP spid="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2B60D-F26A-CF0E-94B5-056840243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36"/>
            <a:ext cx="12192000" cy="608316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4718780" y="356959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6070061" y="659340"/>
            <a:ext cx="3083414" cy="2282010"/>
            <a:chOff x="4475866" y="1503055"/>
            <a:chExt cx="4132296" cy="2144381"/>
          </a:xfrm>
        </p:grpSpPr>
        <p:grpSp>
          <p:nvGrpSpPr>
            <p:cNvPr id="2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508545" y="1678852"/>
                <a:ext cx="1830040" cy="1799843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dung"/>
          <p:cNvGrpSpPr/>
          <p:nvPr/>
        </p:nvGrpSpPr>
        <p:grpSpPr>
          <a:xfrm rot="16200000">
            <a:off x="9049548" y="659339"/>
            <a:ext cx="3083414" cy="2282010"/>
            <a:chOff x="4475866" y="1503055"/>
            <a:chExt cx="4132296" cy="2144381"/>
          </a:xfrm>
        </p:grpSpPr>
        <p:grpSp>
          <p:nvGrpSpPr>
            <p:cNvPr id="36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5" r="3405"/>
              <a:stretch/>
            </p:blipFill>
            <p:spPr>
              <a:xfrm rot="5400000">
                <a:off x="5620038" y="1643773"/>
                <a:ext cx="1533675" cy="1878404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4" cy="2282010"/>
            <a:chOff x="4475866" y="1503055"/>
            <a:chExt cx="4132296" cy="2144381"/>
          </a:xfrm>
        </p:grpSpPr>
        <p:grpSp>
          <p:nvGrpSpPr>
            <p:cNvPr id="42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525903" y="1601065"/>
                <a:ext cx="1714149" cy="1968070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0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83" y="2869940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89" y="659340"/>
            <a:ext cx="3083414" cy="2282010"/>
            <a:chOff x="4475866" y="1503055"/>
            <a:chExt cx="4132296" cy="2144381"/>
          </a:xfrm>
        </p:grpSpPr>
        <p:grpSp>
          <p:nvGrpSpPr>
            <p:cNvPr id="6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617467" y="1632088"/>
                <a:ext cx="1566553" cy="1805909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1" y="2232342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73" name="icon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0"/>
            <a:ext cx="740128" cy="748835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139195" y="393060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China</a:t>
            </a: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8" y="2866553"/>
            <a:ext cx="755608" cy="755608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87884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</a:t>
            </a:r>
          </a:p>
        </p:txBody>
      </p:sp>
      <p:sp>
        <p:nvSpPr>
          <p:cNvPr id="47" name="Oval 46"/>
          <p:cNvSpPr/>
          <p:nvPr/>
        </p:nvSpPr>
        <p:spPr>
          <a:xfrm>
            <a:off x="4267371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</a:t>
            </a:r>
          </a:p>
        </p:txBody>
      </p:sp>
      <p:sp>
        <p:nvSpPr>
          <p:cNvPr id="48" name="Oval 47"/>
          <p:cNvSpPr/>
          <p:nvPr/>
        </p:nvSpPr>
        <p:spPr>
          <a:xfrm>
            <a:off x="7246857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C</a:t>
            </a:r>
          </a:p>
        </p:txBody>
      </p:sp>
      <p:sp>
        <p:nvSpPr>
          <p:cNvPr id="49" name="Oval 48"/>
          <p:cNvSpPr/>
          <p:nvPr/>
        </p:nvSpPr>
        <p:spPr>
          <a:xfrm>
            <a:off x="10226344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5075421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78 L 0.36771 -0.11204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0278 L 0.36302 -0.11736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57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47CA4-0E71-02D1-226A-E2551F337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36"/>
            <a:ext cx="12192000" cy="608316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4898034" y="3517297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grpSp>
        <p:nvGrpSpPr>
          <p:cNvPr id="34" name="dung"/>
          <p:cNvGrpSpPr/>
          <p:nvPr/>
        </p:nvGrpSpPr>
        <p:grpSpPr>
          <a:xfrm rot="16200000">
            <a:off x="6070061" y="659340"/>
            <a:ext cx="3083414" cy="2282010"/>
            <a:chOff x="4475866" y="1503055"/>
            <a:chExt cx="4132296" cy="2144381"/>
          </a:xfrm>
        </p:grpSpPr>
        <p:grpSp>
          <p:nvGrpSpPr>
            <p:cNvPr id="2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579819" y="1647476"/>
                <a:ext cx="1558305" cy="1798381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sai3"/>
          <p:cNvGrpSpPr/>
          <p:nvPr/>
        </p:nvGrpSpPr>
        <p:grpSpPr>
          <a:xfrm rot="16200000">
            <a:off x="9049548" y="659339"/>
            <a:ext cx="3083414" cy="2282010"/>
            <a:chOff x="4475866" y="1503055"/>
            <a:chExt cx="4132296" cy="2144381"/>
          </a:xfrm>
        </p:grpSpPr>
        <p:grpSp>
          <p:nvGrpSpPr>
            <p:cNvPr id="36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6" r="1736"/>
              <a:stretch/>
            </p:blipFill>
            <p:spPr>
              <a:xfrm rot="5400000">
                <a:off x="5572554" y="1586504"/>
                <a:ext cx="1685467" cy="1992942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4" cy="2282010"/>
            <a:chOff x="4475866" y="1503055"/>
            <a:chExt cx="4132296" cy="2144381"/>
          </a:xfrm>
        </p:grpSpPr>
        <p:grpSp>
          <p:nvGrpSpPr>
            <p:cNvPr id="42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382930" y="1637981"/>
                <a:ext cx="1850352" cy="1993378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0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417" y="2869940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89" y="659340"/>
            <a:ext cx="3083414" cy="2282010"/>
            <a:chOff x="4475866" y="1503055"/>
            <a:chExt cx="4132296" cy="2144381"/>
          </a:xfrm>
        </p:grpSpPr>
        <p:grpSp>
          <p:nvGrpSpPr>
            <p:cNvPr id="6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10" r="7510"/>
              <a:stretch/>
            </p:blipFill>
            <p:spPr>
              <a:xfrm rot="5400000">
                <a:off x="5349158" y="1507641"/>
                <a:ext cx="1804674" cy="2013335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73" name="icon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0"/>
            <a:ext cx="740128" cy="748835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212194" y="386004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Cambodia</a:t>
            </a: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29" y="2862146"/>
            <a:ext cx="755608" cy="755608"/>
          </a:xfrm>
          <a:prstGeom prst="ellipse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287884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4267371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7246857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C</a:t>
            </a:r>
          </a:p>
        </p:txBody>
      </p:sp>
      <p:sp>
        <p:nvSpPr>
          <p:cNvPr id="50" name="Oval 49"/>
          <p:cNvSpPr/>
          <p:nvPr/>
        </p:nvSpPr>
        <p:spPr>
          <a:xfrm>
            <a:off x="10226344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36658834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555 L 0.11016 -0.11481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10576-60D0-8F67-146F-A945E0AD2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36"/>
            <a:ext cx="12192000" cy="608316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5026335" y="345604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6070061" y="659340"/>
            <a:ext cx="3083414" cy="2282010"/>
            <a:chOff x="4475866" y="1503055"/>
            <a:chExt cx="4132296" cy="2144381"/>
          </a:xfrm>
        </p:grpSpPr>
        <p:grpSp>
          <p:nvGrpSpPr>
            <p:cNvPr id="2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20" b="5520"/>
              <a:stretch/>
            </p:blipFill>
            <p:spPr>
              <a:xfrm rot="5400000">
                <a:off x="5388764" y="1638297"/>
                <a:ext cx="1840928" cy="1889987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 rot="16200000">
            <a:off x="9049548" y="659339"/>
            <a:ext cx="3083414" cy="2282010"/>
            <a:chOff x="4475866" y="1503055"/>
            <a:chExt cx="4132296" cy="2144381"/>
          </a:xfrm>
        </p:grpSpPr>
        <p:grpSp>
          <p:nvGrpSpPr>
            <p:cNvPr id="36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244569" y="1566471"/>
                <a:ext cx="1925574" cy="2074416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" name="dung"/>
          <p:cNvGrpSpPr/>
          <p:nvPr/>
        </p:nvGrpSpPr>
        <p:grpSpPr>
          <a:xfrm rot="16200000">
            <a:off x="3090575" y="659340"/>
            <a:ext cx="3083414" cy="2282010"/>
            <a:chOff x="4475866" y="1503055"/>
            <a:chExt cx="4132296" cy="2144381"/>
          </a:xfrm>
        </p:grpSpPr>
        <p:grpSp>
          <p:nvGrpSpPr>
            <p:cNvPr id="42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4" r="6144"/>
              <a:stretch/>
            </p:blipFill>
            <p:spPr>
              <a:xfrm rot="5400000">
                <a:off x="5439887" y="1548557"/>
                <a:ext cx="1897515" cy="2023622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41" y="2902507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83" y="2869940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89" y="659341"/>
            <a:ext cx="3083414" cy="2282010"/>
            <a:chOff x="4475866" y="1503055"/>
            <a:chExt cx="4132296" cy="2144381"/>
          </a:xfrm>
        </p:grpSpPr>
        <p:grpSp>
          <p:nvGrpSpPr>
            <p:cNvPr id="6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417644" y="1638622"/>
                <a:ext cx="1817729" cy="1855427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73" name="icon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0"/>
            <a:ext cx="740128" cy="748835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446750" y="381705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Laos</a:t>
            </a: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12" y="2895734"/>
            <a:ext cx="755608" cy="755608"/>
          </a:xfrm>
          <a:prstGeom prst="ellipse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287884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4267371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7246857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C</a:t>
            </a:r>
          </a:p>
        </p:txBody>
      </p:sp>
      <p:sp>
        <p:nvSpPr>
          <p:cNvPr id="50" name="Oval 49"/>
          <p:cNvSpPr/>
          <p:nvPr/>
        </p:nvSpPr>
        <p:spPr>
          <a:xfrm>
            <a:off x="10226344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23548617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8 L -0.14909 -0.11296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550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7 L -0.15234 -0.10439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83" y="-50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2B60D-F26A-CF0E-94B5-056840243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36"/>
            <a:ext cx="12192000" cy="608316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4718780" y="356959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6070061" y="659340"/>
            <a:ext cx="3083414" cy="2282010"/>
            <a:chOff x="4475866" y="1503055"/>
            <a:chExt cx="4132296" cy="2144381"/>
          </a:xfrm>
        </p:grpSpPr>
        <p:grpSp>
          <p:nvGrpSpPr>
            <p:cNvPr id="2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498134" y="1623315"/>
                <a:ext cx="1809184" cy="1846706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dung"/>
          <p:cNvGrpSpPr/>
          <p:nvPr/>
        </p:nvGrpSpPr>
        <p:grpSpPr>
          <a:xfrm rot="16200000">
            <a:off x="9049548" y="659339"/>
            <a:ext cx="3083414" cy="2282010"/>
            <a:chOff x="4475866" y="1503055"/>
            <a:chExt cx="4132296" cy="2144381"/>
          </a:xfrm>
        </p:grpSpPr>
        <p:grpSp>
          <p:nvGrpSpPr>
            <p:cNvPr id="36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" r="2772"/>
              <a:stretch/>
            </p:blipFill>
            <p:spPr>
              <a:xfrm rot="5400000">
                <a:off x="5620038" y="1643773"/>
                <a:ext cx="1533675" cy="1878404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4" cy="2282010"/>
            <a:chOff x="4475866" y="1503055"/>
            <a:chExt cx="4132296" cy="2144381"/>
          </a:xfrm>
        </p:grpSpPr>
        <p:grpSp>
          <p:nvGrpSpPr>
            <p:cNvPr id="42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549244" y="1562632"/>
                <a:ext cx="1707219" cy="1968070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0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83" y="2869940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89" y="659340"/>
            <a:ext cx="3083414" cy="2282010"/>
            <a:chOff x="4475866" y="1503055"/>
            <a:chExt cx="4132296" cy="2144381"/>
          </a:xfrm>
        </p:grpSpPr>
        <p:grpSp>
          <p:nvGrpSpPr>
            <p:cNvPr id="68" name="hinh 2"/>
            <p:cNvGrpSpPr/>
            <p:nvPr/>
          </p:nvGrpSpPr>
          <p:grpSpPr>
            <a:xfrm>
              <a:off x="4475866" y="1503055"/>
              <a:ext cx="2797844" cy="2144379"/>
              <a:chOff x="4463685" y="1503055"/>
              <a:chExt cx="3398112" cy="2144379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4463685" y="1503055"/>
                <a:ext cx="3398112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637661" y="1631180"/>
                <a:ext cx="1565430" cy="1806603"/>
              </a:xfrm>
              <a:prstGeom prst="rect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1" y="2232342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73" name="icon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0"/>
            <a:ext cx="740128" cy="748835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139195" y="393060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Thailand</a:t>
            </a: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8" y="2866553"/>
            <a:ext cx="755608" cy="755608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87884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</a:t>
            </a:r>
          </a:p>
        </p:txBody>
      </p:sp>
      <p:sp>
        <p:nvSpPr>
          <p:cNvPr id="47" name="Oval 46"/>
          <p:cNvSpPr/>
          <p:nvPr/>
        </p:nvSpPr>
        <p:spPr>
          <a:xfrm>
            <a:off x="4267371" y="64300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</a:t>
            </a:r>
          </a:p>
        </p:txBody>
      </p:sp>
      <p:sp>
        <p:nvSpPr>
          <p:cNvPr id="48" name="Oval 47"/>
          <p:cNvSpPr/>
          <p:nvPr/>
        </p:nvSpPr>
        <p:spPr>
          <a:xfrm>
            <a:off x="7246857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C</a:t>
            </a:r>
          </a:p>
        </p:txBody>
      </p:sp>
      <p:sp>
        <p:nvSpPr>
          <p:cNvPr id="49" name="Oval 48"/>
          <p:cNvSpPr/>
          <p:nvPr/>
        </p:nvSpPr>
        <p:spPr>
          <a:xfrm>
            <a:off x="10226344" y="62866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9605190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78 L 0.36771 -0.11204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0278 L 0.36302 -0.11736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57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369</Words>
  <Application>Microsoft Office PowerPoint</Application>
  <PresentationFormat>Widescreen</PresentationFormat>
  <Paragraphs>106</Paragraphs>
  <Slides>29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.VnBlack</vt:lpstr>
      <vt:lpstr>Arial</vt:lpstr>
      <vt:lpstr>Arial </vt:lpstr>
      <vt:lpstr>Calibri</vt:lpstr>
      <vt:lpstr>Calibri Light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62</cp:revision>
  <dcterms:created xsi:type="dcterms:W3CDTF">2023-01-31T08:21:18Z</dcterms:created>
  <dcterms:modified xsi:type="dcterms:W3CDTF">2024-06-16T20:00:53Z</dcterms:modified>
</cp:coreProperties>
</file>