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37" r:id="rId3"/>
    <p:sldId id="285" r:id="rId4"/>
    <p:sldId id="2639" r:id="rId5"/>
    <p:sldId id="2636" r:id="rId6"/>
    <p:sldId id="258" r:id="rId7"/>
    <p:sldId id="2638" r:id="rId8"/>
    <p:sldId id="268" r:id="rId9"/>
    <p:sldId id="265" r:id="rId10"/>
    <p:sldId id="286" r:id="rId11"/>
    <p:sldId id="287" r:id="rId12"/>
    <p:sldId id="288" r:id="rId13"/>
    <p:sldId id="289" r:id="rId14"/>
    <p:sldId id="308" r:id="rId15"/>
    <p:sldId id="310" r:id="rId16"/>
    <p:sldId id="302" r:id="rId17"/>
    <p:sldId id="2633" r:id="rId18"/>
    <p:sldId id="2640" r:id="rId19"/>
    <p:sldId id="2635" r:id="rId20"/>
    <p:sldId id="2634" r:id="rId21"/>
    <p:sldId id="263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lang="vi-VN" sz="3200" dirty="0">
                <a:solidFill>
                  <a:srgbClr val="FF67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 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376138" y="2321817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 mất lỗi chính tả </a:t>
              </a:r>
              <a:endPara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504673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46017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87362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576898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641</Words>
  <Application>Microsoft Office PowerPoint</Application>
  <PresentationFormat>Widescreen</PresentationFormat>
  <Paragraphs>130</Paragraphs>
  <Slides>22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 Light</vt:lpstr>
      <vt:lpstr>Arial</vt:lpstr>
      <vt:lpstr>Calibri</vt:lpstr>
      <vt:lpstr>Coiny</vt:lpstr>
      <vt:lpstr>Gloria Hallelujah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40</cp:revision>
  <dcterms:created xsi:type="dcterms:W3CDTF">2022-05-21T08:09:05Z</dcterms:created>
  <dcterms:modified xsi:type="dcterms:W3CDTF">2022-08-26T09:03:49Z</dcterms:modified>
</cp:coreProperties>
</file>