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92" r:id="rId3"/>
    <p:sldId id="288" r:id="rId4"/>
    <p:sldId id="294" r:id="rId5"/>
    <p:sldId id="295" r:id="rId6"/>
    <p:sldId id="286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43FDA-024E-4666-B8C5-5A51CD27B1F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8CA66-EBCE-46E9-B2E2-28D5A29D5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4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1E29-71E5-1996-483C-25FAD15F8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85D3A-2262-3D7B-3038-B8DFB255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B1BA-9904-C8E2-2C57-682F9077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9E33-D5F9-18EF-9585-EC994390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DB82-986D-A2DE-C32C-509F63A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C663-AE12-7039-4D30-CD379E13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08654-98AD-DA21-5958-DF9524607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B856-E1CE-FF9B-5A95-105E7F63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CB34-5AC2-636E-EB95-FAD0C092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6432-4B22-2376-7A42-0B9E460C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6FF99-EB58-E076-1459-CEB7306DF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577D-2CEA-250F-69EB-F2C205DFE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B5EB-19F7-231F-8B4F-D00F390C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7BE77-26EB-1A12-15DD-F142612B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3914D-84E1-3D4F-6424-958CB7F2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EDC4-1BF0-6382-450B-7F4727E5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5BAD-6A19-4355-17EC-4D05B4C26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7C312-76F6-82E9-3959-CCA7BA84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E3C-87F7-66FC-AF4E-77380013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61D5E-5885-9E4C-3682-865DD1AB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A5E3-7B2C-16D4-71DD-BC5E9D36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75AD4-B254-9960-1065-213FB765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7FA5-B088-FBC7-0FB0-D8A1D9F3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F2C8A-F2BE-DAD9-E61B-BDC649C8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B5F2-4942-0CD8-CEA8-456CAEBD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F8F1-D687-3473-117F-D4AA88FA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E2F2-39D9-A9D2-6974-384C537AD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0CC9-79BE-3B16-4BE9-DC8B395B3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BB0A5-30B1-1F4F-4B29-1C948103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84289-11E5-C509-B016-C95051C6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5F6BC-8AA4-010F-40F4-59320767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2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B8D0-4B9B-A7FF-A70A-DE7E6F46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1033-3083-FFAD-DDD4-A30D07AA1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1C26E-DC23-26AC-46A3-E5183F0DD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3C0A1-E75E-7B42-4A36-774846B90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43B72-06D9-A4A9-1D7D-1C8E6F09F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6111A-BD09-A963-6DC3-6D2C701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4A1B6-CEBB-8692-4336-0740A307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4E544-9B10-EA8E-641C-FC473D51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59BE-2274-CBBC-068E-4BA82A8F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ED812-562C-A7C3-6D84-52289A22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5C781-AAA9-D142-B10A-F8AE6AE3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8A4A5-F6D0-3502-39AE-6EA2719A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77BE5-24FB-AF77-0E63-24BEE726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53778-1F41-2894-BE63-B912B0D9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17502-2199-6E2C-E093-B3B9974D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5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DC24-D619-86ED-14AD-7E2D1A49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F516-2BB7-AA0B-F772-24932FB1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B771C-51CE-63C7-7BD1-5BF508156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8B6E6-BDE3-422C-A09C-3036B6D5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90F76-ED08-E2DE-0479-A571EF0C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0A213-F14F-0B53-5E76-2A05386B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9CCD-D326-5B1C-144D-B1495B46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CBDFD-F33C-F325-5D4C-54C1F1AE4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9A62D-2AA1-FAFE-8BDC-8E5D9CE64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77580-B965-641A-4CBC-8D53086D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DD3C9-EFF5-2AE4-0A19-CF6A5B17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853C8-531B-0E81-33D4-713616C2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FB8CD-9B07-8212-ED52-DA8E0780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80E0B-144D-51CE-FA83-80063D68B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A3FD7-F210-C856-CDA9-9342C54D1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685-D0EC-417D-BDBA-B3DF859E379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D7C1A-C9F6-0C6F-B817-967A6912D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5454-7C22-BAEB-E958-4BD9909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E581-0997-4176-9D0C-B031246A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20.png"/><Relationship Id="rId4" Type="http://schemas.openxmlformats.org/officeDocument/2006/relationships/image" Target="../media/image8.emf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1.emf"/><Relationship Id="rId5" Type="http://schemas.openxmlformats.org/officeDocument/2006/relationships/image" Target="../media/image4.emf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72321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870977" y="30303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899591" y="300616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58425"/>
              </p:ext>
            </p:extLst>
          </p:nvPr>
        </p:nvGraphicFramePr>
        <p:xfrm>
          <a:off x="400693" y="4272636"/>
          <a:ext cx="11064241" cy="1793220"/>
        </p:xfrm>
        <a:graphic>
          <a:graphicData uri="http://schemas.openxmlformats.org/drawingml/2006/table">
            <a:tbl>
              <a:tblPr firstRow="1" bandRow="1"/>
              <a:tblGrid>
                <a:gridCol w="1706093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00811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00811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900811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92105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02027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174091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951418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861816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67369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77939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995277" y="556933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929703" y="555849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930071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968845" y="5575794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8037926" y="555172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93647" y="5573877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06163" y="557448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9" b="99261" l="1466" r="99211">
                        <a14:foregroundMark x1="5733" y1="10458" x2="7261" y2="8870"/>
                        <a14:foregroundMark x1="676" y1="15712" x2="2684" y2="13626"/>
                        <a14:foregroundMark x1="11727" y1="6284" x2="13056" y2="5800"/>
                        <a14:foregroundMark x1="88065" y1="44547" x2="89638" y2="45550"/>
                        <a14:foregroundMark x1="85926" y1="43183" x2="88065" y2="44547"/>
                        <a14:foregroundMark x1="94931" y1="80133" x2="96618" y2="85028"/>
                        <a14:foregroundMark x1="96618" y1="85028" x2="96104" y2="90507"/>
                        <a14:foregroundMark x1="64513" y1="71311" x2="71815" y2="82994"/>
                        <a14:foregroundMark x1="71815" y1="82994" x2="64657" y2="94390"/>
                        <a14:foregroundMark x1="58905" y1="95940" x2="47125" y2="97227"/>
                        <a14:foregroundMark x1="47125" y1="97227" x2="42390" y2="78373"/>
                        <a14:foregroundMark x1="42390" y1="78373" x2="44307" y2="72828"/>
                        <a14:foregroundMark x1="87727" y1="91479" x2="85281" y2="86322"/>
                        <a14:foregroundMark x1="81917" y1="55584" x2="81460" y2="49112"/>
                        <a14:foregroundMark x1="82449" y1="63113" x2="82108" y2="58285"/>
                        <a14:foregroundMark x1="82990" y1="70779" x2="82662" y2="66131"/>
                        <a14:foregroundMark x1="83200" y1="73752" x2="83069" y2="71900"/>
                        <a14:foregroundMark x1="83546" y1="47800" x2="91874" y2="62413"/>
                        <a14:foregroundMark x1="93222" y1="82577" x2="92933" y2="89519"/>
                        <a14:foregroundMark x1="93394" y1="78436" x2="93326" y2="80077"/>
                        <a14:foregroundMark x1="83028" y1="66078" x2="79369" y2="69501"/>
                        <a14:foregroundMark x1="85143" y1="64100" x2="84227" y2="64956"/>
                        <a14:foregroundMark x1="93818" y1="55985" x2="85665" y2="63611"/>
                        <a14:foregroundMark x1="79369" y1="69501" x2="78363" y2="62800"/>
                        <a14:foregroundMark x1="87648" y1="44547" x2="89212" y2="44326"/>
                        <a14:foregroundMark x1="85397" y1="44865" x2="87648" y2="44547"/>
                        <a14:foregroundMark x1="75874" y1="46211" x2="78489" y2="45841"/>
                        <a14:foregroundMark x1="38240" y1="3582" x2="46336" y2="4991"/>
                        <a14:foregroundMark x1="28261" y1="1845" x2="35872" y2="3170"/>
                        <a14:foregroundMark x1="26156" y1="1479" x2="27555" y2="1723"/>
                        <a14:foregroundMark x1="46336" y1="4991" x2="63472" y2="20887"/>
                        <a14:foregroundMark x1="63472" y1="20887" x2="63698" y2="22366"/>
                        <a14:foregroundMark x1="69779" y1="5806" x2="69673" y2="5176"/>
                        <a14:foregroundMark x1="71213" y1="14366" x2="70969" y2="12911"/>
                        <a14:foregroundMark x1="73338" y1="27049" x2="72698" y2="23227"/>
                        <a14:foregroundMark x1="69673" y1="5176" x2="64980" y2="5746"/>
                        <a14:foregroundMark x1="62520" y1="9176" x2="61894" y2="11091"/>
                        <a14:foregroundMark x1="68512" y1="14143" x2="69617" y2="15883"/>
                        <a14:foregroundMark x1="66016" y1="10214" x2="67963" y2="13279"/>
                        <a14:foregroundMark x1="55355" y1="12200" x2="62570" y2="11460"/>
                        <a14:foregroundMark x1="62570" y1="11460" x2="67644" y2="14418"/>
                        <a14:foregroundMark x1="71763" y1="25401" x2="72581" y2="28302"/>
                        <a14:foregroundMark x1="70837" y1="22121" x2="71119" y2="23121"/>
                        <a14:foregroundMark x1="74038" y1="37899" x2="74216" y2="40425"/>
                        <a14:foregroundMark x1="2378" y1="49198" x2="1691" y2="48059"/>
                        <a14:foregroundMark x1="11725" y1="64695" x2="6781" y2="56497"/>
                        <a14:foregroundMark x1="2197" y1="47405" x2="9696" y2="37708"/>
                        <a14:foregroundMark x1="1691" y1="48059" x2="2035" y2="47614"/>
                        <a14:foregroundMark x1="9696" y1="37708" x2="10710" y2="38262"/>
                        <a14:foregroundMark x1="37768" y1="78373" x2="32582" y2="73383"/>
                        <a14:foregroundMark x1="32582" y1="73383" x2="17136" y2="74861"/>
                        <a14:foregroundMark x1="17136" y1="74861" x2="21984" y2="93715"/>
                        <a14:foregroundMark x1="21984" y1="93715" x2="36251" y2="93715"/>
                        <a14:foregroundMark x1="41714" y1="78189" x2="49154" y2="97782"/>
                        <a14:foregroundMark x1="49154" y1="97782" x2="58905" y2="92232"/>
                        <a14:foregroundMark x1="62473" y1="89279" x2="56186" y2="74881"/>
                        <a14:foregroundMark x1="52368" y1="74937" x2="40135" y2="79298"/>
                        <a14:foregroundMark x1="40135" y1="79298" x2="37655" y2="82440"/>
                        <a14:foregroundMark x1="32356" y1="95564" x2="18427" y2="85733"/>
                        <a14:foregroundMark x1="17628" y1="81861" x2="30665" y2="72274"/>
                        <a14:foregroundMark x1="30665" y1="72274" x2="38225" y2="88630"/>
                        <a14:foregroundMark x1="35287" y1="92052" x2="19166" y2="93900"/>
                        <a14:foregroundMark x1="19166" y1="93900" x2="22322" y2="73198"/>
                        <a14:foregroundMark x1="22322" y1="73198" x2="37317" y2="80776"/>
                        <a14:foregroundMark x1="37317" y1="80776" x2="37317" y2="87431"/>
                        <a14:foregroundMark x1="58905" y1="94207" x2="42728" y2="88725"/>
                        <a14:foregroundMark x1="42728" y1="88725" x2="52432" y2="74936"/>
                        <a14:foregroundMark x1="53059" y1="74927" x2="58905" y2="94618"/>
                        <a14:foregroundMark x1="58905" y1="95811" x2="57948" y2="99261"/>
                        <a14:foregroundMark x1="19729" y1="61922" x2="17587" y2="63956"/>
                        <a14:foregroundMark x1="28072" y1="11830" x2="22435" y2="11645"/>
                        <a14:foregroundMark x1="22435" y1="11645" x2="21205" y2="5215"/>
                        <a14:foregroundMark x1="22430" y1="3162" x2="26268" y2="5176"/>
                        <a14:foregroundMark x1="26268" y1="5176" x2="27170" y2="8318"/>
                        <a14:foregroundMark x1="90417" y1="51386" x2="82413" y2="54159"/>
                        <a14:foregroundMark x1="82413" y1="54159" x2="89290" y2="58965"/>
                        <a14:foregroundMark x1="89290" y1="58965" x2="89402" y2="52311"/>
                        <a14:foregroundMark x1="92672" y1="54344" x2="90304" y2="51571"/>
                        <a14:foregroundMark x1="93912" y1="59519" x2="95152" y2="49538"/>
                        <a14:foregroundMark x1="95152" y1="49538" x2="88613" y2="43993"/>
                        <a14:foregroundMark x1="88613" y1="43993" x2="85344" y2="49908"/>
                        <a14:foregroundMark x1="94265" y1="60295" x2="94476" y2="53235"/>
                        <a14:foregroundMark x1="81623" y1="57116" x2="83991" y2="45102"/>
                        <a14:foregroundMark x1="83991" y1="45102" x2="87599" y2="45841"/>
                        <a14:foregroundMark x1="81849" y1="58410" x2="79594" y2="48614"/>
                        <a14:foregroundMark x1="79594" y1="48614" x2="84555" y2="43993"/>
                        <a14:foregroundMark x1="84555" y1="43993" x2="87824" y2="46026"/>
                        <a14:foregroundMark x1="92897" y1="58965" x2="94025" y2="54529"/>
                        <a14:foregroundMark x1="94814" y1="59150" x2="95152" y2="53235"/>
                        <a14:foregroundMark x1="93010" y1="60259" x2="96378" y2="57447"/>
                        <a14:foregroundMark x1="98520" y1="54618" x2="94814" y2="52126"/>
                        <a14:foregroundMark x1="87599" y1="65619" x2="89290" y2="62477"/>
                        <a14:foregroundMark x1="89685" y1="65985" x2="90079" y2="62107"/>
                        <a14:foregroundMark x1="89064" y1="72089" x2="89440" y2="68393"/>
                        <a14:foregroundMark x1="90079" y1="62107" x2="91009" y2="64737"/>
                        <a14:backgroundMark x1="72041" y1="1479" x2="83766" y2="12754"/>
                        <a14:backgroundMark x1="83766" y1="12754" x2="96922" y2="38184"/>
                        <a14:backgroundMark x1="83319" y1="38415" x2="83653" y2="37708"/>
                        <a14:backgroundMark x1="76986" y1="51835" x2="77974" y2="49741"/>
                        <a14:backgroundMark x1="76325" y1="53235" x2="76578" y2="52698"/>
                        <a14:backgroundMark x1="84392" y1="38428" x2="84822" y2="38847"/>
                        <a14:backgroundMark x1="83653" y1="37708" x2="83919" y2="37967"/>
                        <a14:backgroundMark x1="81076" y1="51982" x2="80522" y2="50844"/>
                        <a14:backgroundMark x1="88386" y1="66713" x2="88077" y2="66626"/>
                        <a14:backgroundMark x1="87363" y1="39302" x2="87373" y2="39002"/>
                        <a14:backgroundMark x1="87373" y1="39002" x2="87450" y2="39358"/>
                        <a14:backgroundMark x1="72686" y1="15254" x2="96411" y2="38246"/>
                        <a14:backgroundMark x1="11093" y1="2909" x2="9245" y2="2588"/>
                        <a14:backgroundMark x1="2480" y1="14418" x2="6426" y2="7763"/>
                        <a14:backgroundMark x1="15671" y1="4436" x2="23224" y2="739"/>
                        <a14:backgroundMark x1="23224" y1="739" x2="23224" y2="739"/>
                        <a14:backgroundMark x1="70575" y1="14972" x2="72717" y2="20333"/>
                        <a14:backgroundMark x1="87599" y1="98706" x2="92446" y2="92976"/>
                        <a14:backgroundMark x1="92446" y1="92976" x2="97971" y2="96488"/>
                        <a14:backgroundMark x1="99662" y1="75046" x2="97520" y2="66359"/>
                        <a14:backgroundMark x1="97520" y1="66359" x2="99098" y2="65619"/>
                        <a14:backgroundMark x1="96608" y1="60435" x2="96505" y2="65619"/>
                        <a14:backgroundMark x1="96956" y1="42884" x2="96812" y2="50148"/>
                        <a14:backgroundMark x1="95081" y1="69855" x2="93461" y2="74677"/>
                        <a14:backgroundMark x1="96505" y1="65619" x2="95598" y2="68318"/>
                        <a14:backgroundMark x1="93461" y1="74677" x2="94363" y2="75046"/>
                        <a14:backgroundMark x1="81060" y1="87616" x2="81398" y2="97782"/>
                        <a14:backgroundMark x1="81398" y1="97782" x2="89628" y2="99815"/>
                        <a14:backgroundMark x1="52086" y1="70980" x2="64713" y2="70795"/>
                        <a14:backgroundMark x1="61781" y1="89279" x2="61781" y2="98706"/>
                        <a14:backgroundMark x1="36753" y1="92421" x2="39233" y2="92421"/>
                        <a14:backgroundMark x1="15671" y1="81701" x2="15445" y2="89094"/>
                        <a14:backgroundMark x1="451" y1="55638" x2="2255" y2="51386"/>
                        <a14:backgroundMark x1="5975" y1="53789" x2="3157" y2="51386"/>
                        <a14:backgroundMark x1="12852" y1="6100" x2="13980" y2="7579"/>
                        <a14:backgroundMark x1="28298" y1="5545" x2="28298" y2="2033"/>
                        <a14:backgroundMark x1="36302" y1="2033" x2="38895" y2="1848"/>
                        <a14:backgroundMark x1="69560" y1="5915" x2="70913" y2="12939"/>
                        <a14:backgroundMark x1="64825" y1="5545" x2="62570" y2="9242"/>
                        <a14:backgroundMark x1="75197" y1="33272" x2="74859" y2="30869"/>
                        <a14:backgroundMark x1="77678" y1="44732" x2="76437" y2="55638"/>
                        <a14:backgroundMark x1="76437" y1="55638" x2="81060" y2="60074"/>
                        <a14:backgroundMark x1="83878" y1="73752" x2="83878" y2="86322"/>
                        <a14:backgroundMark x1="83878" y1="86322" x2="83878" y2="86322"/>
                        <a14:backgroundMark x1="83540" y1="75970" x2="82187" y2="73383"/>
                        <a14:backgroundMark x1="82751" y1="62292" x2="85344" y2="61922"/>
                        <a14:backgroundMark x1="83878" y1="68022" x2="84893" y2="67468"/>
                        <a14:backgroundMark x1="79297" y1="47112" x2="80199" y2="46545"/>
                        <a14:backgroundMark x1="77790" y1="48059" x2="79269" y2="47129"/>
                        <a14:backgroundMark x1="95378" y1="46396" x2="94101" y2="46008"/>
                        <a14:backgroundMark x1="96843" y1="41959" x2="95378" y2="39741"/>
                        <a14:backgroundMark x1="72266" y1="43993" x2="75310" y2="45841"/>
                        <a14:backgroundMark x1="71590" y1="29945" x2="76437" y2="34935"/>
                        <a14:backgroundMark x1="91883" y1="65065" x2="92559" y2="69316"/>
                        <a14:backgroundMark x1="92446" y1="68762" x2="93912" y2="73198"/>
                        <a14:backgroundMark x1="91094" y1="64510" x2="94363" y2="64140"/>
                        <a14:backgroundMark x1="95378" y1="38632" x2="98083" y2="44732"/>
                        <a14:backgroundMark x1="99098" y1="54529" x2="99324" y2="58410"/>
                        <a14:backgroundMark x1="93010" y1="76155" x2="93912" y2="77819"/>
                        <a14:backgroundMark x1="93687" y1="78928" x2="95716" y2="77634"/>
                        <a14:backgroundMark x1="95716" y1="92421" x2="98083" y2="89094"/>
                        <a14:backgroundMark x1="86809" y1="93900" x2="89741" y2="93715"/>
                        <a14:backgroundMark x1="7328" y1="8688" x2="11048" y2="8133"/>
                        <a14:backgroundMark x1="71364" y1="22551" x2="72830" y2="229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kg gạo nếp 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 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túi             : … kg </a:t>
            </a:r>
            <a:r>
              <a:rPr lang="en-US" sz="32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nếp?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túi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(kg)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 gạo 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298</Words>
  <Application>Microsoft Office PowerPoint</Application>
  <PresentationFormat>Widescreen</PresentationFormat>
  <Paragraphs>133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iCiel Cadena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Khoa An</cp:lastModifiedBy>
  <cp:revision>4</cp:revision>
  <dcterms:created xsi:type="dcterms:W3CDTF">2022-08-11T15:02:15Z</dcterms:created>
  <dcterms:modified xsi:type="dcterms:W3CDTF">2024-10-01T14:48:44Z</dcterms:modified>
</cp:coreProperties>
</file>