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5" r:id="rId7"/>
    <p:sldId id="263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1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CCF0C58-58EF-4ED8-95C2-9796E400C9D6}"/>
              </a:ext>
            </a:extLst>
          </p:cNvPr>
          <p:cNvSpPr txBox="1">
            <a:spLocks/>
          </p:cNvSpPr>
          <p:nvPr/>
        </p:nvSpPr>
        <p:spPr>
          <a:xfrm>
            <a:off x="4464122" y="4904273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3)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FC9C9-0C36-46EC-B9A0-C0CCC36D4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3" t="25507" r="6332" b="25362"/>
          <a:stretch/>
        </p:blipFill>
        <p:spPr>
          <a:xfrm>
            <a:off x="0" y="0"/>
            <a:ext cx="12195339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3632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2654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2522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1925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833247" y="3293668"/>
            <a:ext cx="118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3609551" y="3293669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374280" y="3350566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261593" y="3301298"/>
            <a:ext cx="11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9E947E-680E-4786-ADE2-55E5388DA718}"/>
              </a:ext>
            </a:extLst>
          </p:cNvPr>
          <p:cNvSpPr txBox="1"/>
          <p:nvPr/>
        </p:nvSpPr>
        <p:spPr>
          <a:xfrm>
            <a:off x="2468214" y="172775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4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345477" y="205184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272208" y="119285"/>
            <a:ext cx="10595113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172817" y="829751"/>
            <a:ext cx="10694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hình dưới đây, các con mèo có cân nặng bằng nhau, các con chó và rô-bốt cũng vậy.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81A7B-AA9F-40A4-B44D-44D2440AB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8" t="32174" r="9103" b="11594"/>
          <a:stretch/>
        </p:blipFill>
        <p:spPr>
          <a:xfrm>
            <a:off x="313144" y="1906969"/>
            <a:ext cx="11693323" cy="48317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F6C2C3-A9BC-49C4-B916-51DE716223F4}"/>
              </a:ext>
            </a:extLst>
          </p:cNvPr>
          <p:cNvSpPr/>
          <p:nvPr/>
        </p:nvSpPr>
        <p:spPr>
          <a:xfrm>
            <a:off x="2484783" y="5943584"/>
            <a:ext cx="626165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6291F-A53A-4FD1-A848-D51BFDB4E5EF}"/>
              </a:ext>
            </a:extLst>
          </p:cNvPr>
          <p:cNvSpPr/>
          <p:nvPr/>
        </p:nvSpPr>
        <p:spPr>
          <a:xfrm>
            <a:off x="6520070" y="6018310"/>
            <a:ext cx="695739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EE0A1B-AB72-4579-A835-4B3FD0D32468}"/>
              </a:ext>
            </a:extLst>
          </p:cNvPr>
          <p:cNvSpPr/>
          <p:nvPr/>
        </p:nvSpPr>
        <p:spPr>
          <a:xfrm>
            <a:off x="10207487" y="6018310"/>
            <a:ext cx="626165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437322" y="331427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3131"/>
            <a:ext cx="10595113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Một lớp học có 29 học sinh. Mỗi bàn chỉ xếp chỗ ngồi cho 2 học sinh. Hỏi cần ít nhất bao nhiêu bàn cho lớp học đó?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222513" y="2964449"/>
            <a:ext cx="10694504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giải</a:t>
            </a: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Vì: 29 : 2= 14 (dư 1) nên cần ít nhất 14 bàn cho lớp học đó.</a:t>
            </a:r>
          </a:p>
        </p:txBody>
      </p:sp>
    </p:spTree>
    <p:extLst>
      <p:ext uri="{BB962C8B-B14F-4D97-AF65-F5344CB8AC3E}">
        <p14:creationId xmlns:p14="http://schemas.microsoft.com/office/powerpoint/2010/main" val="5687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857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số bị chia.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A53A71-09A8-4408-83E2-0ACD48AA9DF8}"/>
              </a:ext>
            </a:extLst>
          </p:cNvPr>
          <p:cNvGrpSpPr/>
          <p:nvPr/>
        </p:nvGrpSpPr>
        <p:grpSpPr>
          <a:xfrm>
            <a:off x="864704" y="1300923"/>
            <a:ext cx="10748871" cy="5557077"/>
            <a:chOff x="864704" y="1300923"/>
            <a:chExt cx="10748871" cy="5557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FC6496-6AF1-425A-8350-454611EDF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391" t="41884" r="23125" b="11159"/>
            <a:stretch/>
          </p:blipFill>
          <p:spPr>
            <a:xfrm>
              <a:off x="1202635" y="1300923"/>
              <a:ext cx="10410940" cy="55570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4942B8-4F60-46C3-B749-6833DB845AD5}"/>
                </a:ext>
              </a:extLst>
            </p:cNvPr>
            <p:cNvSpPr/>
            <p:nvPr/>
          </p:nvSpPr>
          <p:spPr>
            <a:xfrm>
              <a:off x="864704" y="1391478"/>
              <a:ext cx="1530626" cy="546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1524BA4-30D5-48F5-A133-8906190ABC7E}"/>
              </a:ext>
            </a:extLst>
          </p:cNvPr>
          <p:cNvSpPr/>
          <p:nvPr/>
        </p:nvSpPr>
        <p:spPr>
          <a:xfrm>
            <a:off x="3747051" y="5557077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A56D-BA96-4918-9EB1-7C1CF54ECC8A}"/>
              </a:ext>
            </a:extLst>
          </p:cNvPr>
          <p:cNvSpPr/>
          <p:nvPr/>
        </p:nvSpPr>
        <p:spPr>
          <a:xfrm>
            <a:off x="8014251" y="3686865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BBF60E-5580-4672-AC4A-612B691C136D}"/>
              </a:ext>
            </a:extLst>
          </p:cNvPr>
          <p:cNvSpPr/>
          <p:nvPr/>
        </p:nvSpPr>
        <p:spPr>
          <a:xfrm>
            <a:off x="7431156" y="4679123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7556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157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Phuong Bui</cp:lastModifiedBy>
  <cp:revision>5</cp:revision>
  <dcterms:created xsi:type="dcterms:W3CDTF">2022-08-04T06:43:22Z</dcterms:created>
  <dcterms:modified xsi:type="dcterms:W3CDTF">2022-08-15T15:02:05Z</dcterms:modified>
</cp:coreProperties>
</file>