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Lst>
  <p:notesMasterIdLst>
    <p:notesMasterId r:id="rId38"/>
  </p:notesMasterIdLst>
  <p:sldIdLst>
    <p:sldId id="364" r:id="rId4"/>
    <p:sldId id="365" r:id="rId5"/>
    <p:sldId id="276" r:id="rId6"/>
    <p:sldId id="287" r:id="rId7"/>
    <p:sldId id="277" r:id="rId8"/>
    <p:sldId id="288" r:id="rId9"/>
    <p:sldId id="356" r:id="rId10"/>
    <p:sldId id="326" r:id="rId11"/>
    <p:sldId id="357" r:id="rId12"/>
    <p:sldId id="316" r:id="rId13"/>
    <p:sldId id="358" r:id="rId14"/>
    <p:sldId id="348" r:id="rId15"/>
    <p:sldId id="349" r:id="rId16"/>
    <p:sldId id="309" r:id="rId17"/>
    <p:sldId id="332" r:id="rId18"/>
    <p:sldId id="359" r:id="rId19"/>
    <p:sldId id="334" r:id="rId20"/>
    <p:sldId id="351" r:id="rId21"/>
    <p:sldId id="363" r:id="rId22"/>
    <p:sldId id="366" r:id="rId23"/>
    <p:sldId id="278" r:id="rId24"/>
    <p:sldId id="279" r:id="rId25"/>
    <p:sldId id="281" r:id="rId26"/>
    <p:sldId id="362" r:id="rId27"/>
    <p:sldId id="367" r:id="rId28"/>
    <p:sldId id="273" r:id="rId29"/>
    <p:sldId id="343" r:id="rId30"/>
    <p:sldId id="258" r:id="rId31"/>
    <p:sldId id="333" r:id="rId32"/>
    <p:sldId id="360" r:id="rId33"/>
    <p:sldId id="292" r:id="rId34"/>
    <p:sldId id="361" r:id="rId35"/>
    <p:sldId id="336" r:id="rId36"/>
    <p:sldId id="312" r:id="rId37"/>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43C00"/>
    <a:srgbClr val="E085E7"/>
    <a:srgbClr val="D24CDC"/>
    <a:srgbClr val="BD8E79"/>
    <a:srgbClr val="B37D65"/>
    <a:srgbClr val="8F5D47"/>
    <a:srgbClr val="BF27CB"/>
    <a:srgbClr val="F3CEF6"/>
    <a:srgbClr val="A521AF"/>
    <a:srgbClr val="AD27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43" autoAdjust="0"/>
  </p:normalViewPr>
  <p:slideViewPr>
    <p:cSldViewPr>
      <p:cViewPr varScale="1">
        <p:scale>
          <a:sx n="47" d="100"/>
          <a:sy n="47" d="100"/>
        </p:scale>
        <p:origin x="-902" y="-82"/>
      </p:cViewPr>
      <p:guideLst>
        <p:guide orient="horz" pos="2160"/>
        <p:guide pos="3839"/>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2/18/2023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xmlns=""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pPr/>
              <a:t>3</a:t>
            </a:fld>
            <a:endParaRPr lang="zh-CN" altLang="en-US"/>
          </a:p>
        </p:txBody>
      </p:sp>
    </p:spTree>
    <p:extLst>
      <p:ext uri="{BB962C8B-B14F-4D97-AF65-F5344CB8AC3E}">
        <p14:creationId xmlns:p14="http://schemas.microsoft.com/office/powerpoint/2010/main" xmlns="" val="192545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2A2D15-8BAE-4562-9D49-BB619B02B4AE}"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xmlns="" val="289245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2A2D15-8BAE-4562-9D49-BB619B02B4AE}"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xmlns="" val="1038096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73AC2-4FF3-463E-8886-A6A0A3ACDF9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184780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4</a:t>
            </a:fld>
            <a:endParaRPr lang="en-US"/>
          </a:p>
        </p:txBody>
      </p:sp>
    </p:spTree>
    <p:extLst>
      <p:ext uri="{BB962C8B-B14F-4D97-AF65-F5344CB8AC3E}">
        <p14:creationId xmlns:p14="http://schemas.microsoft.com/office/powerpoint/2010/main" xmlns="" val="410228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6</a:t>
            </a:fld>
            <a:endParaRPr lang="en-US"/>
          </a:p>
        </p:txBody>
      </p:sp>
    </p:spTree>
    <p:extLst>
      <p:ext uri="{BB962C8B-B14F-4D97-AF65-F5344CB8AC3E}">
        <p14:creationId xmlns:p14="http://schemas.microsoft.com/office/powerpoint/2010/main" xmlns="" val="9880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7</a:t>
            </a:fld>
            <a:endParaRPr lang="en-US"/>
          </a:p>
        </p:txBody>
      </p:sp>
    </p:spTree>
    <p:extLst>
      <p:ext uri="{BB962C8B-B14F-4D97-AF65-F5344CB8AC3E}">
        <p14:creationId xmlns:p14="http://schemas.microsoft.com/office/powerpoint/2010/main" xmlns="" val="207020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8</a:t>
            </a:fld>
            <a:endParaRPr lang="en-US"/>
          </a:p>
        </p:txBody>
      </p:sp>
    </p:spTree>
    <p:extLst>
      <p:ext uri="{BB962C8B-B14F-4D97-AF65-F5344CB8AC3E}">
        <p14:creationId xmlns:p14="http://schemas.microsoft.com/office/powerpoint/2010/main" xmlns="" val="138586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9</a:t>
            </a:fld>
            <a:endParaRPr lang="en-US"/>
          </a:p>
        </p:txBody>
      </p:sp>
    </p:spTree>
    <p:extLst>
      <p:ext uri="{BB962C8B-B14F-4D97-AF65-F5344CB8AC3E}">
        <p14:creationId xmlns:p14="http://schemas.microsoft.com/office/powerpoint/2010/main" xmlns="" val="2933224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10</a:t>
            </a:fld>
            <a:endParaRPr lang="en-US"/>
          </a:p>
        </p:txBody>
      </p:sp>
    </p:spTree>
    <p:extLst>
      <p:ext uri="{BB962C8B-B14F-4D97-AF65-F5344CB8AC3E}">
        <p14:creationId xmlns:p14="http://schemas.microsoft.com/office/powerpoint/2010/main" xmlns="" val="2644687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11</a:t>
            </a:fld>
            <a:endParaRPr lang="en-US"/>
          </a:p>
        </p:txBody>
      </p:sp>
    </p:spTree>
    <p:extLst>
      <p:ext uri="{BB962C8B-B14F-4D97-AF65-F5344CB8AC3E}">
        <p14:creationId xmlns:p14="http://schemas.microsoft.com/office/powerpoint/2010/main" xmlns="" val="300055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16</a:t>
            </a:fld>
            <a:endParaRPr lang="en-US"/>
          </a:p>
        </p:txBody>
      </p:sp>
    </p:spTree>
    <p:extLst>
      <p:ext uri="{BB962C8B-B14F-4D97-AF65-F5344CB8AC3E}">
        <p14:creationId xmlns:p14="http://schemas.microsoft.com/office/powerpoint/2010/main" xmlns="" val="143896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27111"/>
          <a:stretch/>
        </p:blipFill>
        <p:spPr>
          <a:xfrm>
            <a:off x="-1" y="0"/>
            <a:ext cx="12188826"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 y="4610926"/>
            <a:ext cx="12188840" cy="2247075"/>
          </a:xfrm>
          <a:prstGeom prst="rect">
            <a:avLst/>
          </a:prstGeom>
        </p:spPr>
      </p:pic>
    </p:spTree>
    <p:extLst>
      <p:ext uri="{BB962C8B-B14F-4D97-AF65-F5344CB8AC3E}">
        <p14:creationId xmlns:p14="http://schemas.microsoft.com/office/powerpoint/2010/main" xmlns="" val="3507548645"/>
      </p:ext>
    </p:extLst>
  </p:cSld>
  <p:clrMapOvr>
    <a:masterClrMapping/>
  </p:clrMapOvr>
  <mc:AlternateContent xmlns:mc="http://schemas.openxmlformats.org/markup-compatibility/2006">
    <mc:Choice xmlns:p14="http://schemas.microsoft.com/office/powerpoint/2010/main" xmlns="" Requires="p14">
      <p:transition spd="slow" p14:dur="1600" advTm="1000">
        <p:blinds dir="vert"/>
      </p:transition>
    </mc:Choice>
    <mc:Fallback>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pic>
        <p:nvPicPr>
          <p:cNvPr id="71" name="图片 7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6531"/>
            <a:ext cx="12188825" cy="6874531"/>
          </a:xfrm>
          <a:prstGeom prst="rect">
            <a:avLst/>
          </a:prstGeom>
        </p:spPr>
      </p:pic>
      <p:sp>
        <p:nvSpPr>
          <p:cNvPr id="2" name="圆角矩形 1"/>
          <p:cNvSpPr/>
          <p:nvPr userDrawn="1"/>
        </p:nvSpPr>
        <p:spPr>
          <a:xfrm>
            <a:off x="237005" y="745067"/>
            <a:ext cx="11748673" cy="5875867"/>
          </a:xfrm>
          <a:prstGeom prst="roundRect">
            <a:avLst>
              <a:gd name="adj" fmla="val 19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33"/>
          </a:p>
        </p:txBody>
      </p:sp>
      <p:sp>
        <p:nvSpPr>
          <p:cNvPr id="7" name="文本框 6"/>
          <p:cNvSpPr txBox="1"/>
          <p:nvPr userDrawn="1"/>
        </p:nvSpPr>
        <p:spPr>
          <a:xfrm>
            <a:off x="237005" y="211588"/>
            <a:ext cx="3615092" cy="502573"/>
          </a:xfrm>
          <a:prstGeom prst="rect">
            <a:avLst/>
          </a:prstGeom>
          <a:noFill/>
        </p:spPr>
        <p:txBody>
          <a:bodyPr wrap="none" rtlCol="0">
            <a:spAutoFit/>
          </a:bodyPr>
          <a:lstStyle/>
          <a:p>
            <a:r>
              <a:rPr lang="zh-CN" altLang="en-US" sz="2666" b="1" dirty="0">
                <a:solidFill>
                  <a:schemeClr val="bg1"/>
                </a:solidFill>
              </a:rPr>
              <a:t>单击此处添加文字标题</a:t>
            </a:r>
          </a:p>
        </p:txBody>
      </p:sp>
    </p:spTree>
    <p:extLst>
      <p:ext uri="{BB962C8B-B14F-4D97-AF65-F5344CB8AC3E}">
        <p14:creationId xmlns:p14="http://schemas.microsoft.com/office/powerpoint/2010/main" xmlns="" val="4225354189"/>
      </p:ext>
    </p:extLst>
  </p:cSld>
  <p:clrMapOvr>
    <a:masterClrMapping/>
  </p:clrMapOvr>
  <p:transition spd="slow" advTm="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A6699-6D30-4D15-8B8E-E8AC11FCE443}"/>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xmlns="" id="{05F4453F-4089-4757-B23C-D3B857B7FEF2}"/>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D49450A6-ECF8-4026-9E41-BD717C4CC87C}"/>
              </a:ext>
            </a:extLst>
          </p:cNvPr>
          <p:cNvSpPr>
            <a:spLocks noGrp="1"/>
          </p:cNvSpPr>
          <p:nvPr>
            <p:ph type="dt" sz="half" idx="10"/>
          </p:nvPr>
        </p:nvSpPr>
        <p:spPr/>
        <p:txBody>
          <a:bodyPr/>
          <a:lstStyle/>
          <a:p>
            <a:fld id="{3016A027-9143-4183-876C-8F245754F8E4}" type="datetimeFigureOut">
              <a:rPr lang="vi-VN" smtClean="0"/>
              <a:pPr/>
              <a:t>18/02/2023</a:t>
            </a:fld>
            <a:endParaRPr lang="vi-VN"/>
          </a:p>
        </p:txBody>
      </p:sp>
      <p:sp>
        <p:nvSpPr>
          <p:cNvPr id="5" name="Footer Placeholder 4">
            <a:extLst>
              <a:ext uri="{FF2B5EF4-FFF2-40B4-BE49-F238E27FC236}">
                <a16:creationId xmlns:a16="http://schemas.microsoft.com/office/drawing/2014/main" xmlns="" id="{9F30EFAC-BA70-49E2-927E-7DFF270A1D2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CB01BF4-2EDE-4AFC-880E-053D5C0D0396}"/>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xmlns="" val="271318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8988E9-7227-4A31-BCC7-10181F2922F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55B318F-0090-48BA-B4FA-5CE77CEC5D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7A16D8F-F255-4796-8E32-4168BEAD8323}"/>
              </a:ext>
            </a:extLst>
          </p:cNvPr>
          <p:cNvSpPr>
            <a:spLocks noGrp="1"/>
          </p:cNvSpPr>
          <p:nvPr>
            <p:ph type="dt" sz="half" idx="10"/>
          </p:nvPr>
        </p:nvSpPr>
        <p:spPr/>
        <p:txBody>
          <a:bodyPr/>
          <a:lstStyle/>
          <a:p>
            <a:fld id="{3016A027-9143-4183-876C-8F245754F8E4}" type="datetimeFigureOut">
              <a:rPr lang="vi-VN" smtClean="0"/>
              <a:pPr/>
              <a:t>18/02/2023</a:t>
            </a:fld>
            <a:endParaRPr lang="vi-VN"/>
          </a:p>
        </p:txBody>
      </p:sp>
      <p:sp>
        <p:nvSpPr>
          <p:cNvPr id="5" name="Footer Placeholder 4">
            <a:extLst>
              <a:ext uri="{FF2B5EF4-FFF2-40B4-BE49-F238E27FC236}">
                <a16:creationId xmlns:a16="http://schemas.microsoft.com/office/drawing/2014/main" xmlns="" id="{811DC0C0-9F71-42FC-A0EA-799F7D9538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F9B9B1C-E43F-426F-84B6-BA4199A8C491}"/>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xmlns="" val="1341553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3990D-2097-451B-B303-F8C6D1F419E6}"/>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A383CF26-3554-4958-ACA7-09DEC7E88E23}"/>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D832A14-DBE6-4AD1-90E9-A35690ABF853}"/>
              </a:ext>
            </a:extLst>
          </p:cNvPr>
          <p:cNvSpPr>
            <a:spLocks noGrp="1"/>
          </p:cNvSpPr>
          <p:nvPr>
            <p:ph type="dt" sz="half" idx="10"/>
          </p:nvPr>
        </p:nvSpPr>
        <p:spPr/>
        <p:txBody>
          <a:bodyPr/>
          <a:lstStyle/>
          <a:p>
            <a:fld id="{3016A027-9143-4183-876C-8F245754F8E4}" type="datetimeFigureOut">
              <a:rPr lang="vi-VN" smtClean="0"/>
              <a:pPr/>
              <a:t>18/02/2023</a:t>
            </a:fld>
            <a:endParaRPr lang="vi-VN"/>
          </a:p>
        </p:txBody>
      </p:sp>
      <p:sp>
        <p:nvSpPr>
          <p:cNvPr id="5" name="Footer Placeholder 4">
            <a:extLst>
              <a:ext uri="{FF2B5EF4-FFF2-40B4-BE49-F238E27FC236}">
                <a16:creationId xmlns:a16="http://schemas.microsoft.com/office/drawing/2014/main" xmlns="" id="{B8C1A71D-5CC3-43A7-ACD2-27A1FAD3BE4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9FB1C91-FA2C-4AFA-BE60-73361B0DF643}"/>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xmlns="" val="3613447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F37051-8AFC-4F53-8140-311CBEABCC5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B0720E1D-2CEE-465F-A01E-7239419E7442}"/>
              </a:ext>
            </a:extLst>
          </p:cNvPr>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C1BD9CFC-2CB7-4D5F-8705-E291BD59A063}"/>
              </a:ext>
            </a:extLst>
          </p:cNvPr>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5A50DD25-9929-4728-8A16-D177F5602251}"/>
              </a:ext>
            </a:extLst>
          </p:cNvPr>
          <p:cNvSpPr>
            <a:spLocks noGrp="1"/>
          </p:cNvSpPr>
          <p:nvPr>
            <p:ph type="dt" sz="half" idx="10"/>
          </p:nvPr>
        </p:nvSpPr>
        <p:spPr/>
        <p:txBody>
          <a:bodyPr/>
          <a:lstStyle/>
          <a:p>
            <a:fld id="{3016A027-9143-4183-876C-8F245754F8E4}" type="datetimeFigureOut">
              <a:rPr lang="vi-VN" smtClean="0"/>
              <a:pPr/>
              <a:t>18/02/2023</a:t>
            </a:fld>
            <a:endParaRPr lang="vi-VN"/>
          </a:p>
        </p:txBody>
      </p:sp>
      <p:sp>
        <p:nvSpPr>
          <p:cNvPr id="6" name="Footer Placeholder 5">
            <a:extLst>
              <a:ext uri="{FF2B5EF4-FFF2-40B4-BE49-F238E27FC236}">
                <a16:creationId xmlns:a16="http://schemas.microsoft.com/office/drawing/2014/main" xmlns="" id="{0ADCEDB3-698D-4A9A-83D5-B84463584FC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EC7E053-F591-4C0D-9434-B3EF0D8884B5}"/>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xmlns="" val="21668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66EACB-494C-4042-A149-34B5034EFF7D}"/>
              </a:ext>
            </a:extLst>
          </p:cNvPr>
          <p:cNvSpPr>
            <a:spLocks noGrp="1"/>
          </p:cNvSpPr>
          <p:nvPr>
            <p:ph type="title"/>
          </p:nvPr>
        </p:nvSpPr>
        <p:spPr>
          <a:xfrm>
            <a:off x="839569" y="365126"/>
            <a:ext cx="10512862"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CCD0C9A-76E2-4ABA-8D7E-97F3A61B4C9F}"/>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07821B5-4BF2-4DD3-8684-11D853BE64EA}"/>
              </a:ext>
            </a:extLst>
          </p:cNvPr>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12FF9C2-669A-41E6-B529-CA31DD083CFF}"/>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3FE6023-344F-47C7-A67E-B8D7F5228134}"/>
              </a:ext>
            </a:extLst>
          </p:cNvPr>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9459B22D-E3E2-4E80-98A0-EE69DBB760FB}"/>
              </a:ext>
            </a:extLst>
          </p:cNvPr>
          <p:cNvSpPr>
            <a:spLocks noGrp="1"/>
          </p:cNvSpPr>
          <p:nvPr>
            <p:ph type="dt" sz="half" idx="10"/>
          </p:nvPr>
        </p:nvSpPr>
        <p:spPr/>
        <p:txBody>
          <a:bodyPr/>
          <a:lstStyle/>
          <a:p>
            <a:fld id="{3016A027-9143-4183-876C-8F245754F8E4}" type="datetimeFigureOut">
              <a:rPr lang="vi-VN" smtClean="0"/>
              <a:pPr/>
              <a:t>18/02/2023</a:t>
            </a:fld>
            <a:endParaRPr lang="vi-VN"/>
          </a:p>
        </p:txBody>
      </p:sp>
      <p:sp>
        <p:nvSpPr>
          <p:cNvPr id="8" name="Footer Placeholder 7">
            <a:extLst>
              <a:ext uri="{FF2B5EF4-FFF2-40B4-BE49-F238E27FC236}">
                <a16:creationId xmlns:a16="http://schemas.microsoft.com/office/drawing/2014/main" xmlns="" id="{2D56F959-D543-493C-B996-408423D8D8E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0F05FE60-7709-41D6-BF40-00CE0ECCF16F}"/>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xmlns="" val="3340721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0D2566-D4CF-47F2-8F36-ADDAF1FA45F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43307353-3E78-4A71-A9FA-F74BD06D62B5}"/>
              </a:ext>
            </a:extLst>
          </p:cNvPr>
          <p:cNvSpPr>
            <a:spLocks noGrp="1"/>
          </p:cNvSpPr>
          <p:nvPr>
            <p:ph type="dt" sz="half" idx="10"/>
          </p:nvPr>
        </p:nvSpPr>
        <p:spPr/>
        <p:txBody>
          <a:bodyPr/>
          <a:lstStyle/>
          <a:p>
            <a:fld id="{3016A027-9143-4183-876C-8F245754F8E4}" type="datetimeFigureOut">
              <a:rPr lang="vi-VN" smtClean="0"/>
              <a:pPr/>
              <a:t>18/02/2023</a:t>
            </a:fld>
            <a:endParaRPr lang="vi-VN"/>
          </a:p>
        </p:txBody>
      </p:sp>
      <p:sp>
        <p:nvSpPr>
          <p:cNvPr id="4" name="Footer Placeholder 3">
            <a:extLst>
              <a:ext uri="{FF2B5EF4-FFF2-40B4-BE49-F238E27FC236}">
                <a16:creationId xmlns:a16="http://schemas.microsoft.com/office/drawing/2014/main" xmlns="" id="{1BB9C3BE-6AA9-4243-AF08-CB3D7418BE7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26606744-B07E-4C67-883F-F613674D5F0C}"/>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xmlns="" val="41585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8ECB23-A99E-444F-B6B0-C3408A0E1991}"/>
              </a:ext>
            </a:extLst>
          </p:cNvPr>
          <p:cNvSpPr>
            <a:spLocks noGrp="1"/>
          </p:cNvSpPr>
          <p:nvPr>
            <p:ph type="dt" sz="half" idx="10"/>
          </p:nvPr>
        </p:nvSpPr>
        <p:spPr/>
        <p:txBody>
          <a:bodyPr/>
          <a:lstStyle/>
          <a:p>
            <a:fld id="{3016A027-9143-4183-876C-8F245754F8E4}" type="datetimeFigureOut">
              <a:rPr lang="vi-VN" smtClean="0"/>
              <a:pPr/>
              <a:t>18/02/2023</a:t>
            </a:fld>
            <a:endParaRPr lang="vi-VN"/>
          </a:p>
        </p:txBody>
      </p:sp>
      <p:sp>
        <p:nvSpPr>
          <p:cNvPr id="3" name="Footer Placeholder 2">
            <a:extLst>
              <a:ext uri="{FF2B5EF4-FFF2-40B4-BE49-F238E27FC236}">
                <a16:creationId xmlns:a16="http://schemas.microsoft.com/office/drawing/2014/main" xmlns="" id="{09CCE5DE-5AEA-4888-A427-D1939E653734}"/>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E1922452-74EB-4F82-839C-81646CD822D4}"/>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xmlns="" val="1068425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A6FC3-21DD-40B6-A4B8-467089D41C4B}"/>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90D5B94-6432-4572-82D8-63B8A860AF09}"/>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4A685949-1B07-4906-954F-847DF397FD91}"/>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04C16EB-0A79-43B8-922D-17FB64849168}"/>
              </a:ext>
            </a:extLst>
          </p:cNvPr>
          <p:cNvSpPr>
            <a:spLocks noGrp="1"/>
          </p:cNvSpPr>
          <p:nvPr>
            <p:ph type="dt" sz="half" idx="10"/>
          </p:nvPr>
        </p:nvSpPr>
        <p:spPr/>
        <p:txBody>
          <a:bodyPr/>
          <a:lstStyle/>
          <a:p>
            <a:fld id="{3016A027-9143-4183-876C-8F245754F8E4}" type="datetimeFigureOut">
              <a:rPr lang="vi-VN" smtClean="0"/>
              <a:pPr/>
              <a:t>18/02/2023</a:t>
            </a:fld>
            <a:endParaRPr lang="vi-VN"/>
          </a:p>
        </p:txBody>
      </p:sp>
      <p:sp>
        <p:nvSpPr>
          <p:cNvPr id="6" name="Footer Placeholder 5">
            <a:extLst>
              <a:ext uri="{FF2B5EF4-FFF2-40B4-BE49-F238E27FC236}">
                <a16:creationId xmlns:a16="http://schemas.microsoft.com/office/drawing/2014/main" xmlns="" id="{6CBE2D31-0BCC-4DD2-9011-5DB18C1E5C2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376D663-0D5B-4085-B473-F2F251E25A4E}"/>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xmlns="" val="2505469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FB8232-7955-4050-8564-59AEF01A6D8B}"/>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2077CA8F-CFCA-457F-916C-8C352EA3433F}"/>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vi-VN"/>
          </a:p>
        </p:txBody>
      </p:sp>
      <p:sp>
        <p:nvSpPr>
          <p:cNvPr id="4" name="Text Placeholder 3">
            <a:extLst>
              <a:ext uri="{FF2B5EF4-FFF2-40B4-BE49-F238E27FC236}">
                <a16:creationId xmlns:a16="http://schemas.microsoft.com/office/drawing/2014/main" xmlns="" id="{569718AE-1F9D-4AD9-97A7-5EC2D2D06A63}"/>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3A0F2A1-01A8-4F95-B07B-AA4C9ACB36F5}"/>
              </a:ext>
            </a:extLst>
          </p:cNvPr>
          <p:cNvSpPr>
            <a:spLocks noGrp="1"/>
          </p:cNvSpPr>
          <p:nvPr>
            <p:ph type="dt" sz="half" idx="10"/>
          </p:nvPr>
        </p:nvSpPr>
        <p:spPr/>
        <p:txBody>
          <a:bodyPr/>
          <a:lstStyle/>
          <a:p>
            <a:fld id="{3016A027-9143-4183-876C-8F245754F8E4}" type="datetimeFigureOut">
              <a:rPr lang="vi-VN" smtClean="0"/>
              <a:pPr/>
              <a:t>18/02/2023</a:t>
            </a:fld>
            <a:endParaRPr lang="vi-VN"/>
          </a:p>
        </p:txBody>
      </p:sp>
      <p:sp>
        <p:nvSpPr>
          <p:cNvPr id="6" name="Footer Placeholder 5">
            <a:extLst>
              <a:ext uri="{FF2B5EF4-FFF2-40B4-BE49-F238E27FC236}">
                <a16:creationId xmlns:a16="http://schemas.microsoft.com/office/drawing/2014/main" xmlns="" id="{A8EA1358-5F3C-4B89-A0BD-43851CD228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3563D879-70C9-465C-AB02-6B72F8C104B4}"/>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xmlns="" val="1642513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A1E4A-49C8-4E83-B9E7-09FBE260369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52BF844F-5FD4-4AE0-99CE-ACF976FE40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B235D40-87E0-449C-9860-2F98450719D6}"/>
              </a:ext>
            </a:extLst>
          </p:cNvPr>
          <p:cNvSpPr>
            <a:spLocks noGrp="1"/>
          </p:cNvSpPr>
          <p:nvPr>
            <p:ph type="dt" sz="half" idx="10"/>
          </p:nvPr>
        </p:nvSpPr>
        <p:spPr/>
        <p:txBody>
          <a:bodyPr/>
          <a:lstStyle/>
          <a:p>
            <a:fld id="{3016A027-9143-4183-876C-8F245754F8E4}" type="datetimeFigureOut">
              <a:rPr lang="vi-VN" smtClean="0"/>
              <a:pPr/>
              <a:t>18/02/2023</a:t>
            </a:fld>
            <a:endParaRPr lang="vi-VN"/>
          </a:p>
        </p:txBody>
      </p:sp>
      <p:sp>
        <p:nvSpPr>
          <p:cNvPr id="5" name="Footer Placeholder 4">
            <a:extLst>
              <a:ext uri="{FF2B5EF4-FFF2-40B4-BE49-F238E27FC236}">
                <a16:creationId xmlns:a16="http://schemas.microsoft.com/office/drawing/2014/main" xmlns="" id="{2A871D64-CF5F-4FC0-97E8-BB379BFBAE4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E45F3005-E1F7-4397-84E0-4BB9BE874E47}"/>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xmlns="" val="1394048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7F2BA86-641D-4C55-8A78-CE4401F47512}"/>
              </a:ext>
            </a:extLst>
          </p:cNvPr>
          <p:cNvSpPr>
            <a:spLocks noGrp="1"/>
          </p:cNvSpPr>
          <p:nvPr>
            <p:ph type="title" orient="vert"/>
          </p:nvPr>
        </p:nvSpPr>
        <p:spPr>
          <a:xfrm>
            <a:off x="8722628" y="365125"/>
            <a:ext cx="262821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3D101402-132A-4CB0-8CBC-F6427700CF40}"/>
              </a:ext>
            </a:extLst>
          </p:cNvPr>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30221960-ABB8-45F7-9FC4-157F63AED18D}"/>
              </a:ext>
            </a:extLst>
          </p:cNvPr>
          <p:cNvSpPr>
            <a:spLocks noGrp="1"/>
          </p:cNvSpPr>
          <p:nvPr>
            <p:ph type="dt" sz="half" idx="10"/>
          </p:nvPr>
        </p:nvSpPr>
        <p:spPr/>
        <p:txBody>
          <a:bodyPr/>
          <a:lstStyle/>
          <a:p>
            <a:fld id="{3016A027-9143-4183-876C-8F245754F8E4}" type="datetimeFigureOut">
              <a:rPr lang="vi-VN" smtClean="0"/>
              <a:pPr/>
              <a:t>18/02/2023</a:t>
            </a:fld>
            <a:endParaRPr lang="vi-VN"/>
          </a:p>
        </p:txBody>
      </p:sp>
      <p:sp>
        <p:nvSpPr>
          <p:cNvPr id="5" name="Footer Placeholder 4">
            <a:extLst>
              <a:ext uri="{FF2B5EF4-FFF2-40B4-BE49-F238E27FC236}">
                <a16:creationId xmlns:a16="http://schemas.microsoft.com/office/drawing/2014/main" xmlns="" id="{37512D82-847C-4E5F-8F01-30EF9B94968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BEF4641-D2A0-4667-A4AC-40A5E8E0132C}"/>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xmlns="" val="2306092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30665229"/>
      </p:ext>
    </p:extLst>
  </p:cSld>
  <p:clrMapOvr>
    <a:masterClrMapping/>
  </p:clrMapOvr>
  <mc:AlternateContent xmlns:mc="http://schemas.openxmlformats.org/markup-compatibility/2006">
    <mc:Choice xmlns:p14="http://schemas.microsoft.com/office/powerpoint/2010/main" xmlns="" Requires="p14">
      <p:transition spd="slow" p14:dur="2000" advTm="3000">
        <p:push dir="u"/>
      </p:transition>
    </mc:Choice>
    <mc:Fallback>
      <p:transition spd="slow" advTm="3000">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8633" indent="0" algn="ctr">
              <a:buNone/>
              <a:defRPr>
                <a:solidFill>
                  <a:schemeClr val="tx1">
                    <a:tint val="75000"/>
                  </a:schemeClr>
                </a:solidFill>
              </a:defRPr>
            </a:lvl2pPr>
            <a:lvl3pPr marL="1217269" indent="0" algn="ctr">
              <a:buNone/>
              <a:defRPr>
                <a:solidFill>
                  <a:schemeClr val="tx1">
                    <a:tint val="75000"/>
                  </a:schemeClr>
                </a:solidFill>
              </a:defRPr>
            </a:lvl3pPr>
            <a:lvl4pPr marL="1825902" indent="0" algn="ctr">
              <a:buNone/>
              <a:defRPr>
                <a:solidFill>
                  <a:schemeClr val="tx1">
                    <a:tint val="75000"/>
                  </a:schemeClr>
                </a:solidFill>
              </a:defRPr>
            </a:lvl4pPr>
            <a:lvl5pPr marL="2434537" indent="0" algn="ctr">
              <a:buNone/>
              <a:defRPr>
                <a:solidFill>
                  <a:schemeClr val="tx1">
                    <a:tint val="75000"/>
                  </a:schemeClr>
                </a:solidFill>
              </a:defRPr>
            </a:lvl5pPr>
            <a:lvl6pPr marL="3043170" indent="0" algn="ctr">
              <a:buNone/>
              <a:defRPr>
                <a:solidFill>
                  <a:schemeClr val="tx1">
                    <a:tint val="75000"/>
                  </a:schemeClr>
                </a:solidFill>
              </a:defRPr>
            </a:lvl6pPr>
            <a:lvl7pPr marL="3651804" indent="0" algn="ctr">
              <a:buNone/>
              <a:defRPr>
                <a:solidFill>
                  <a:schemeClr val="tx1">
                    <a:tint val="75000"/>
                  </a:schemeClr>
                </a:solidFill>
              </a:defRPr>
            </a:lvl7pPr>
            <a:lvl8pPr marL="4260439" indent="0" algn="ctr">
              <a:buNone/>
              <a:defRPr>
                <a:solidFill>
                  <a:schemeClr val="tx1">
                    <a:tint val="75000"/>
                  </a:schemeClr>
                </a:solidFill>
              </a:defRPr>
            </a:lvl8pPr>
            <a:lvl9pPr marL="48690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266879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EF851F-4C9B-4ED8-A706-7687066F5A2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
        <p:nvSpPr>
          <p:cNvPr id="7" name="Rectangle 6">
            <a:extLst>
              <a:ext uri="{FF2B5EF4-FFF2-40B4-BE49-F238E27FC236}">
                <a16:creationId xmlns:a16="http://schemas.microsoft.com/office/drawing/2014/main" xmlns="" id="{B8E55DF6-4EEA-4675-9E86-2E6A6239FF4F}"/>
              </a:ext>
            </a:extLst>
          </p:cNvPr>
          <p:cNvSpPr/>
          <p:nvPr userDrawn="1"/>
        </p:nvSpPr>
        <p:spPr>
          <a:xfrm>
            <a:off x="101574" y="0"/>
            <a:ext cx="12087251" cy="6858000"/>
          </a:xfrm>
          <a:prstGeom prst="rect">
            <a:avLst/>
          </a:prstGeom>
          <a:noFill/>
          <a:ln w="254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933"/>
          </a:p>
        </p:txBody>
      </p:sp>
    </p:spTree>
    <p:extLst>
      <p:ext uri="{BB962C8B-B14F-4D97-AF65-F5344CB8AC3E}">
        <p14:creationId xmlns:p14="http://schemas.microsoft.com/office/powerpoint/2010/main" xmlns="" val="3434081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32"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666">
                <a:solidFill>
                  <a:schemeClr val="tx1">
                    <a:tint val="75000"/>
                  </a:schemeClr>
                </a:solidFill>
              </a:defRPr>
            </a:lvl1pPr>
            <a:lvl2pPr marL="608633" indent="0">
              <a:buNone/>
              <a:defRPr sz="2399">
                <a:solidFill>
                  <a:schemeClr val="tx1">
                    <a:tint val="75000"/>
                  </a:schemeClr>
                </a:solidFill>
              </a:defRPr>
            </a:lvl2pPr>
            <a:lvl3pPr marL="1217269" indent="0">
              <a:buNone/>
              <a:defRPr sz="2133">
                <a:solidFill>
                  <a:schemeClr val="tx1">
                    <a:tint val="75000"/>
                  </a:schemeClr>
                </a:solidFill>
              </a:defRPr>
            </a:lvl3pPr>
            <a:lvl4pPr marL="1825902" indent="0">
              <a:buNone/>
              <a:defRPr sz="1866">
                <a:solidFill>
                  <a:schemeClr val="tx1">
                    <a:tint val="75000"/>
                  </a:schemeClr>
                </a:solidFill>
              </a:defRPr>
            </a:lvl4pPr>
            <a:lvl5pPr marL="2434537" indent="0">
              <a:buNone/>
              <a:defRPr sz="1866">
                <a:solidFill>
                  <a:schemeClr val="tx1">
                    <a:tint val="75000"/>
                  </a:schemeClr>
                </a:solidFill>
              </a:defRPr>
            </a:lvl5pPr>
            <a:lvl6pPr marL="3043170" indent="0">
              <a:buNone/>
              <a:defRPr sz="1866">
                <a:solidFill>
                  <a:schemeClr val="tx1">
                    <a:tint val="75000"/>
                  </a:schemeClr>
                </a:solidFill>
              </a:defRPr>
            </a:lvl6pPr>
            <a:lvl7pPr marL="3651804" indent="0">
              <a:buNone/>
              <a:defRPr sz="1866">
                <a:solidFill>
                  <a:schemeClr val="tx1">
                    <a:tint val="75000"/>
                  </a:schemeClr>
                </a:solidFill>
              </a:defRPr>
            </a:lvl7pPr>
            <a:lvl8pPr marL="4260439" indent="0">
              <a:buNone/>
              <a:defRPr sz="1866">
                <a:solidFill>
                  <a:schemeClr val="tx1">
                    <a:tint val="75000"/>
                  </a:schemeClr>
                </a:solidFill>
              </a:defRPr>
            </a:lvl8pPr>
            <a:lvl9pPr marL="4869072" indent="0">
              <a:buNone/>
              <a:defRPr sz="18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340101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20765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199" b="1"/>
            </a:lvl1pPr>
            <a:lvl2pPr marL="608633" indent="0">
              <a:buNone/>
              <a:defRPr sz="2666" b="1"/>
            </a:lvl2pPr>
            <a:lvl3pPr marL="1217269" indent="0">
              <a:buNone/>
              <a:defRPr sz="2399" b="1"/>
            </a:lvl3pPr>
            <a:lvl4pPr marL="1825902" indent="0">
              <a:buNone/>
              <a:defRPr sz="2133" b="1"/>
            </a:lvl4pPr>
            <a:lvl5pPr marL="2434537" indent="0">
              <a:buNone/>
              <a:defRPr sz="2133" b="1"/>
            </a:lvl5pPr>
            <a:lvl6pPr marL="3043170" indent="0">
              <a:buNone/>
              <a:defRPr sz="2133" b="1"/>
            </a:lvl6pPr>
            <a:lvl7pPr marL="3651804" indent="0">
              <a:buNone/>
              <a:defRPr sz="2133" b="1"/>
            </a:lvl7pPr>
            <a:lvl8pPr marL="4260439" indent="0">
              <a:buNone/>
              <a:defRPr sz="2133" b="1"/>
            </a:lvl8pPr>
            <a:lvl9pPr marL="4869072" indent="0">
              <a:buNone/>
              <a:defRPr sz="2133"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0" y="1535113"/>
            <a:ext cx="5387630" cy="639763"/>
          </a:xfrm>
        </p:spPr>
        <p:txBody>
          <a:bodyPr anchor="b"/>
          <a:lstStyle>
            <a:lvl1pPr marL="0" indent="0">
              <a:buNone/>
              <a:defRPr sz="3199" b="1"/>
            </a:lvl1pPr>
            <a:lvl2pPr marL="608633" indent="0">
              <a:buNone/>
              <a:defRPr sz="2666" b="1"/>
            </a:lvl2pPr>
            <a:lvl3pPr marL="1217269" indent="0">
              <a:buNone/>
              <a:defRPr sz="2399" b="1"/>
            </a:lvl3pPr>
            <a:lvl4pPr marL="1825902" indent="0">
              <a:buNone/>
              <a:defRPr sz="2133" b="1"/>
            </a:lvl4pPr>
            <a:lvl5pPr marL="2434537" indent="0">
              <a:buNone/>
              <a:defRPr sz="2133" b="1"/>
            </a:lvl5pPr>
            <a:lvl6pPr marL="3043170" indent="0">
              <a:buNone/>
              <a:defRPr sz="2133" b="1"/>
            </a:lvl6pPr>
            <a:lvl7pPr marL="3651804" indent="0">
              <a:buNone/>
              <a:defRPr sz="2133" b="1"/>
            </a:lvl7pPr>
            <a:lvl8pPr marL="4260439" indent="0">
              <a:buNone/>
              <a:defRPr sz="2133" b="1"/>
            </a:lvl8pPr>
            <a:lvl9pPr marL="4869072"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1760" y="2174875"/>
            <a:ext cx="5387630"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743364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701739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788603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7" y="273049"/>
            <a:ext cx="4010039"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5492" y="273053"/>
            <a:ext cx="6813892"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7" y="1435106"/>
            <a:ext cx="4010039" cy="4691063"/>
          </a:xfrm>
        </p:spPr>
        <p:txBody>
          <a:bodyPr/>
          <a:lstStyle>
            <a:lvl1pPr marL="0" indent="0">
              <a:buNone/>
              <a:defRPr sz="1866"/>
            </a:lvl1pPr>
            <a:lvl2pPr marL="608633" indent="0">
              <a:buNone/>
              <a:defRPr sz="1600"/>
            </a:lvl2pPr>
            <a:lvl3pPr marL="1217269" indent="0">
              <a:buNone/>
              <a:defRPr sz="1333"/>
            </a:lvl3pPr>
            <a:lvl4pPr marL="1825902" indent="0">
              <a:buNone/>
              <a:defRPr sz="1200"/>
            </a:lvl4pPr>
            <a:lvl5pPr marL="2434537" indent="0">
              <a:buNone/>
              <a:defRPr sz="1200"/>
            </a:lvl5pPr>
            <a:lvl6pPr marL="3043170" indent="0">
              <a:buNone/>
              <a:defRPr sz="1200"/>
            </a:lvl6pPr>
            <a:lvl7pPr marL="3651804" indent="0">
              <a:buNone/>
              <a:defRPr sz="1200"/>
            </a:lvl7pPr>
            <a:lvl8pPr marL="4260439" indent="0">
              <a:buNone/>
              <a:defRPr sz="1200"/>
            </a:lvl8pPr>
            <a:lvl9pPr marL="486907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087427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266"/>
            </a:lvl1pPr>
            <a:lvl2pPr marL="608633" indent="0">
              <a:buNone/>
              <a:defRPr sz="3732"/>
            </a:lvl2pPr>
            <a:lvl3pPr marL="1217269" indent="0">
              <a:buNone/>
              <a:defRPr sz="3199"/>
            </a:lvl3pPr>
            <a:lvl4pPr marL="1825902" indent="0">
              <a:buNone/>
              <a:defRPr sz="2666"/>
            </a:lvl4pPr>
            <a:lvl5pPr marL="2434537" indent="0">
              <a:buNone/>
              <a:defRPr sz="2666"/>
            </a:lvl5pPr>
            <a:lvl6pPr marL="3043170" indent="0">
              <a:buNone/>
              <a:defRPr sz="2666"/>
            </a:lvl6pPr>
            <a:lvl7pPr marL="3651804" indent="0">
              <a:buNone/>
              <a:defRPr sz="2666"/>
            </a:lvl7pPr>
            <a:lvl8pPr marL="4260439" indent="0">
              <a:buNone/>
              <a:defRPr sz="2666"/>
            </a:lvl8pPr>
            <a:lvl9pPr marL="4869072" indent="0">
              <a:buNone/>
              <a:defRPr sz="2666"/>
            </a:lvl9pPr>
          </a:lstStyle>
          <a:p>
            <a:endParaRPr lang="en-US"/>
          </a:p>
        </p:txBody>
      </p:sp>
      <p:sp>
        <p:nvSpPr>
          <p:cNvPr id="4" name="Text Placeholder 3"/>
          <p:cNvSpPr>
            <a:spLocks noGrp="1"/>
          </p:cNvSpPr>
          <p:nvPr>
            <p:ph type="body" sz="half" idx="2"/>
          </p:nvPr>
        </p:nvSpPr>
        <p:spPr>
          <a:xfrm>
            <a:off x="2389095" y="5367342"/>
            <a:ext cx="7313295" cy="804863"/>
          </a:xfrm>
        </p:spPr>
        <p:txBody>
          <a:bodyPr/>
          <a:lstStyle>
            <a:lvl1pPr marL="0" indent="0">
              <a:buNone/>
              <a:defRPr sz="1866"/>
            </a:lvl1pPr>
            <a:lvl2pPr marL="608633" indent="0">
              <a:buNone/>
              <a:defRPr sz="1600"/>
            </a:lvl2pPr>
            <a:lvl3pPr marL="1217269" indent="0">
              <a:buNone/>
              <a:defRPr sz="1333"/>
            </a:lvl3pPr>
            <a:lvl4pPr marL="1825902" indent="0">
              <a:buNone/>
              <a:defRPr sz="1200"/>
            </a:lvl4pPr>
            <a:lvl5pPr marL="2434537" indent="0">
              <a:buNone/>
              <a:defRPr sz="1200"/>
            </a:lvl5pPr>
            <a:lvl6pPr marL="3043170" indent="0">
              <a:buNone/>
              <a:defRPr sz="1200"/>
            </a:lvl6pPr>
            <a:lvl7pPr marL="3651804" indent="0">
              <a:buNone/>
              <a:defRPr sz="1200"/>
            </a:lvl7pPr>
            <a:lvl8pPr marL="4260439" indent="0">
              <a:buNone/>
              <a:defRPr sz="1200"/>
            </a:lvl8pPr>
            <a:lvl9pPr marL="486907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427911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4055119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626197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pic>
        <p:nvPicPr>
          <p:cNvPr id="71" name="图片 7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6531"/>
            <a:ext cx="12188825" cy="6874531"/>
          </a:xfrm>
          <a:prstGeom prst="rect">
            <a:avLst/>
          </a:prstGeom>
        </p:spPr>
      </p:pic>
      <p:sp>
        <p:nvSpPr>
          <p:cNvPr id="2" name="圆角矩形 1"/>
          <p:cNvSpPr/>
          <p:nvPr userDrawn="1"/>
        </p:nvSpPr>
        <p:spPr>
          <a:xfrm>
            <a:off x="237005" y="745067"/>
            <a:ext cx="11748673" cy="5875867"/>
          </a:xfrm>
          <a:prstGeom prst="roundRect">
            <a:avLst>
              <a:gd name="adj" fmla="val 19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33"/>
          </a:p>
        </p:txBody>
      </p:sp>
      <p:sp>
        <p:nvSpPr>
          <p:cNvPr id="7" name="文本框 6"/>
          <p:cNvSpPr txBox="1"/>
          <p:nvPr userDrawn="1"/>
        </p:nvSpPr>
        <p:spPr>
          <a:xfrm>
            <a:off x="237005" y="211588"/>
            <a:ext cx="3615092" cy="502573"/>
          </a:xfrm>
          <a:prstGeom prst="rect">
            <a:avLst/>
          </a:prstGeom>
          <a:noFill/>
        </p:spPr>
        <p:txBody>
          <a:bodyPr wrap="none" rtlCol="0">
            <a:spAutoFit/>
          </a:bodyPr>
          <a:lstStyle/>
          <a:p>
            <a:r>
              <a:rPr lang="zh-CN" altLang="en-US" sz="2666" b="1" dirty="0">
                <a:solidFill>
                  <a:schemeClr val="bg1"/>
                </a:solidFill>
              </a:rPr>
              <a:t>单击此处添加文字标题</a:t>
            </a:r>
          </a:p>
        </p:txBody>
      </p:sp>
    </p:spTree>
    <p:extLst>
      <p:ext uri="{BB962C8B-B14F-4D97-AF65-F5344CB8AC3E}">
        <p14:creationId xmlns:p14="http://schemas.microsoft.com/office/powerpoint/2010/main" xmlns="" val="3338263674"/>
      </p:ext>
    </p:extLst>
  </p:cSld>
  <p:clrMapOvr>
    <a:masterClrMapping/>
  </p:clrMapOvr>
  <p:transition spd="slow"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a:t>Click to edit Master title style</a:t>
            </a:r>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pPr/>
              <a:t>2/18/2023</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FD9D997-E83A-4B89-8AA7-643B4EDA64AE}"/>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8651EBF9-C76E-44FC-8DD3-E56F7351D3C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CF2C121-5EEA-4177-9309-936CB91BEF4C}"/>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6A027-9143-4183-876C-8F245754F8E4}" type="datetimeFigureOut">
              <a:rPr lang="vi-VN" smtClean="0"/>
              <a:pPr/>
              <a:t>18/02/2023</a:t>
            </a:fld>
            <a:endParaRPr lang="vi-VN"/>
          </a:p>
        </p:txBody>
      </p:sp>
      <p:sp>
        <p:nvSpPr>
          <p:cNvPr id="5" name="Footer Placeholder 4">
            <a:extLst>
              <a:ext uri="{FF2B5EF4-FFF2-40B4-BE49-F238E27FC236}">
                <a16:creationId xmlns:a16="http://schemas.microsoft.com/office/drawing/2014/main" xmlns="" id="{B536E04F-92A3-494E-9937-DDCB7A6017C1}"/>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EDA5ADF9-08ED-427E-B629-E892E9E87088}"/>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0008C-E91C-48F4-94D9-126E2AF1717B}" type="slidenum">
              <a:rPr lang="vi-VN" smtClean="0"/>
              <a:pPr/>
              <a:t>‹#›</a:t>
            </a:fld>
            <a:endParaRPr lang="vi-VN"/>
          </a:p>
        </p:txBody>
      </p:sp>
    </p:spTree>
    <p:extLst>
      <p:ext uri="{BB962C8B-B14F-4D97-AF65-F5344CB8AC3E}">
        <p14:creationId xmlns:p14="http://schemas.microsoft.com/office/powerpoint/2010/main" xmlns="" val="36697394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vi-V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317" tIns="45660" rIns="91317" bIns="45660" rtlCol="0" anchor="ctr"/>
          <a:lstStyle>
            <a:lvl1pPr algn="l">
              <a:defRPr sz="1600">
                <a:solidFill>
                  <a:schemeClr val="tx1">
                    <a:tint val="75000"/>
                  </a:schemeClr>
                </a:solidFill>
              </a:defRPr>
            </a:lvl1pPr>
          </a:lstStyle>
          <a:p>
            <a:fld id="{4CEF851F-4C9B-4ED8-A706-7687066F5A2C}" type="datetimeFigureOut">
              <a:rPr lang="en-US" smtClean="0"/>
              <a:pPr/>
              <a:t>2/18/2023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317" tIns="45660" rIns="91317" bIns="4566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317" tIns="45660" rIns="91317" bIns="45660" rtlCol="0" anchor="ctr"/>
          <a:lstStyle>
            <a:lvl1pPr algn="r">
              <a:defRPr sz="16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7775369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1217269" rtl="0" eaLnBrk="1" latinLnBrk="0" hangingPunct="1">
        <a:spcBef>
          <a:spcPct val="0"/>
        </a:spcBef>
        <a:buNone/>
        <a:defRPr sz="5865" kern="1200">
          <a:solidFill>
            <a:schemeClr val="tx1"/>
          </a:solidFill>
          <a:latin typeface="+mj-lt"/>
          <a:ea typeface="+mj-ea"/>
          <a:cs typeface="+mj-cs"/>
        </a:defRPr>
      </a:lvl1pPr>
    </p:titleStyle>
    <p:bodyStyle>
      <a:lvl1pPr marL="456475" indent="-456475" algn="l" defTabSz="1217269"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89030" indent="-380397" algn="l" defTabSz="1217269"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1585" indent="-304319" algn="l" defTabSz="1217269"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0219" indent="-304319" algn="l" defTabSz="1217269"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38854" indent="-304319" algn="l" defTabSz="1217269"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47487" indent="-304319" algn="l" defTabSz="1217269"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56120" indent="-304319" algn="l" defTabSz="1217269"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64756" indent="-304319" algn="l" defTabSz="1217269"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3389" indent="-304319" algn="l" defTabSz="1217269"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7269" rtl="0" eaLnBrk="1" latinLnBrk="0" hangingPunct="1">
        <a:defRPr sz="2399" kern="1200">
          <a:solidFill>
            <a:schemeClr val="tx1"/>
          </a:solidFill>
          <a:latin typeface="+mn-lt"/>
          <a:ea typeface="+mn-ea"/>
          <a:cs typeface="+mn-cs"/>
        </a:defRPr>
      </a:lvl1pPr>
      <a:lvl2pPr marL="608633" algn="l" defTabSz="1217269" rtl="0" eaLnBrk="1" latinLnBrk="0" hangingPunct="1">
        <a:defRPr sz="2399" kern="1200">
          <a:solidFill>
            <a:schemeClr val="tx1"/>
          </a:solidFill>
          <a:latin typeface="+mn-lt"/>
          <a:ea typeface="+mn-ea"/>
          <a:cs typeface="+mn-cs"/>
        </a:defRPr>
      </a:lvl2pPr>
      <a:lvl3pPr marL="1217269" algn="l" defTabSz="1217269" rtl="0" eaLnBrk="1" latinLnBrk="0" hangingPunct="1">
        <a:defRPr sz="2399" kern="1200">
          <a:solidFill>
            <a:schemeClr val="tx1"/>
          </a:solidFill>
          <a:latin typeface="+mn-lt"/>
          <a:ea typeface="+mn-ea"/>
          <a:cs typeface="+mn-cs"/>
        </a:defRPr>
      </a:lvl3pPr>
      <a:lvl4pPr marL="1825902" algn="l" defTabSz="1217269" rtl="0" eaLnBrk="1" latinLnBrk="0" hangingPunct="1">
        <a:defRPr sz="2399" kern="1200">
          <a:solidFill>
            <a:schemeClr val="tx1"/>
          </a:solidFill>
          <a:latin typeface="+mn-lt"/>
          <a:ea typeface="+mn-ea"/>
          <a:cs typeface="+mn-cs"/>
        </a:defRPr>
      </a:lvl4pPr>
      <a:lvl5pPr marL="2434537" algn="l" defTabSz="1217269" rtl="0" eaLnBrk="1" latinLnBrk="0" hangingPunct="1">
        <a:defRPr sz="2399" kern="1200">
          <a:solidFill>
            <a:schemeClr val="tx1"/>
          </a:solidFill>
          <a:latin typeface="+mn-lt"/>
          <a:ea typeface="+mn-ea"/>
          <a:cs typeface="+mn-cs"/>
        </a:defRPr>
      </a:lvl5pPr>
      <a:lvl6pPr marL="3043170" algn="l" defTabSz="1217269" rtl="0" eaLnBrk="1" latinLnBrk="0" hangingPunct="1">
        <a:defRPr sz="2399" kern="1200">
          <a:solidFill>
            <a:schemeClr val="tx1"/>
          </a:solidFill>
          <a:latin typeface="+mn-lt"/>
          <a:ea typeface="+mn-ea"/>
          <a:cs typeface="+mn-cs"/>
        </a:defRPr>
      </a:lvl6pPr>
      <a:lvl7pPr marL="3651804" algn="l" defTabSz="1217269" rtl="0" eaLnBrk="1" latinLnBrk="0" hangingPunct="1">
        <a:defRPr sz="2399" kern="1200">
          <a:solidFill>
            <a:schemeClr val="tx1"/>
          </a:solidFill>
          <a:latin typeface="+mn-lt"/>
          <a:ea typeface="+mn-ea"/>
          <a:cs typeface="+mn-cs"/>
        </a:defRPr>
      </a:lvl7pPr>
      <a:lvl8pPr marL="4260439" algn="l" defTabSz="1217269" rtl="0" eaLnBrk="1" latinLnBrk="0" hangingPunct="1">
        <a:defRPr sz="2399" kern="1200">
          <a:solidFill>
            <a:schemeClr val="tx1"/>
          </a:solidFill>
          <a:latin typeface="+mn-lt"/>
          <a:ea typeface="+mn-ea"/>
          <a:cs typeface="+mn-cs"/>
        </a:defRPr>
      </a:lvl8pPr>
      <a:lvl9pPr marL="4869072" algn="l" defTabSz="1217269"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234619" y="615127"/>
            <a:ext cx="9736720" cy="1003782"/>
          </a:xfrm>
          <a:prstGeom prst="rect">
            <a:avLst/>
          </a:prstGeom>
          <a:noFill/>
        </p:spPr>
        <p:txBody>
          <a:bodyPr wrap="square" lIns="110154" tIns="55077" rIns="110154" bIns="55077" rtlCol="0">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w="3175">
                  <a:solidFill>
                    <a:prstClr val="white"/>
                  </a:solidFill>
                </a:ln>
                <a:solidFill>
                  <a:prstClr val="white"/>
                </a:solidFill>
                <a:effectLst/>
                <a:uLnTx/>
                <a:uFillTx/>
                <a:latin typeface="Arial-Rounded" pitchFamily="34" charset="0"/>
                <a:ea typeface="Arial-Rounded" pitchFamily="34" charset="0"/>
                <a:cs typeface="Arial-Rounded" pitchFamily="34" charset="0"/>
              </a:rPr>
              <a:t>ĐẤT NƯỚC VÀ CON NGƯỜI</a:t>
            </a:r>
          </a:p>
        </p:txBody>
      </p:sp>
      <p:pic>
        <p:nvPicPr>
          <p:cNvPr id="3" name="Picture 2">
            <a:extLst>
              <a:ext uri="{FF2B5EF4-FFF2-40B4-BE49-F238E27FC236}">
                <a16:creationId xmlns:a16="http://schemas.microsoft.com/office/drawing/2014/main" xmlns="" id="{E6071045-9910-4E8B-A75E-76212F6E2FB5}"/>
              </a:ext>
            </a:extLst>
          </p:cNvPr>
          <p:cNvPicPr>
            <a:picLocks noChangeAspect="1"/>
          </p:cNvPicPr>
          <p:nvPr/>
        </p:nvPicPr>
        <p:blipFill>
          <a:blip r:embed="rId2" cstate="print"/>
          <a:stretch>
            <a:fillRect/>
          </a:stretch>
        </p:blipFill>
        <p:spPr>
          <a:xfrm>
            <a:off x="912812" y="381000"/>
            <a:ext cx="9972193" cy="3733799"/>
          </a:xfrm>
          <a:prstGeom prst="rect">
            <a:avLst/>
          </a:prstGeom>
        </p:spPr>
      </p:pic>
    </p:spTree>
    <p:extLst>
      <p:ext uri="{BB962C8B-B14F-4D97-AF65-F5344CB8AC3E}">
        <p14:creationId xmlns:p14="http://schemas.microsoft.com/office/powerpoint/2010/main" xmlns="" val="2549691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9"/>
          <p:cNvCxnSpPr/>
          <p:nvPr/>
        </p:nvCxnSpPr>
        <p:spPr>
          <a:xfrm flipH="1">
            <a:off x="5982256" y="535348"/>
            <a:ext cx="35956" cy="594165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椭圆 3"/>
          <p:cNvSpPr/>
          <p:nvPr/>
        </p:nvSpPr>
        <p:spPr>
          <a:xfrm>
            <a:off x="5469388" y="703056"/>
            <a:ext cx="986870" cy="987128"/>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sp>
        <p:nvSpPr>
          <p:cNvPr id="6" name="椭圆 5"/>
          <p:cNvSpPr/>
          <p:nvPr/>
        </p:nvSpPr>
        <p:spPr>
          <a:xfrm>
            <a:off x="5488821" y="2053305"/>
            <a:ext cx="986870" cy="987128"/>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sp>
        <p:nvSpPr>
          <p:cNvPr id="10" name="文本框 11"/>
          <p:cNvSpPr txBox="1"/>
          <p:nvPr/>
        </p:nvSpPr>
        <p:spPr>
          <a:xfrm>
            <a:off x="6814309" y="762000"/>
            <a:ext cx="5336276" cy="788397"/>
          </a:xfrm>
          <a:prstGeom prst="rect">
            <a:avLst/>
          </a:prstGeom>
          <a:noFill/>
        </p:spPr>
        <p:txBody>
          <a:bodyPr wrap="square" lIns="110213" tIns="55106" rIns="110213" bIns="55106" rtlCol="0">
            <a:spAutoFit/>
          </a:bodyPr>
          <a:lstStyle/>
          <a:p>
            <a:r>
              <a:rPr lang="en-US" altLang="zh-CN" sz="4300" b="1" dirty="0">
                <a:solidFill>
                  <a:srgbClr val="F29A5B"/>
                </a:solidFill>
                <a:latin typeface="Arial" panose="020B0604020202020204" pitchFamily="34" charset="0"/>
                <a:cs typeface="Arial" panose="020B0604020202020204" pitchFamily="34" charset="0"/>
              </a:rPr>
              <a:t>Lon </a:t>
            </a:r>
            <a:r>
              <a:rPr lang="en-US" altLang="zh-CN" sz="4300" b="1" dirty="0" err="1">
                <a:solidFill>
                  <a:srgbClr val="F29A5B"/>
                </a:solidFill>
                <a:latin typeface="Arial" panose="020B0604020202020204" pitchFamily="34" charset="0"/>
                <a:cs typeface="Arial" panose="020B0604020202020204" pitchFamily="34" charset="0"/>
              </a:rPr>
              <a:t>xon</a:t>
            </a:r>
            <a:endParaRPr lang="zh-CN" altLang="en-US" sz="4300" b="1" dirty="0">
              <a:solidFill>
                <a:srgbClr val="F29A5B"/>
              </a:solidFill>
              <a:latin typeface="Arial" panose="020B0604020202020204" pitchFamily="34" charset="0"/>
              <a:cs typeface="Arial" panose="020B0604020202020204" pitchFamily="34" charset="0"/>
            </a:endParaRPr>
          </a:p>
        </p:txBody>
      </p:sp>
      <p:sp>
        <p:nvSpPr>
          <p:cNvPr id="15" name="文本框 16"/>
          <p:cNvSpPr txBox="1"/>
          <p:nvPr/>
        </p:nvSpPr>
        <p:spPr>
          <a:xfrm>
            <a:off x="372940" y="2546868"/>
            <a:ext cx="4578472" cy="603731"/>
          </a:xfrm>
          <a:prstGeom prst="rect">
            <a:avLst/>
          </a:prstGeom>
          <a:noFill/>
        </p:spPr>
        <p:txBody>
          <a:bodyPr wrap="square" lIns="110213" tIns="55106" rIns="110213" bIns="55106" rtlCol="0">
            <a:spAutoFit/>
          </a:bodyPr>
          <a:lstStyle/>
          <a:p>
            <a:pPr algn="just"/>
            <a:r>
              <a:rPr lang="en-US" sz="3200" dirty="0" err="1"/>
              <a:t>Loanh</a:t>
            </a:r>
            <a:r>
              <a:rPr lang="en-US" sz="3200" dirty="0"/>
              <a:t> </a:t>
            </a:r>
            <a:r>
              <a:rPr lang="en-US" sz="3200" dirty="0" err="1"/>
              <a:t>quanh</a:t>
            </a:r>
            <a:r>
              <a:rPr lang="en-US" sz="3200" dirty="0"/>
              <a:t>, </a:t>
            </a:r>
            <a:r>
              <a:rPr lang="en-US" sz="3200" dirty="0" err="1"/>
              <a:t>không</a:t>
            </a:r>
            <a:r>
              <a:rPr lang="en-US" sz="3200" dirty="0"/>
              <a:t> </a:t>
            </a:r>
            <a:r>
              <a:rPr lang="en-US" sz="3200" dirty="0" err="1"/>
              <a:t>đi</a:t>
            </a:r>
            <a:r>
              <a:rPr lang="en-US" sz="3200" dirty="0"/>
              <a:t> </a:t>
            </a:r>
            <a:r>
              <a:rPr lang="en-US" sz="3200" dirty="0" err="1"/>
              <a:t>xa</a:t>
            </a:r>
            <a:endParaRPr lang="zh-CN" altLang="en-US" sz="3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文本框 17"/>
          <p:cNvSpPr txBox="1"/>
          <p:nvPr/>
        </p:nvSpPr>
        <p:spPr>
          <a:xfrm>
            <a:off x="385394" y="1611654"/>
            <a:ext cx="2740291" cy="773008"/>
          </a:xfrm>
          <a:prstGeom prst="rect">
            <a:avLst/>
          </a:prstGeom>
          <a:noFill/>
        </p:spPr>
        <p:txBody>
          <a:bodyPr wrap="square" lIns="110213" tIns="55106" rIns="110213" bIns="55106" rtlCol="0">
            <a:spAutoFit/>
          </a:bodyPr>
          <a:lstStyle/>
          <a:p>
            <a:r>
              <a:rPr lang="en-US" altLang="zh-CN" sz="4300" b="1" dirty="0" err="1">
                <a:solidFill>
                  <a:srgbClr val="A5C0A4"/>
                </a:solidFill>
                <a:latin typeface="Arial" panose="020B0604020202020204" pitchFamily="34" charset="0"/>
                <a:cs typeface="Arial" panose="020B0604020202020204" pitchFamily="34" charset="0"/>
              </a:rPr>
              <a:t>Lân</a:t>
            </a:r>
            <a:r>
              <a:rPr lang="en-US" altLang="zh-CN" sz="4300" b="1" dirty="0">
                <a:solidFill>
                  <a:srgbClr val="A5C0A4"/>
                </a:solidFill>
                <a:latin typeface="Arial" panose="020B0604020202020204" pitchFamily="34" charset="0"/>
                <a:cs typeface="Arial" panose="020B0604020202020204" pitchFamily="34" charset="0"/>
              </a:rPr>
              <a:t> la</a:t>
            </a:r>
            <a:endParaRPr lang="zh-CN" altLang="en-US" sz="4300" b="1" dirty="0">
              <a:solidFill>
                <a:srgbClr val="A5C0A4"/>
              </a:solidFill>
              <a:latin typeface="Arial" panose="020B0604020202020204" pitchFamily="34" charset="0"/>
              <a:cs typeface="Arial" panose="020B0604020202020204" pitchFamily="34" charset="0"/>
            </a:endParaRPr>
          </a:p>
        </p:txBody>
      </p:sp>
      <p:pic>
        <p:nvPicPr>
          <p:cNvPr id="17" name="图片 19">
            <a:extLst>
              <a:ext uri="{FF2B5EF4-FFF2-40B4-BE49-F238E27FC236}">
                <a16:creationId xmlns:a16="http://schemas.microsoft.com/office/drawing/2014/main" xmlns="" id="{495710A2-FA0C-42DD-AB1D-4C0078145262}"/>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xmlns="" val="0"/>
              </a:ext>
            </a:extLst>
          </a:blip>
          <a:srcRect b="49406"/>
          <a:stretch/>
        </p:blipFill>
        <p:spPr>
          <a:xfrm>
            <a:off x="-3047206" y="-1127945"/>
            <a:ext cx="1040433" cy="796179"/>
          </a:xfrm>
          <a:prstGeom prst="rect">
            <a:avLst/>
          </a:prstGeom>
        </p:spPr>
      </p:pic>
      <p:sp>
        <p:nvSpPr>
          <p:cNvPr id="9" name="文本框 10"/>
          <p:cNvSpPr txBox="1"/>
          <p:nvPr/>
        </p:nvSpPr>
        <p:spPr>
          <a:xfrm>
            <a:off x="6597019" y="1690184"/>
            <a:ext cx="4831393" cy="603731"/>
          </a:xfrm>
          <a:prstGeom prst="rect">
            <a:avLst/>
          </a:prstGeom>
          <a:noFill/>
        </p:spPr>
        <p:txBody>
          <a:bodyPr wrap="square" lIns="110213" tIns="55106" rIns="110213" bIns="55106" rtlCol="0">
            <a:spAutoFit/>
          </a:bodyPr>
          <a:lstStyle/>
          <a:p>
            <a:r>
              <a:rPr lang="en-US" sz="3200" dirty="0" err="1"/>
              <a:t>Chạy</a:t>
            </a:r>
            <a:r>
              <a:rPr lang="en-US" sz="3200" dirty="0"/>
              <a:t> </a:t>
            </a:r>
            <a:r>
              <a:rPr lang="en-US" sz="3200" dirty="0" err="1"/>
              <a:t>nhanh</a:t>
            </a:r>
            <a:r>
              <a:rPr lang="en-US" sz="3200" dirty="0"/>
              <a:t> </a:t>
            </a:r>
            <a:r>
              <a:rPr lang="en-US" sz="3200" dirty="0" err="1"/>
              <a:t>và</a:t>
            </a:r>
            <a:r>
              <a:rPr lang="en-US" sz="3200" dirty="0"/>
              <a:t> </a:t>
            </a:r>
            <a:r>
              <a:rPr lang="en-US" sz="3200" dirty="0" err="1"/>
              <a:t>đáng</a:t>
            </a:r>
            <a:r>
              <a:rPr lang="en-US" sz="3200" dirty="0"/>
              <a:t> </a:t>
            </a:r>
            <a:r>
              <a:rPr lang="en-US" sz="3200" dirty="0" err="1"/>
              <a:t>yêu</a:t>
            </a:r>
            <a:endParaRPr lang="vi-VN" sz="3200" dirty="0"/>
          </a:p>
        </p:txBody>
      </p:sp>
      <p:sp>
        <p:nvSpPr>
          <p:cNvPr id="21" name="AutoShape 2" descr="Ủng Cao Su Chống Cháy An Toàn Giày Chống Thấm Chịu Nhiệt Độ Cao Lính Cứu Hỏa  Bảo Vệ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 descr="Ủng Cao Su Chống Cháy An Toàn Giày Chống Thấm Chịu Nhiệt Độ Cao Lính Cứu Hỏa  Bảo Vệ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椭圆 6"/>
          <p:cNvSpPr/>
          <p:nvPr/>
        </p:nvSpPr>
        <p:spPr>
          <a:xfrm>
            <a:off x="5547735" y="3431785"/>
            <a:ext cx="986870" cy="987128"/>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19" name="文本框 13"/>
          <p:cNvSpPr txBox="1"/>
          <p:nvPr/>
        </p:nvSpPr>
        <p:spPr>
          <a:xfrm>
            <a:off x="6788344" y="3431785"/>
            <a:ext cx="4640068" cy="726841"/>
          </a:xfrm>
          <a:prstGeom prst="rect">
            <a:avLst/>
          </a:prstGeom>
          <a:noFill/>
        </p:spPr>
        <p:txBody>
          <a:bodyPr wrap="square" lIns="110213" tIns="55106" rIns="110213" bIns="55106" rtlCol="0">
            <a:spAutoFit/>
          </a:bodyPr>
          <a:lstStyle/>
          <a:p>
            <a:r>
              <a:rPr lang="en-US" altLang="zh-CN" sz="4000" b="1" dirty="0" err="1">
                <a:solidFill>
                  <a:srgbClr val="B09277"/>
                </a:solidFill>
                <a:latin typeface="Arial" panose="020B0604020202020204" pitchFamily="34" charset="0"/>
                <a:cs typeface="Arial" panose="020B0604020202020204" pitchFamily="34" charset="0"/>
              </a:rPr>
              <a:t>Nhấp</a:t>
            </a:r>
            <a:r>
              <a:rPr lang="en-US" altLang="zh-CN" sz="4000" b="1" dirty="0">
                <a:solidFill>
                  <a:srgbClr val="B09277"/>
                </a:solidFill>
                <a:latin typeface="Arial" panose="020B0604020202020204" pitchFamily="34" charset="0"/>
                <a:cs typeface="Arial" panose="020B0604020202020204" pitchFamily="34" charset="0"/>
              </a:rPr>
              <a:t> </a:t>
            </a:r>
            <a:r>
              <a:rPr lang="en-US" altLang="zh-CN" sz="4000" b="1" dirty="0" err="1">
                <a:solidFill>
                  <a:srgbClr val="B09277"/>
                </a:solidFill>
                <a:latin typeface="Arial" panose="020B0604020202020204" pitchFamily="34" charset="0"/>
                <a:cs typeface="Arial" panose="020B0604020202020204" pitchFamily="34" charset="0"/>
              </a:rPr>
              <a:t>nhem</a:t>
            </a:r>
            <a:endParaRPr lang="zh-CN" altLang="en-US" sz="4000" b="1" dirty="0">
              <a:solidFill>
                <a:srgbClr val="B09277"/>
              </a:solidFill>
              <a:latin typeface="Arial" panose="020B0604020202020204" pitchFamily="34" charset="0"/>
              <a:cs typeface="Arial" panose="020B0604020202020204" pitchFamily="34" charset="0"/>
            </a:endParaRPr>
          </a:p>
        </p:txBody>
      </p:sp>
      <p:sp>
        <p:nvSpPr>
          <p:cNvPr id="14" name="文本框 12"/>
          <p:cNvSpPr txBox="1"/>
          <p:nvPr/>
        </p:nvSpPr>
        <p:spPr>
          <a:xfrm>
            <a:off x="6278269" y="4307490"/>
            <a:ext cx="4997743" cy="603731"/>
          </a:xfrm>
          <a:prstGeom prst="rect">
            <a:avLst/>
          </a:prstGeom>
          <a:noFill/>
        </p:spPr>
        <p:txBody>
          <a:bodyPr wrap="square" lIns="110213" tIns="55106" rIns="110213" bIns="55106" rtlCol="0">
            <a:spAutoFit/>
          </a:bodyPr>
          <a:lstStyle/>
          <a:p>
            <a:r>
              <a:rPr lang="en-US" sz="3200" dirty="0" err="1"/>
              <a:t>Lúc</a:t>
            </a:r>
            <a:r>
              <a:rPr lang="en-US" sz="3200" dirty="0"/>
              <a:t> </a:t>
            </a:r>
            <a:r>
              <a:rPr lang="en-US" sz="3200" dirty="0" err="1"/>
              <a:t>nhắm</a:t>
            </a:r>
            <a:r>
              <a:rPr lang="en-US" sz="3200" dirty="0"/>
              <a:t> </a:t>
            </a:r>
            <a:r>
              <a:rPr lang="en-US" sz="3200" dirty="0" err="1"/>
              <a:t>lúc</a:t>
            </a:r>
            <a:r>
              <a:rPr lang="en-US" sz="3200" dirty="0"/>
              <a:t> </a:t>
            </a:r>
            <a:r>
              <a:rPr lang="en-US" sz="3200" dirty="0" err="1"/>
              <a:t>mở</a:t>
            </a:r>
            <a:endParaRPr lang="vi-VN" sz="3200" dirty="0"/>
          </a:p>
        </p:txBody>
      </p:sp>
      <p:sp>
        <p:nvSpPr>
          <p:cNvPr id="20" name="椭圆 7"/>
          <p:cNvSpPr/>
          <p:nvPr/>
        </p:nvSpPr>
        <p:spPr>
          <a:xfrm>
            <a:off x="5528203" y="5085086"/>
            <a:ext cx="986870" cy="987128"/>
          </a:xfrm>
          <a:prstGeom prst="ellips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sp>
        <p:nvSpPr>
          <p:cNvPr id="23" name="文本框 14"/>
          <p:cNvSpPr txBox="1"/>
          <p:nvPr/>
        </p:nvSpPr>
        <p:spPr>
          <a:xfrm>
            <a:off x="385394" y="5528450"/>
            <a:ext cx="4718418" cy="603731"/>
          </a:xfrm>
          <a:prstGeom prst="rect">
            <a:avLst/>
          </a:prstGeom>
          <a:noFill/>
        </p:spPr>
        <p:txBody>
          <a:bodyPr wrap="square" lIns="110213" tIns="55106" rIns="110213" bIns="55106" rtlCol="0">
            <a:spAutoFit/>
          </a:bodyPr>
          <a:lstStyle/>
          <a:p>
            <a:r>
              <a:rPr lang="en-US" sz="3200" dirty="0" err="1"/>
              <a:t>Tên</a:t>
            </a:r>
            <a:r>
              <a:rPr lang="en-US" sz="3200" dirty="0"/>
              <a:t> </a:t>
            </a:r>
            <a:r>
              <a:rPr lang="en-US" sz="3200" dirty="0" err="1"/>
              <a:t>một</a:t>
            </a:r>
            <a:r>
              <a:rPr lang="en-US" sz="3200" dirty="0"/>
              <a:t> </a:t>
            </a:r>
            <a:r>
              <a:rPr lang="en-US" sz="3200" dirty="0" err="1"/>
              <a:t>loài</a:t>
            </a:r>
            <a:r>
              <a:rPr lang="en-US" sz="3200" dirty="0"/>
              <a:t> </a:t>
            </a:r>
            <a:r>
              <a:rPr lang="en-US" sz="3200" dirty="0" err="1"/>
              <a:t>chim</a:t>
            </a:r>
            <a:endParaRPr lang="vi-VN" sz="3200" dirty="0"/>
          </a:p>
        </p:txBody>
      </p:sp>
      <p:sp>
        <p:nvSpPr>
          <p:cNvPr id="24" name="文本框 15"/>
          <p:cNvSpPr txBox="1"/>
          <p:nvPr/>
        </p:nvSpPr>
        <p:spPr>
          <a:xfrm>
            <a:off x="366121" y="4761590"/>
            <a:ext cx="3840972" cy="788397"/>
          </a:xfrm>
          <a:prstGeom prst="rect">
            <a:avLst/>
          </a:prstGeom>
          <a:noFill/>
        </p:spPr>
        <p:txBody>
          <a:bodyPr wrap="square" lIns="110213" tIns="55106" rIns="110213" bIns="55106" rtlCol="0">
            <a:spAutoFit/>
          </a:bodyPr>
          <a:lstStyle/>
          <a:p>
            <a:r>
              <a:rPr lang="en-US" sz="4300" b="1" dirty="0" err="1">
                <a:solidFill>
                  <a:srgbClr val="C8D85B"/>
                </a:solidFill>
                <a:latin typeface="Arial" panose="020B0604020202020204" pitchFamily="34" charset="0"/>
                <a:cs typeface="Arial" panose="020B0604020202020204" pitchFamily="34" charset="0"/>
              </a:rPr>
              <a:t>Liếu</a:t>
            </a:r>
            <a:r>
              <a:rPr lang="en-US" sz="4300" b="1" dirty="0">
                <a:solidFill>
                  <a:srgbClr val="C8D85B"/>
                </a:solidFill>
                <a:latin typeface="Arial" panose="020B0604020202020204" pitchFamily="34" charset="0"/>
                <a:cs typeface="Arial" panose="020B0604020202020204" pitchFamily="34" charset="0"/>
              </a:rPr>
              <a:t> </a:t>
            </a:r>
            <a:r>
              <a:rPr lang="en-US" sz="4300" b="1" dirty="0" err="1">
                <a:solidFill>
                  <a:srgbClr val="C8D85B"/>
                </a:solidFill>
                <a:latin typeface="Arial" panose="020B0604020202020204" pitchFamily="34" charset="0"/>
                <a:cs typeface="Arial" panose="020B0604020202020204" pitchFamily="34" charset="0"/>
              </a:rPr>
              <a:t>điếu</a:t>
            </a:r>
            <a:endParaRPr lang="zh-CN" altLang="en-US" sz="4300" b="1" dirty="0">
              <a:solidFill>
                <a:srgbClr val="C8D8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4838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5" grpId="0"/>
      <p:bldP spid="16" grpId="0"/>
      <p:bldP spid="9" grpId="0"/>
      <p:bldP spid="13" grpId="0" animBg="1"/>
      <p:bldP spid="19" grpId="0"/>
      <p:bldP spid="14" grpId="0"/>
      <p:bldP spid="20" grpId="0" animBg="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Lst>
          </a:blip>
          <a:stretch>
            <a:fillRect/>
          </a:stretch>
        </p:blipFill>
        <p:spPr>
          <a:xfrm>
            <a:off x="-153988" y="-152923"/>
            <a:ext cx="1718346" cy="1114604"/>
          </a:xfrm>
          <a:prstGeom prst="rect">
            <a:avLst/>
          </a:prstGeom>
        </p:spPr>
      </p:pic>
      <p:sp>
        <p:nvSpPr>
          <p:cNvPr id="6" name="TextBox 5"/>
          <p:cNvSpPr txBox="1"/>
          <p:nvPr/>
        </p:nvSpPr>
        <p:spPr>
          <a:xfrm>
            <a:off x="1827212" y="125991"/>
            <a:ext cx="7499668" cy="584642"/>
          </a:xfrm>
          <a:prstGeom prst="rect">
            <a:avLst/>
          </a:prstGeom>
          <a:noFill/>
        </p:spPr>
        <p:txBody>
          <a:bodyPr wrap="square" lIns="91305" tIns="45654" rIns="91305" bIns="45654" rtlCol="0">
            <a:spAutoFit/>
          </a:bodyPr>
          <a:lstStyle/>
          <a:p>
            <a:pPr algn="ctr"/>
            <a:r>
              <a:rPr lang="en-US" sz="3200" b="1" dirty="0">
                <a:solidFill>
                  <a:schemeClr val="accent6">
                    <a:lumMod val="75000"/>
                  </a:schemeClr>
                </a:solidFill>
                <a:latin typeface="Arial" pitchFamily="34" charset="0"/>
                <a:ea typeface="Arial-Rounded" pitchFamily="34" charset="0"/>
                <a:cs typeface="Arial" pitchFamily="34" charset="0"/>
              </a:rPr>
              <a:t>VÈ CHIM</a:t>
            </a:r>
          </a:p>
        </p:txBody>
      </p:sp>
      <p:sp>
        <p:nvSpPr>
          <p:cNvPr id="9" name="TextBox 8"/>
          <p:cNvSpPr txBox="1"/>
          <p:nvPr/>
        </p:nvSpPr>
        <p:spPr>
          <a:xfrm>
            <a:off x="9344865" y="5105400"/>
            <a:ext cx="1979026" cy="577717"/>
          </a:xfrm>
          <a:prstGeom prst="rect">
            <a:avLst/>
          </a:prstGeom>
          <a:noFill/>
        </p:spPr>
        <p:txBody>
          <a:bodyPr wrap="square" lIns="91305" tIns="45654" rIns="91305" bIns="45654" rtlCol="0">
            <a:spAutoFit/>
          </a:bodyPr>
          <a:lstStyle/>
          <a:p>
            <a:pPr algn="just">
              <a:lnSpc>
                <a:spcPct val="150000"/>
              </a:lnSpc>
            </a:pPr>
            <a:r>
              <a:rPr lang="en-US" sz="2400" dirty="0">
                <a:latin typeface="Arial" pitchFamily="34" charset="0"/>
                <a:ea typeface="Arial-Rounded" pitchFamily="34" charset="0"/>
                <a:cs typeface="Arial" pitchFamily="34" charset="0"/>
              </a:rPr>
              <a:t>(</a:t>
            </a:r>
            <a:r>
              <a:rPr lang="en-US" sz="2400" dirty="0" err="1">
                <a:latin typeface="Arial" pitchFamily="34" charset="0"/>
                <a:ea typeface="Arial-Rounded" pitchFamily="34" charset="0"/>
                <a:cs typeface="Arial" pitchFamily="34" charset="0"/>
              </a:rPr>
              <a:t>Đồng</a:t>
            </a:r>
            <a:r>
              <a:rPr lang="en-US" sz="2400" dirty="0">
                <a:latin typeface="Arial" pitchFamily="34" charset="0"/>
                <a:ea typeface="Arial-Rounded" pitchFamily="34" charset="0"/>
                <a:cs typeface="Arial" pitchFamily="34" charset="0"/>
              </a:rPr>
              <a:t> Dao)</a:t>
            </a:r>
          </a:p>
        </p:txBody>
      </p:sp>
      <p:sp>
        <p:nvSpPr>
          <p:cNvPr id="10" name="TextBox 9">
            <a:extLst>
              <a:ext uri="{FF2B5EF4-FFF2-40B4-BE49-F238E27FC236}">
                <a16:creationId xmlns:a16="http://schemas.microsoft.com/office/drawing/2014/main" xmlns="" id="{B7A03DCA-4F4E-494D-8B90-9A89CDFC0903}"/>
              </a:ext>
            </a:extLst>
          </p:cNvPr>
          <p:cNvSpPr txBox="1"/>
          <p:nvPr/>
        </p:nvSpPr>
        <p:spPr>
          <a:xfrm>
            <a:off x="377379" y="961681"/>
            <a:ext cx="3103227" cy="4524315"/>
          </a:xfrm>
          <a:prstGeom prst="rect">
            <a:avLst/>
          </a:prstGeom>
          <a:noFill/>
        </p:spPr>
        <p:txBody>
          <a:bodyPr wrap="square">
            <a:spAutoFit/>
          </a:bodyPr>
          <a:lstStyle/>
          <a:p>
            <a:pPr algn="l"/>
            <a:r>
              <a:rPr lang="vi-VN" sz="3200" b="0" i="0" dirty="0">
                <a:solidFill>
                  <a:srgbClr val="000000"/>
                </a:solidFill>
                <a:effectLst/>
                <a:latin typeface="OpenSans"/>
              </a:rPr>
              <a:t>Hay chạy lon ton</a:t>
            </a:r>
          </a:p>
          <a:p>
            <a:pPr algn="l"/>
            <a:r>
              <a:rPr lang="vi-VN" sz="3200" b="0" i="0" dirty="0">
                <a:solidFill>
                  <a:srgbClr val="000000"/>
                </a:solidFill>
                <a:effectLst/>
                <a:latin typeface="OpenSans"/>
              </a:rPr>
              <a:t>Là gà mới nở</a:t>
            </a:r>
          </a:p>
          <a:p>
            <a:pPr algn="l"/>
            <a:r>
              <a:rPr lang="vi-VN" sz="3200" b="0" i="0" dirty="0">
                <a:solidFill>
                  <a:srgbClr val="000000"/>
                </a:solidFill>
                <a:effectLst/>
                <a:latin typeface="OpenSans"/>
              </a:rPr>
              <a:t>Vừa đi vừa nhảy</a:t>
            </a:r>
          </a:p>
          <a:p>
            <a:pPr algn="l"/>
            <a:r>
              <a:rPr lang="vi-VN" sz="3200" b="0" i="0" dirty="0">
                <a:solidFill>
                  <a:srgbClr val="000000"/>
                </a:solidFill>
                <a:effectLst/>
                <a:latin typeface="OpenSans"/>
              </a:rPr>
              <a:t>Là em sáo xinh</a:t>
            </a:r>
          </a:p>
          <a:p>
            <a:pPr algn="l"/>
            <a:r>
              <a:rPr lang="vi-VN" sz="3200" b="0" i="0" dirty="0">
                <a:solidFill>
                  <a:srgbClr val="000000"/>
                </a:solidFill>
                <a:effectLst/>
                <a:latin typeface="OpenSans"/>
              </a:rPr>
              <a:t>Hay nói linh tinh</a:t>
            </a:r>
          </a:p>
          <a:p>
            <a:pPr algn="l"/>
            <a:r>
              <a:rPr lang="vi-VN" sz="3200" b="0" i="0" dirty="0">
                <a:solidFill>
                  <a:srgbClr val="000000"/>
                </a:solidFill>
                <a:effectLst/>
                <a:latin typeface="OpenSans"/>
              </a:rPr>
              <a:t>Là con liếu điếu</a:t>
            </a:r>
          </a:p>
          <a:p>
            <a:r>
              <a:rPr lang="vi-VN" sz="3200" b="0" i="0" dirty="0">
                <a:solidFill>
                  <a:srgbClr val="000000"/>
                </a:solidFill>
                <a:effectLst/>
                <a:latin typeface="OpenSans"/>
              </a:rPr>
              <a:t/>
            </a:r>
            <a:br>
              <a:rPr lang="vi-VN" sz="3200" b="0" i="0" dirty="0">
                <a:solidFill>
                  <a:srgbClr val="000000"/>
                </a:solidFill>
                <a:effectLst/>
                <a:latin typeface="OpenSans"/>
              </a:rPr>
            </a:br>
            <a:r>
              <a:rPr lang="vi-VN" sz="3200" b="0" i="0" dirty="0">
                <a:solidFill>
                  <a:srgbClr val="000000"/>
                </a:solidFill>
                <a:effectLst/>
                <a:latin typeface="OpenSans"/>
              </a:rPr>
              <a:t/>
            </a:r>
            <a:br>
              <a:rPr lang="vi-VN" sz="3200" b="0" i="0" dirty="0">
                <a:solidFill>
                  <a:srgbClr val="000000"/>
                </a:solidFill>
                <a:effectLst/>
                <a:latin typeface="OpenSans"/>
              </a:rPr>
            </a:br>
            <a:endParaRPr lang="en-US" sz="3200" dirty="0"/>
          </a:p>
        </p:txBody>
      </p:sp>
      <p:sp>
        <p:nvSpPr>
          <p:cNvPr id="11" name="TextBox 10">
            <a:extLst>
              <a:ext uri="{FF2B5EF4-FFF2-40B4-BE49-F238E27FC236}">
                <a16:creationId xmlns:a16="http://schemas.microsoft.com/office/drawing/2014/main" xmlns="" id="{96E53804-200A-469A-8592-1137485F216C}"/>
              </a:ext>
            </a:extLst>
          </p:cNvPr>
          <p:cNvSpPr txBox="1"/>
          <p:nvPr/>
        </p:nvSpPr>
        <p:spPr>
          <a:xfrm>
            <a:off x="4146155" y="961681"/>
            <a:ext cx="3395263" cy="3539430"/>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nghịch hay tếu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cậu chìa vôi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chao đớp mồi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chim chèo bẻo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Tính hay mách lẻo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Thím khách trước nhà</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nhặt lân la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bà chim sẻ</a:t>
            </a:r>
            <a:endParaRPr kumimoji="0" lang="vi-VN" sz="2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13" name="TextBox 12">
            <a:extLst>
              <a:ext uri="{FF2B5EF4-FFF2-40B4-BE49-F238E27FC236}">
                <a16:creationId xmlns:a16="http://schemas.microsoft.com/office/drawing/2014/main" xmlns="" id="{DD49DDAC-18DD-4F15-80FB-31DE0E464A2E}"/>
              </a:ext>
            </a:extLst>
          </p:cNvPr>
          <p:cNvSpPr txBox="1"/>
          <p:nvPr/>
        </p:nvSpPr>
        <p:spPr>
          <a:xfrm>
            <a:off x="8308748" y="961681"/>
            <a:ext cx="2971800" cy="4031873"/>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Có tình có nghĩa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mẹ chim sâu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Giục hè đến mau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cô tu hú</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Nhấp nhem buồn ngủ</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bác cú mèo...</a:t>
            </a:r>
          </a:p>
        </p:txBody>
      </p:sp>
    </p:spTree>
    <p:extLst>
      <p:ext uri="{BB962C8B-B14F-4D97-AF65-F5344CB8AC3E}">
        <p14:creationId xmlns:p14="http://schemas.microsoft.com/office/powerpoint/2010/main" xmlns="" val="207397854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2112" y="1219376"/>
            <a:ext cx="10744200" cy="11430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600" dirty="0">
                <a:latin typeface="Arial" pitchFamily="34" charset="0"/>
                <a:ea typeface="Arial-Rounded" pitchFamily="34" charset="0"/>
                <a:cs typeface="Arial" pitchFamily="34" charset="0"/>
              </a:rPr>
              <a:t>1. </a:t>
            </a:r>
            <a:r>
              <a:rPr lang="en-US" sz="3600" i="1" dirty="0" err="1"/>
              <a:t>Kể</a:t>
            </a:r>
            <a:r>
              <a:rPr lang="en-US" sz="3600" i="1" dirty="0"/>
              <a:t> </a:t>
            </a:r>
            <a:r>
              <a:rPr lang="en-US" sz="3600" i="1" dirty="0" err="1"/>
              <a:t>tên</a:t>
            </a:r>
            <a:r>
              <a:rPr lang="en-US" sz="3600" i="1" dirty="0"/>
              <a:t> </a:t>
            </a:r>
            <a:r>
              <a:rPr lang="en-US" sz="3600" i="1" dirty="0" err="1"/>
              <a:t>các</a:t>
            </a:r>
            <a:r>
              <a:rPr lang="en-US" sz="3600" i="1" dirty="0"/>
              <a:t> </a:t>
            </a:r>
            <a:r>
              <a:rPr lang="en-US" sz="3600" i="1" dirty="0" err="1"/>
              <a:t>loài</a:t>
            </a:r>
            <a:r>
              <a:rPr lang="en-US" sz="3600" i="1" dirty="0"/>
              <a:t> </a:t>
            </a:r>
            <a:r>
              <a:rPr lang="en-US" sz="3600" i="1" dirty="0" err="1"/>
              <a:t>chim</a:t>
            </a:r>
            <a:r>
              <a:rPr lang="en-US" sz="3600" i="1" dirty="0"/>
              <a:t> </a:t>
            </a:r>
            <a:r>
              <a:rPr lang="en-US" sz="3600" i="1" dirty="0" err="1"/>
              <a:t>được</a:t>
            </a:r>
            <a:r>
              <a:rPr lang="en-US" sz="3600" i="1" dirty="0"/>
              <a:t> </a:t>
            </a:r>
            <a:r>
              <a:rPr lang="en-US" sz="3600" i="1" dirty="0" err="1"/>
              <a:t>nhắc</a:t>
            </a:r>
            <a:r>
              <a:rPr lang="en-US" sz="3600" i="1" dirty="0"/>
              <a:t> </a:t>
            </a:r>
            <a:r>
              <a:rPr lang="en-US" sz="3600" i="1" dirty="0" err="1"/>
              <a:t>đến</a:t>
            </a:r>
            <a:r>
              <a:rPr lang="en-US" sz="3600" i="1" dirty="0"/>
              <a:t> </a:t>
            </a:r>
            <a:r>
              <a:rPr lang="en-US" sz="3600" i="1" dirty="0" err="1"/>
              <a:t>trong</a:t>
            </a:r>
            <a:r>
              <a:rPr lang="en-US" sz="3600" i="1" dirty="0"/>
              <a:t> </a:t>
            </a:r>
            <a:r>
              <a:rPr lang="en-US" sz="3600" i="1" dirty="0" err="1"/>
              <a:t>bài</a:t>
            </a:r>
            <a:r>
              <a:rPr lang="en-US" sz="3600" i="1" dirty="0"/>
              <a:t>?</a:t>
            </a:r>
            <a:endParaRPr lang="en-US" sz="3600" dirty="0"/>
          </a:p>
        </p:txBody>
      </p:sp>
      <p:sp>
        <p:nvSpPr>
          <p:cNvPr id="13" name="Down Arrow 12"/>
          <p:cNvSpPr/>
          <p:nvPr/>
        </p:nvSpPr>
        <p:spPr>
          <a:xfrm>
            <a:off x="5792149" y="2373262"/>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14" name="Rounded Rectangle 13"/>
          <p:cNvSpPr/>
          <p:nvPr/>
        </p:nvSpPr>
        <p:spPr>
          <a:xfrm>
            <a:off x="467472" y="2928315"/>
            <a:ext cx="11048998" cy="1796085"/>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200" b="1" dirty="0" err="1">
                <a:solidFill>
                  <a:schemeClr val="tx1"/>
                </a:solidFill>
                <a:latin typeface="Arial" panose="020B0604020202020204" pitchFamily="34" charset="0"/>
                <a:cs typeface="Arial" panose="020B0604020202020204" pitchFamily="34" charset="0"/>
              </a:rPr>
              <a:t>gà</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chim</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sáo</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liếu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điếu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chìa</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vôi</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chèo</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bẻo</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chim</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khách</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chim</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sẻ</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chim</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sâu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hú</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cú</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mèo</a:t>
            </a:r>
            <a:r>
              <a:rPr lang="en-US" sz="3200" b="1" dirty="0">
                <a:solidFill>
                  <a:schemeClr val="tx1"/>
                </a:solidFill>
                <a:latin typeface="Arial" panose="020B0604020202020204" pitchFamily="34" charset="0"/>
                <a:cs typeface="Arial" panose="020B0604020202020204" pitchFamily="34" charset="0"/>
              </a:rPr>
              <a:t>.</a:t>
            </a:r>
          </a:p>
          <a:p>
            <a:pPr algn="ctr"/>
            <a:endParaRPr lang="en-US"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253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9977" y="998833"/>
            <a:ext cx="10150513" cy="13481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200" dirty="0">
                <a:solidFill>
                  <a:schemeClr val="tx1"/>
                </a:solidFill>
                <a:latin typeface="Arial" pitchFamily="34" charset="0"/>
                <a:ea typeface="Arial-Rounded" pitchFamily="34" charset="0"/>
                <a:cs typeface="Arial" pitchFamily="34" charset="0"/>
              </a:rPr>
              <a:t>2. </a:t>
            </a:r>
            <a:r>
              <a:rPr lang="en-US" sz="3200" i="1" dirty="0" err="1">
                <a:solidFill>
                  <a:schemeClr val="tx1"/>
                </a:solidFill>
              </a:rPr>
              <a:t>Chơi</a:t>
            </a:r>
            <a:r>
              <a:rPr lang="en-US" sz="3200" i="1" dirty="0">
                <a:solidFill>
                  <a:schemeClr val="tx1"/>
                </a:solidFill>
              </a:rPr>
              <a:t> </a:t>
            </a:r>
            <a:r>
              <a:rPr lang="en-US" sz="3200" i="1" dirty="0" err="1">
                <a:solidFill>
                  <a:schemeClr val="tx1"/>
                </a:solidFill>
              </a:rPr>
              <a:t>đố</a:t>
            </a:r>
            <a:r>
              <a:rPr lang="en-US" sz="3200" i="1" dirty="0">
                <a:solidFill>
                  <a:schemeClr val="tx1"/>
                </a:solidFill>
              </a:rPr>
              <a:t> </a:t>
            </a:r>
            <a:r>
              <a:rPr lang="en-US" sz="3200" i="1" dirty="0" err="1">
                <a:solidFill>
                  <a:schemeClr val="tx1"/>
                </a:solidFill>
              </a:rPr>
              <a:t>vui</a:t>
            </a:r>
            <a:r>
              <a:rPr lang="en-US" sz="3200" i="1" dirty="0">
                <a:solidFill>
                  <a:schemeClr val="tx1"/>
                </a:solidFill>
              </a:rPr>
              <a:t> </a:t>
            </a:r>
            <a:r>
              <a:rPr lang="en-US" sz="3200" i="1" dirty="0" err="1">
                <a:solidFill>
                  <a:schemeClr val="tx1"/>
                </a:solidFill>
              </a:rPr>
              <a:t>về</a:t>
            </a:r>
            <a:r>
              <a:rPr lang="en-US" sz="3200" i="1" dirty="0">
                <a:solidFill>
                  <a:schemeClr val="tx1"/>
                </a:solidFill>
              </a:rPr>
              <a:t> </a:t>
            </a:r>
            <a:r>
              <a:rPr lang="en-US" sz="3200" i="1" dirty="0" err="1">
                <a:solidFill>
                  <a:schemeClr val="tx1"/>
                </a:solidFill>
              </a:rPr>
              <a:t>các</a:t>
            </a:r>
            <a:r>
              <a:rPr lang="en-US" sz="3200" i="1" dirty="0">
                <a:solidFill>
                  <a:schemeClr val="tx1"/>
                </a:solidFill>
              </a:rPr>
              <a:t> </a:t>
            </a:r>
            <a:r>
              <a:rPr lang="en-US" sz="3200" i="1" dirty="0" err="1">
                <a:solidFill>
                  <a:schemeClr val="tx1"/>
                </a:solidFill>
              </a:rPr>
              <a:t>loài</a:t>
            </a:r>
            <a:r>
              <a:rPr lang="en-US" sz="3200" i="1" dirty="0">
                <a:solidFill>
                  <a:schemeClr val="tx1"/>
                </a:solidFill>
              </a:rPr>
              <a:t> </a:t>
            </a:r>
            <a:r>
              <a:rPr lang="en-US" sz="3200" i="1" dirty="0" err="1">
                <a:solidFill>
                  <a:schemeClr val="tx1"/>
                </a:solidFill>
              </a:rPr>
              <a:t>chim</a:t>
            </a:r>
            <a:r>
              <a:rPr lang="en-US" sz="3200" i="1" dirty="0">
                <a:solidFill>
                  <a:schemeClr val="tx1"/>
                </a:solidFill>
              </a:rPr>
              <a:t>?</a:t>
            </a:r>
            <a:endParaRPr lang="en-US" sz="3200" dirty="0">
              <a:solidFill>
                <a:schemeClr val="tx1"/>
              </a:solidFill>
              <a:latin typeface="Arial" pitchFamily="34" charset="0"/>
              <a:ea typeface="Arial-Rounded" pitchFamily="34" charset="0"/>
              <a:cs typeface="Arial" pitchFamily="34" charset="0"/>
            </a:endParaRPr>
          </a:p>
        </p:txBody>
      </p:sp>
      <p:sp>
        <p:nvSpPr>
          <p:cNvPr id="5" name="Down Arrow 4"/>
          <p:cNvSpPr/>
          <p:nvPr/>
        </p:nvSpPr>
        <p:spPr>
          <a:xfrm rot="16200000">
            <a:off x="360231" y="2642008"/>
            <a:ext cx="192066" cy="68580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dirty="0">
                <a:solidFill>
                  <a:srgbClr val="865B3E"/>
                </a:solidFill>
                <a:latin typeface="Arial" panose="020B0604020202020204" pitchFamily="34" charset="0"/>
                <a:cs typeface="Arial" panose="020B0604020202020204" pitchFamily="34" charset="0"/>
              </a:rPr>
              <a:t>c</a:t>
            </a:r>
          </a:p>
        </p:txBody>
      </p:sp>
      <p:sp>
        <p:nvSpPr>
          <p:cNvPr id="6" name="Rounded Rectangle 5"/>
          <p:cNvSpPr/>
          <p:nvPr/>
        </p:nvSpPr>
        <p:spPr>
          <a:xfrm>
            <a:off x="3579813" y="3632196"/>
            <a:ext cx="7674666" cy="1447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200" i="1" dirty="0" err="1">
                <a:solidFill>
                  <a:schemeClr val="tx1"/>
                </a:solidFill>
              </a:rPr>
              <a:t>Chim</a:t>
            </a:r>
            <a:r>
              <a:rPr lang="en-US" sz="3200" i="1" dirty="0">
                <a:solidFill>
                  <a:schemeClr val="tx1"/>
                </a:solidFill>
              </a:rPr>
              <a:t> </a:t>
            </a:r>
            <a:r>
              <a:rPr lang="en-US" sz="3200" i="1" dirty="0" err="1">
                <a:solidFill>
                  <a:schemeClr val="tx1"/>
                </a:solidFill>
              </a:rPr>
              <a:t>sáo</a:t>
            </a:r>
            <a:endParaRPr lang="en-US" sz="3200" dirty="0">
              <a:solidFill>
                <a:schemeClr val="tx1"/>
              </a:solidFill>
            </a:endParaRPr>
          </a:p>
        </p:txBody>
      </p:sp>
      <p:sp>
        <p:nvSpPr>
          <p:cNvPr id="9" name="Down Arrow 4">
            <a:extLst>
              <a:ext uri="{FF2B5EF4-FFF2-40B4-BE49-F238E27FC236}">
                <a16:creationId xmlns:a16="http://schemas.microsoft.com/office/drawing/2014/main" xmlns="" id="{5FBBF0B8-1FB3-4D4B-930C-9CDD99EBB6F5}"/>
              </a:ext>
            </a:extLst>
          </p:cNvPr>
          <p:cNvSpPr/>
          <p:nvPr/>
        </p:nvSpPr>
        <p:spPr>
          <a:xfrm rot="16200000">
            <a:off x="2683680" y="4013195"/>
            <a:ext cx="192066" cy="68580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dirty="0">
                <a:solidFill>
                  <a:srgbClr val="865B3E"/>
                </a:solidFill>
                <a:latin typeface="Arial" panose="020B0604020202020204" pitchFamily="34" charset="0"/>
                <a:cs typeface="Arial" panose="020B0604020202020204" pitchFamily="34" charset="0"/>
              </a:rPr>
              <a:t>c</a:t>
            </a:r>
          </a:p>
        </p:txBody>
      </p:sp>
      <p:sp>
        <p:nvSpPr>
          <p:cNvPr id="10" name="Rounded Rectangle 5">
            <a:extLst>
              <a:ext uri="{FF2B5EF4-FFF2-40B4-BE49-F238E27FC236}">
                <a16:creationId xmlns:a16="http://schemas.microsoft.com/office/drawing/2014/main" xmlns="" id="{5BF9D712-9A45-4C00-A9D1-405BE0C7C9B5}"/>
              </a:ext>
            </a:extLst>
          </p:cNvPr>
          <p:cNvSpPr/>
          <p:nvPr/>
        </p:nvSpPr>
        <p:spPr>
          <a:xfrm>
            <a:off x="1103965" y="2509442"/>
            <a:ext cx="10150513" cy="1447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200" i="1" dirty="0" err="1">
                <a:solidFill>
                  <a:schemeClr val="tx1"/>
                </a:solidFill>
              </a:rPr>
              <a:t>Chim</a:t>
            </a:r>
            <a:r>
              <a:rPr lang="en-US" sz="3200" i="1" dirty="0">
                <a:solidFill>
                  <a:schemeClr val="tx1"/>
                </a:solidFill>
              </a:rPr>
              <a:t> </a:t>
            </a:r>
            <a:r>
              <a:rPr lang="en-US" sz="3200" i="1" dirty="0" err="1">
                <a:solidFill>
                  <a:schemeClr val="tx1"/>
                </a:solidFill>
              </a:rPr>
              <a:t>gì</a:t>
            </a:r>
            <a:r>
              <a:rPr lang="en-US" sz="3200" i="1" dirty="0">
                <a:solidFill>
                  <a:schemeClr val="tx1"/>
                </a:solidFill>
              </a:rPr>
              <a:t> </a:t>
            </a:r>
            <a:r>
              <a:rPr lang="en-US" sz="3200" i="1" dirty="0" err="1">
                <a:solidFill>
                  <a:schemeClr val="tx1"/>
                </a:solidFill>
              </a:rPr>
              <a:t>vừa</a:t>
            </a:r>
            <a:r>
              <a:rPr lang="en-US" sz="3200" i="1" dirty="0">
                <a:solidFill>
                  <a:schemeClr val="tx1"/>
                </a:solidFill>
              </a:rPr>
              <a:t> </a:t>
            </a:r>
            <a:r>
              <a:rPr lang="en-US" sz="3200" i="1" dirty="0" err="1">
                <a:solidFill>
                  <a:schemeClr val="tx1"/>
                </a:solidFill>
              </a:rPr>
              <a:t>đi</a:t>
            </a:r>
            <a:r>
              <a:rPr lang="en-US" sz="3200" i="1" dirty="0">
                <a:solidFill>
                  <a:schemeClr val="tx1"/>
                </a:solidFill>
              </a:rPr>
              <a:t> </a:t>
            </a:r>
            <a:r>
              <a:rPr lang="en-US" sz="3200" i="1" dirty="0" err="1">
                <a:solidFill>
                  <a:schemeClr val="tx1"/>
                </a:solidFill>
              </a:rPr>
              <a:t>vừa</a:t>
            </a:r>
            <a:r>
              <a:rPr lang="en-US" sz="3200" i="1" dirty="0">
                <a:solidFill>
                  <a:schemeClr val="tx1"/>
                </a:solidFill>
              </a:rPr>
              <a:t> </a:t>
            </a:r>
            <a:r>
              <a:rPr lang="en-US" sz="3200" i="1" dirty="0" err="1">
                <a:solidFill>
                  <a:schemeClr val="tx1"/>
                </a:solidFill>
              </a:rPr>
              <a:t>nhảy</a:t>
            </a:r>
            <a:r>
              <a:rPr lang="en-US" sz="3200" i="1" dirty="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xmlns="" val="250642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8725" y="355060"/>
            <a:ext cx="8001000" cy="2819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200" i="1" dirty="0">
                <a:solidFill>
                  <a:schemeClr val="tx1"/>
                </a:solidFill>
              </a:rPr>
              <a:t>3. </a:t>
            </a:r>
            <a:r>
              <a:rPr lang="vi-VN" sz="3200" i="1" dirty="0">
                <a:solidFill>
                  <a:schemeClr val="tx1"/>
                </a:solidFill>
              </a:rPr>
              <a:t>Tìm những từ ngữ</a:t>
            </a:r>
            <a:r>
              <a:rPr lang="en-US" sz="3200" i="1" dirty="0">
                <a:solidFill>
                  <a:schemeClr val="tx1"/>
                </a:solidFill>
              </a:rPr>
              <a:t> </a:t>
            </a:r>
            <a:r>
              <a:rPr lang="en-US" sz="3200" i="1" dirty="0" err="1">
                <a:solidFill>
                  <a:schemeClr val="tx1"/>
                </a:solidFill>
              </a:rPr>
              <a:t>chỉ</a:t>
            </a:r>
            <a:r>
              <a:rPr lang="en-US" sz="3200" i="1" dirty="0">
                <a:solidFill>
                  <a:schemeClr val="tx1"/>
                </a:solidFill>
              </a:rPr>
              <a:t> </a:t>
            </a:r>
            <a:r>
              <a:rPr lang="en-US" sz="3200" i="1" dirty="0" err="1">
                <a:solidFill>
                  <a:schemeClr val="tx1"/>
                </a:solidFill>
              </a:rPr>
              <a:t>hoạt</a:t>
            </a:r>
            <a:r>
              <a:rPr lang="en-US" sz="3200" i="1" dirty="0">
                <a:solidFill>
                  <a:schemeClr val="tx1"/>
                </a:solidFill>
              </a:rPr>
              <a:t> </a:t>
            </a:r>
            <a:r>
              <a:rPr lang="en-US" sz="3200" i="1" dirty="0" err="1">
                <a:solidFill>
                  <a:schemeClr val="tx1"/>
                </a:solidFill>
              </a:rPr>
              <a:t>động</a:t>
            </a:r>
            <a:r>
              <a:rPr lang="en-US" sz="3200" i="1" dirty="0">
                <a:solidFill>
                  <a:schemeClr val="tx1"/>
                </a:solidFill>
              </a:rPr>
              <a:t> </a:t>
            </a:r>
            <a:r>
              <a:rPr lang="en-US" sz="3200" i="1" dirty="0" err="1">
                <a:solidFill>
                  <a:schemeClr val="tx1"/>
                </a:solidFill>
              </a:rPr>
              <a:t>của</a:t>
            </a:r>
            <a:r>
              <a:rPr lang="en-US" sz="3200" i="1" dirty="0">
                <a:solidFill>
                  <a:schemeClr val="tx1"/>
                </a:solidFill>
              </a:rPr>
              <a:t> </a:t>
            </a:r>
            <a:r>
              <a:rPr lang="en-US" sz="3200" i="1" dirty="0" err="1">
                <a:solidFill>
                  <a:schemeClr val="tx1"/>
                </a:solidFill>
              </a:rPr>
              <a:t>các</a:t>
            </a:r>
            <a:r>
              <a:rPr lang="en-US" sz="3200" i="1" dirty="0">
                <a:solidFill>
                  <a:schemeClr val="tx1"/>
                </a:solidFill>
              </a:rPr>
              <a:t> </a:t>
            </a:r>
            <a:r>
              <a:rPr lang="en-US" sz="3200" i="1" dirty="0" err="1">
                <a:solidFill>
                  <a:schemeClr val="tx1"/>
                </a:solidFill>
              </a:rPr>
              <a:t>loài</a:t>
            </a:r>
            <a:r>
              <a:rPr lang="en-US" sz="3200" i="1" dirty="0">
                <a:solidFill>
                  <a:schemeClr val="tx1"/>
                </a:solidFill>
              </a:rPr>
              <a:t> </a:t>
            </a:r>
            <a:r>
              <a:rPr lang="en-US" sz="3200" i="1" dirty="0" err="1">
                <a:solidFill>
                  <a:schemeClr val="tx1"/>
                </a:solidFill>
              </a:rPr>
              <a:t>chim</a:t>
            </a:r>
            <a:r>
              <a:rPr lang="en-US" sz="3200" i="1" dirty="0">
                <a:solidFill>
                  <a:schemeClr val="tx1"/>
                </a:solidFill>
              </a:rPr>
              <a:t> </a:t>
            </a:r>
            <a:r>
              <a:rPr lang="en-US" sz="3200" i="1" dirty="0" err="1">
                <a:solidFill>
                  <a:schemeClr val="tx1"/>
                </a:solidFill>
              </a:rPr>
              <a:t>trong</a:t>
            </a:r>
            <a:r>
              <a:rPr lang="en-US" sz="3200" i="1" dirty="0">
                <a:solidFill>
                  <a:schemeClr val="tx1"/>
                </a:solidFill>
              </a:rPr>
              <a:t> </a:t>
            </a:r>
            <a:r>
              <a:rPr lang="en-US" sz="3200" i="1" dirty="0" err="1">
                <a:solidFill>
                  <a:schemeClr val="tx1"/>
                </a:solidFill>
              </a:rPr>
              <a:t>bài</a:t>
            </a:r>
            <a:r>
              <a:rPr lang="en-US" sz="3200" i="1" dirty="0">
                <a:solidFill>
                  <a:schemeClr val="tx1"/>
                </a:solidFill>
              </a:rPr>
              <a:t> </a:t>
            </a:r>
            <a:r>
              <a:rPr lang="en-US" sz="3200" i="1" dirty="0" err="1">
                <a:solidFill>
                  <a:schemeClr val="tx1"/>
                </a:solidFill>
              </a:rPr>
              <a:t>vè</a:t>
            </a:r>
            <a:r>
              <a:rPr lang="en-US" sz="3200" i="1" dirty="0">
                <a:solidFill>
                  <a:schemeClr val="tx1"/>
                </a:solidFill>
              </a:rPr>
              <a:t>?</a:t>
            </a:r>
            <a:endParaRPr lang="en-US" sz="3200" dirty="0">
              <a:solidFill>
                <a:schemeClr val="tx1"/>
              </a:solidFill>
            </a:endParaRPr>
          </a:p>
        </p:txBody>
      </p:sp>
      <p:sp>
        <p:nvSpPr>
          <p:cNvPr id="6" name="TextBox 5">
            <a:extLst>
              <a:ext uri="{FF2B5EF4-FFF2-40B4-BE49-F238E27FC236}">
                <a16:creationId xmlns:a16="http://schemas.microsoft.com/office/drawing/2014/main" xmlns="" id="{A68F10D3-63EE-451A-B78E-736D71912E88}"/>
              </a:ext>
            </a:extLst>
          </p:cNvPr>
          <p:cNvSpPr txBox="1"/>
          <p:nvPr/>
        </p:nvSpPr>
        <p:spPr>
          <a:xfrm>
            <a:off x="1370012" y="2362200"/>
            <a:ext cx="5486400" cy="4308872"/>
          </a:xfrm>
          <a:prstGeom prst="rect">
            <a:avLst/>
          </a:prstGeom>
          <a:noFill/>
        </p:spPr>
        <p:txBody>
          <a:bodyPr wrap="square">
            <a:spAutoFit/>
          </a:bodyPr>
          <a:lstStyle/>
          <a:p>
            <a:r>
              <a:rPr lang="en-US" sz="2800" dirty="0" err="1"/>
              <a:t>vừa</a:t>
            </a:r>
            <a:r>
              <a:rPr lang="en-US" sz="2800" dirty="0"/>
              <a:t> </a:t>
            </a:r>
            <a:r>
              <a:rPr lang="en-US" sz="2800" dirty="0" err="1"/>
              <a:t>đi</a:t>
            </a:r>
            <a:r>
              <a:rPr lang="en-US" sz="2800" dirty="0"/>
              <a:t> </a:t>
            </a:r>
            <a:r>
              <a:rPr lang="en-US" sz="2800" dirty="0" err="1"/>
              <a:t>vừa</a:t>
            </a:r>
            <a:r>
              <a:rPr lang="en-US" sz="2800" dirty="0"/>
              <a:t> </a:t>
            </a:r>
            <a:r>
              <a:rPr lang="en-US" sz="2800" dirty="0" err="1"/>
              <a:t>nhảy</a:t>
            </a:r>
            <a:r>
              <a:rPr lang="en-US" sz="2800" dirty="0"/>
              <a:t>, </a:t>
            </a:r>
          </a:p>
          <a:p>
            <a:r>
              <a:rPr lang="en-US" sz="2800" dirty="0" err="1"/>
              <a:t>nói</a:t>
            </a:r>
            <a:r>
              <a:rPr lang="en-US" sz="2800" dirty="0"/>
              <a:t> </a:t>
            </a:r>
            <a:r>
              <a:rPr lang="en-US" sz="2800" dirty="0" err="1"/>
              <a:t>linh</a:t>
            </a:r>
            <a:r>
              <a:rPr lang="en-US" sz="2800" dirty="0"/>
              <a:t> </a:t>
            </a:r>
            <a:r>
              <a:rPr lang="en-US" sz="2800" dirty="0" err="1"/>
              <a:t>tinh</a:t>
            </a:r>
            <a:r>
              <a:rPr lang="en-US" sz="2800" dirty="0"/>
              <a:t>, </a:t>
            </a:r>
          </a:p>
          <a:p>
            <a:r>
              <a:rPr lang="en-US" sz="2800" dirty="0"/>
              <a:t>hay </a:t>
            </a:r>
            <a:r>
              <a:rPr lang="en-US" sz="2800" dirty="0" err="1"/>
              <a:t>nghịch</a:t>
            </a:r>
            <a:r>
              <a:rPr lang="en-US" sz="2800" dirty="0"/>
              <a:t> hay </a:t>
            </a:r>
            <a:r>
              <a:rPr lang="en-US" sz="2800" dirty="0" err="1"/>
              <a:t>tếu</a:t>
            </a:r>
            <a:r>
              <a:rPr lang="en-US" sz="2800" dirty="0"/>
              <a:t>, </a:t>
            </a:r>
          </a:p>
          <a:p>
            <a:r>
              <a:rPr lang="en-US" sz="2800" dirty="0"/>
              <a:t>hay chao </a:t>
            </a:r>
            <a:r>
              <a:rPr lang="en-US" sz="2800" dirty="0" err="1"/>
              <a:t>đớp</a:t>
            </a:r>
            <a:r>
              <a:rPr lang="en-US" sz="2800" dirty="0"/>
              <a:t> </a:t>
            </a:r>
            <a:r>
              <a:rPr lang="en-US" sz="2800" dirty="0" err="1"/>
              <a:t>mồi</a:t>
            </a:r>
            <a:r>
              <a:rPr lang="en-US" sz="2800" dirty="0"/>
              <a:t>, </a:t>
            </a:r>
          </a:p>
          <a:p>
            <a:r>
              <a:rPr lang="en-US" sz="2800" dirty="0"/>
              <a:t>hay </a:t>
            </a:r>
            <a:r>
              <a:rPr lang="en-US" sz="2800" dirty="0" err="1"/>
              <a:t>mách</a:t>
            </a:r>
            <a:r>
              <a:rPr lang="en-US" sz="2800" dirty="0"/>
              <a:t> </a:t>
            </a:r>
            <a:r>
              <a:rPr lang="en-US" sz="2800" dirty="0" err="1"/>
              <a:t>lẻo</a:t>
            </a:r>
            <a:r>
              <a:rPr lang="en-US" sz="2800" dirty="0"/>
              <a:t>, </a:t>
            </a:r>
          </a:p>
          <a:p>
            <a:r>
              <a:rPr lang="en-US" sz="2800" dirty="0"/>
              <a:t>hay </a:t>
            </a:r>
            <a:r>
              <a:rPr lang="en-US" sz="2800" dirty="0" err="1"/>
              <a:t>nhặt</a:t>
            </a:r>
            <a:r>
              <a:rPr lang="en-US" sz="2800" dirty="0"/>
              <a:t> </a:t>
            </a:r>
            <a:r>
              <a:rPr lang="en-US" sz="2800" dirty="0" err="1"/>
              <a:t>lân</a:t>
            </a:r>
            <a:r>
              <a:rPr lang="en-US" sz="2800" dirty="0"/>
              <a:t> la, </a:t>
            </a:r>
          </a:p>
          <a:p>
            <a:r>
              <a:rPr lang="en-US" sz="2800" dirty="0" err="1"/>
              <a:t>có</a:t>
            </a:r>
            <a:r>
              <a:rPr lang="en-US" sz="2800" dirty="0"/>
              <a:t> </a:t>
            </a:r>
            <a:r>
              <a:rPr lang="en-US" sz="2800" dirty="0" err="1"/>
              <a:t>tình</a:t>
            </a:r>
            <a:r>
              <a:rPr lang="en-US" sz="2800" dirty="0"/>
              <a:t> </a:t>
            </a:r>
            <a:r>
              <a:rPr lang="en-US" sz="2800" dirty="0" err="1"/>
              <a:t>có</a:t>
            </a:r>
            <a:r>
              <a:rPr lang="en-US" sz="2800" dirty="0"/>
              <a:t> </a:t>
            </a:r>
            <a:r>
              <a:rPr lang="en-US" sz="2800" dirty="0" err="1"/>
              <a:t>nghĩa</a:t>
            </a:r>
            <a:r>
              <a:rPr lang="en-US" sz="2800" dirty="0"/>
              <a:t>, </a:t>
            </a:r>
          </a:p>
          <a:p>
            <a:r>
              <a:rPr lang="en-US" sz="2800" dirty="0" err="1"/>
              <a:t>giục</a:t>
            </a:r>
            <a:r>
              <a:rPr lang="en-US" sz="2800" dirty="0"/>
              <a:t> </a:t>
            </a:r>
            <a:r>
              <a:rPr lang="en-US" sz="2800" dirty="0" err="1"/>
              <a:t>hè</a:t>
            </a:r>
            <a:r>
              <a:rPr lang="en-US" sz="2800" dirty="0"/>
              <a:t> </a:t>
            </a:r>
            <a:r>
              <a:rPr lang="en-US" sz="2800" dirty="0" err="1"/>
              <a:t>đến</a:t>
            </a:r>
            <a:r>
              <a:rPr lang="en-US" sz="2800" dirty="0"/>
              <a:t> </a:t>
            </a:r>
            <a:r>
              <a:rPr lang="en-US" sz="2800" dirty="0" err="1"/>
              <a:t>mau</a:t>
            </a:r>
            <a:r>
              <a:rPr lang="en-US" sz="2800" dirty="0"/>
              <a:t>, </a:t>
            </a:r>
          </a:p>
          <a:p>
            <a:r>
              <a:rPr lang="en-US" sz="2800" dirty="0" err="1"/>
              <a:t>nhấp</a:t>
            </a:r>
            <a:r>
              <a:rPr lang="en-US" sz="2800" dirty="0"/>
              <a:t> </a:t>
            </a:r>
            <a:r>
              <a:rPr lang="en-US" sz="2800" dirty="0" err="1"/>
              <a:t>nhem</a:t>
            </a:r>
            <a:r>
              <a:rPr lang="en-US" sz="2800" dirty="0"/>
              <a:t> </a:t>
            </a:r>
            <a:r>
              <a:rPr lang="en-US" sz="2800" dirty="0" err="1"/>
              <a:t>buồn</a:t>
            </a:r>
            <a:r>
              <a:rPr lang="en-US" sz="2800" dirty="0"/>
              <a:t> </a:t>
            </a:r>
            <a:r>
              <a:rPr lang="en-US" sz="2800" dirty="0" err="1"/>
              <a:t>ngủ</a:t>
            </a:r>
            <a:r>
              <a:rPr lang="en-US" sz="2800" dirty="0"/>
              <a:t>.</a:t>
            </a:r>
          </a:p>
          <a:p>
            <a:endParaRPr lang="en-US" dirty="0"/>
          </a:p>
        </p:txBody>
      </p:sp>
    </p:spTree>
    <p:extLst>
      <p:ext uri="{BB962C8B-B14F-4D97-AF65-F5344CB8AC3E}">
        <p14:creationId xmlns:p14="http://schemas.microsoft.com/office/powerpoint/2010/main" xmlns="" val="4273915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7012" y="533400"/>
            <a:ext cx="11353800" cy="16112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200" dirty="0">
                <a:solidFill>
                  <a:schemeClr val="tx1"/>
                </a:solidFill>
                <a:latin typeface="Arial" pitchFamily="34" charset="0"/>
                <a:ea typeface="Arial-Rounded" pitchFamily="34" charset="0"/>
                <a:cs typeface="Arial" pitchFamily="34" charset="0"/>
              </a:rPr>
              <a:t>4. </a:t>
            </a: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nội</a:t>
            </a:r>
            <a:r>
              <a:rPr lang="en-US" sz="3600" dirty="0">
                <a:solidFill>
                  <a:schemeClr val="tx1"/>
                </a:solidFill>
              </a:rPr>
              <a:t> dung </a:t>
            </a:r>
            <a:r>
              <a:rPr lang="en-US" sz="3600" dirty="0" err="1">
                <a:solidFill>
                  <a:schemeClr val="tx1"/>
                </a:solidFill>
              </a:rPr>
              <a:t>bài</a:t>
            </a:r>
            <a:r>
              <a:rPr lang="en-US" sz="3600" dirty="0">
                <a:solidFill>
                  <a:schemeClr val="tx1"/>
                </a:solidFill>
              </a:rPr>
              <a:t> </a:t>
            </a:r>
            <a:r>
              <a:rPr lang="en-US" sz="3600" dirty="0" err="1">
                <a:solidFill>
                  <a:schemeClr val="tx1"/>
                </a:solidFill>
              </a:rPr>
              <a:t>vè</a:t>
            </a:r>
            <a:r>
              <a:rPr lang="en-US" sz="3600" dirty="0">
                <a:solidFill>
                  <a:schemeClr val="tx1"/>
                </a:solidFill>
              </a:rPr>
              <a:t> </a:t>
            </a:r>
            <a:r>
              <a:rPr lang="en-US" sz="3600" dirty="0" err="1">
                <a:solidFill>
                  <a:schemeClr val="tx1"/>
                </a:solidFill>
              </a:rPr>
              <a:t>và</a:t>
            </a:r>
            <a:r>
              <a:rPr lang="en-US" sz="3600" dirty="0">
                <a:solidFill>
                  <a:schemeClr val="tx1"/>
                </a:solidFill>
              </a:rPr>
              <a:t> </a:t>
            </a:r>
            <a:r>
              <a:rPr lang="en-US" sz="3600" dirty="0" err="1">
                <a:solidFill>
                  <a:schemeClr val="tx1"/>
                </a:solidFill>
              </a:rPr>
              <a:t>hiểu</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em</a:t>
            </a:r>
            <a:r>
              <a:rPr lang="en-US" sz="3600" dirty="0">
                <a:solidFill>
                  <a:schemeClr val="tx1"/>
                </a:solidFill>
              </a:rPr>
              <a:t>, </a:t>
            </a:r>
            <a:r>
              <a:rPr lang="en-US" sz="3600" dirty="0" err="1">
                <a:solidFill>
                  <a:schemeClr val="tx1"/>
                </a:solidFill>
              </a:rPr>
              <a:t>giới</a:t>
            </a:r>
            <a:r>
              <a:rPr lang="en-US" sz="3600" dirty="0">
                <a:solidFill>
                  <a:schemeClr val="tx1"/>
                </a:solidFill>
              </a:rPr>
              <a:t> </a:t>
            </a:r>
            <a:r>
              <a:rPr lang="en-US" sz="3600" dirty="0" err="1">
                <a:solidFill>
                  <a:schemeClr val="tx1"/>
                </a:solidFill>
              </a:rPr>
              <a:t>thiệu</a:t>
            </a:r>
            <a:r>
              <a:rPr lang="en-US" sz="3600" dirty="0">
                <a:solidFill>
                  <a:schemeClr val="tx1"/>
                </a:solidFill>
              </a:rPr>
              <a:t> </a:t>
            </a:r>
            <a:r>
              <a:rPr lang="en-US" sz="3600" dirty="0" err="1">
                <a:solidFill>
                  <a:schemeClr val="tx1"/>
                </a:solidFill>
              </a:rPr>
              <a:t>về</a:t>
            </a:r>
            <a:r>
              <a:rPr lang="en-US" sz="3600" dirty="0">
                <a:solidFill>
                  <a:schemeClr val="tx1"/>
                </a:solidFill>
              </a:rPr>
              <a:t> </a:t>
            </a:r>
            <a:r>
              <a:rPr lang="en-US" sz="3600" dirty="0" err="1">
                <a:solidFill>
                  <a:schemeClr val="tx1"/>
                </a:solidFill>
              </a:rPr>
              <a:t>loài</a:t>
            </a:r>
            <a:r>
              <a:rPr lang="en-US" sz="3600" dirty="0">
                <a:solidFill>
                  <a:schemeClr val="tx1"/>
                </a:solidFill>
              </a:rPr>
              <a:t> </a:t>
            </a:r>
            <a:r>
              <a:rPr lang="en-US" sz="3600" dirty="0" err="1">
                <a:solidFill>
                  <a:schemeClr val="tx1"/>
                </a:solidFill>
              </a:rPr>
              <a:t>chim</a:t>
            </a:r>
            <a:r>
              <a:rPr lang="en-US" sz="3600" dirty="0">
                <a:solidFill>
                  <a:schemeClr val="tx1"/>
                </a:solidFill>
              </a:rPr>
              <a:t>?</a:t>
            </a:r>
            <a:endParaRPr lang="en-US" sz="3600" dirty="0">
              <a:solidFill>
                <a:schemeClr val="tx1"/>
              </a:solidFill>
              <a:latin typeface="Arial" pitchFamily="34" charset="0"/>
              <a:ea typeface="Arial-Rounded" pitchFamily="34" charset="0"/>
              <a:cs typeface="Arial" pitchFamily="34" charset="0"/>
            </a:endParaRPr>
          </a:p>
        </p:txBody>
      </p:sp>
      <p:sp>
        <p:nvSpPr>
          <p:cNvPr id="4" name="Rounded Rectangle 3"/>
          <p:cNvSpPr/>
          <p:nvPr/>
        </p:nvSpPr>
        <p:spPr>
          <a:xfrm>
            <a:off x="531812" y="2971800"/>
            <a:ext cx="11353800" cy="16112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vi-VN" sz="3600" dirty="0">
                <a:solidFill>
                  <a:schemeClr val="tx1"/>
                </a:solidFill>
              </a:rPr>
              <a:t>Em thích bác cú mèo nhất, vì trong bài vè, hình ảnh của bác hiện lên rất ngộ nghĩnh, hài hước, lúc nào cũng gật gù buồn ngủ.</a:t>
            </a:r>
          </a:p>
          <a:p>
            <a:endParaRPr lang="vi-VN" sz="3600" dirty="0">
              <a:solidFill>
                <a:schemeClr val="tx1"/>
              </a:solidFill>
            </a:endParaRPr>
          </a:p>
        </p:txBody>
      </p:sp>
    </p:spTree>
    <p:extLst>
      <p:ext uri="{BB962C8B-B14F-4D97-AF65-F5344CB8AC3E}">
        <p14:creationId xmlns:p14="http://schemas.microsoft.com/office/powerpoint/2010/main" xmlns="" val="2657992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Lst>
          </a:blip>
          <a:stretch>
            <a:fillRect/>
          </a:stretch>
        </p:blipFill>
        <p:spPr>
          <a:xfrm>
            <a:off x="-153988" y="-152923"/>
            <a:ext cx="1718346" cy="1114604"/>
          </a:xfrm>
          <a:prstGeom prst="rect">
            <a:avLst/>
          </a:prstGeom>
        </p:spPr>
      </p:pic>
      <p:sp>
        <p:nvSpPr>
          <p:cNvPr id="6" name="TextBox 5"/>
          <p:cNvSpPr txBox="1"/>
          <p:nvPr/>
        </p:nvSpPr>
        <p:spPr>
          <a:xfrm>
            <a:off x="1827212" y="125991"/>
            <a:ext cx="7499668" cy="584642"/>
          </a:xfrm>
          <a:prstGeom prst="rect">
            <a:avLst/>
          </a:prstGeom>
          <a:noFill/>
        </p:spPr>
        <p:txBody>
          <a:bodyPr wrap="square" lIns="91305" tIns="45654" rIns="91305" bIns="45654" rtlCol="0">
            <a:spAutoFit/>
          </a:bodyPr>
          <a:lstStyle/>
          <a:p>
            <a:pPr algn="ctr"/>
            <a:r>
              <a:rPr lang="en-US" sz="3200" b="1" dirty="0">
                <a:solidFill>
                  <a:schemeClr val="accent6">
                    <a:lumMod val="75000"/>
                  </a:schemeClr>
                </a:solidFill>
                <a:latin typeface="Arial" pitchFamily="34" charset="0"/>
                <a:ea typeface="Arial-Rounded" pitchFamily="34" charset="0"/>
                <a:cs typeface="Arial" pitchFamily="34" charset="0"/>
              </a:rPr>
              <a:t>VÈ CHIM</a:t>
            </a:r>
          </a:p>
        </p:txBody>
      </p:sp>
      <p:sp>
        <p:nvSpPr>
          <p:cNvPr id="9" name="TextBox 8"/>
          <p:cNvSpPr txBox="1"/>
          <p:nvPr/>
        </p:nvSpPr>
        <p:spPr>
          <a:xfrm>
            <a:off x="9344865" y="5105400"/>
            <a:ext cx="1979026" cy="577717"/>
          </a:xfrm>
          <a:prstGeom prst="rect">
            <a:avLst/>
          </a:prstGeom>
          <a:noFill/>
        </p:spPr>
        <p:txBody>
          <a:bodyPr wrap="square" lIns="91305" tIns="45654" rIns="91305" bIns="45654" rtlCol="0">
            <a:spAutoFit/>
          </a:bodyPr>
          <a:lstStyle/>
          <a:p>
            <a:pPr algn="just">
              <a:lnSpc>
                <a:spcPct val="150000"/>
              </a:lnSpc>
            </a:pPr>
            <a:r>
              <a:rPr lang="en-US" sz="2400" dirty="0">
                <a:latin typeface="Arial" pitchFamily="34" charset="0"/>
                <a:ea typeface="Arial-Rounded" pitchFamily="34" charset="0"/>
                <a:cs typeface="Arial" pitchFamily="34" charset="0"/>
              </a:rPr>
              <a:t>(</a:t>
            </a:r>
            <a:r>
              <a:rPr lang="en-US" sz="2400" dirty="0" err="1">
                <a:latin typeface="Arial" pitchFamily="34" charset="0"/>
                <a:ea typeface="Arial-Rounded" pitchFamily="34" charset="0"/>
                <a:cs typeface="Arial" pitchFamily="34" charset="0"/>
              </a:rPr>
              <a:t>Đồng</a:t>
            </a:r>
            <a:r>
              <a:rPr lang="en-US" sz="2400" dirty="0">
                <a:latin typeface="Arial" pitchFamily="34" charset="0"/>
                <a:ea typeface="Arial-Rounded" pitchFamily="34" charset="0"/>
                <a:cs typeface="Arial" pitchFamily="34" charset="0"/>
              </a:rPr>
              <a:t> Dao)</a:t>
            </a:r>
          </a:p>
        </p:txBody>
      </p:sp>
      <p:sp>
        <p:nvSpPr>
          <p:cNvPr id="10" name="TextBox 9">
            <a:extLst>
              <a:ext uri="{FF2B5EF4-FFF2-40B4-BE49-F238E27FC236}">
                <a16:creationId xmlns:a16="http://schemas.microsoft.com/office/drawing/2014/main" xmlns="" id="{B7A03DCA-4F4E-494D-8B90-9A89CDFC0903}"/>
              </a:ext>
            </a:extLst>
          </p:cNvPr>
          <p:cNvSpPr txBox="1"/>
          <p:nvPr/>
        </p:nvSpPr>
        <p:spPr>
          <a:xfrm>
            <a:off x="377379" y="961681"/>
            <a:ext cx="3103227" cy="4524315"/>
          </a:xfrm>
          <a:prstGeom prst="rect">
            <a:avLst/>
          </a:prstGeom>
          <a:noFill/>
        </p:spPr>
        <p:txBody>
          <a:bodyPr wrap="square">
            <a:spAutoFit/>
          </a:bodyPr>
          <a:lstStyle/>
          <a:p>
            <a:pPr algn="l"/>
            <a:r>
              <a:rPr lang="vi-VN" sz="3200" b="0" i="0" dirty="0">
                <a:solidFill>
                  <a:srgbClr val="000000"/>
                </a:solidFill>
                <a:effectLst/>
                <a:latin typeface="OpenSans"/>
              </a:rPr>
              <a:t>Hay chạy lon ton</a:t>
            </a:r>
          </a:p>
          <a:p>
            <a:pPr algn="l"/>
            <a:r>
              <a:rPr lang="vi-VN" sz="3200" b="0" i="0" dirty="0">
                <a:solidFill>
                  <a:srgbClr val="000000"/>
                </a:solidFill>
                <a:effectLst/>
                <a:latin typeface="OpenSans"/>
              </a:rPr>
              <a:t>Là gà mới nở</a:t>
            </a:r>
          </a:p>
          <a:p>
            <a:pPr algn="l"/>
            <a:r>
              <a:rPr lang="vi-VN" sz="3200" b="0" i="0" dirty="0">
                <a:solidFill>
                  <a:srgbClr val="000000"/>
                </a:solidFill>
                <a:effectLst/>
                <a:latin typeface="OpenSans"/>
              </a:rPr>
              <a:t>Vừa đi vừa nhảy</a:t>
            </a:r>
          </a:p>
          <a:p>
            <a:pPr algn="l"/>
            <a:r>
              <a:rPr lang="vi-VN" sz="3200" b="0" i="0" dirty="0">
                <a:solidFill>
                  <a:srgbClr val="000000"/>
                </a:solidFill>
                <a:effectLst/>
                <a:latin typeface="OpenSans"/>
              </a:rPr>
              <a:t>Là em sáo xinh</a:t>
            </a:r>
          </a:p>
          <a:p>
            <a:pPr algn="l"/>
            <a:r>
              <a:rPr lang="vi-VN" sz="3200" b="0" i="0" dirty="0">
                <a:solidFill>
                  <a:srgbClr val="000000"/>
                </a:solidFill>
                <a:effectLst/>
                <a:latin typeface="OpenSans"/>
              </a:rPr>
              <a:t>Hay nói linh tinh</a:t>
            </a:r>
          </a:p>
          <a:p>
            <a:pPr algn="l"/>
            <a:r>
              <a:rPr lang="vi-VN" sz="3200" b="0" i="0" dirty="0">
                <a:solidFill>
                  <a:srgbClr val="000000"/>
                </a:solidFill>
                <a:effectLst/>
                <a:latin typeface="OpenSans"/>
              </a:rPr>
              <a:t>Là con liếu điếu</a:t>
            </a:r>
          </a:p>
          <a:p>
            <a:r>
              <a:rPr lang="vi-VN" sz="3200" b="0" i="0" dirty="0">
                <a:solidFill>
                  <a:srgbClr val="000000"/>
                </a:solidFill>
                <a:effectLst/>
                <a:latin typeface="OpenSans"/>
              </a:rPr>
              <a:t/>
            </a:r>
            <a:br>
              <a:rPr lang="vi-VN" sz="3200" b="0" i="0" dirty="0">
                <a:solidFill>
                  <a:srgbClr val="000000"/>
                </a:solidFill>
                <a:effectLst/>
                <a:latin typeface="OpenSans"/>
              </a:rPr>
            </a:br>
            <a:r>
              <a:rPr lang="vi-VN" sz="3200" b="0" i="0" dirty="0">
                <a:solidFill>
                  <a:srgbClr val="000000"/>
                </a:solidFill>
                <a:effectLst/>
                <a:latin typeface="OpenSans"/>
              </a:rPr>
              <a:t/>
            </a:r>
            <a:br>
              <a:rPr lang="vi-VN" sz="3200" b="0" i="0" dirty="0">
                <a:solidFill>
                  <a:srgbClr val="000000"/>
                </a:solidFill>
                <a:effectLst/>
                <a:latin typeface="OpenSans"/>
              </a:rPr>
            </a:br>
            <a:endParaRPr lang="en-US" sz="3200" dirty="0"/>
          </a:p>
        </p:txBody>
      </p:sp>
      <p:sp>
        <p:nvSpPr>
          <p:cNvPr id="11" name="TextBox 10">
            <a:extLst>
              <a:ext uri="{FF2B5EF4-FFF2-40B4-BE49-F238E27FC236}">
                <a16:creationId xmlns:a16="http://schemas.microsoft.com/office/drawing/2014/main" xmlns="" id="{96E53804-200A-469A-8592-1137485F216C}"/>
              </a:ext>
            </a:extLst>
          </p:cNvPr>
          <p:cNvSpPr txBox="1"/>
          <p:nvPr/>
        </p:nvSpPr>
        <p:spPr>
          <a:xfrm>
            <a:off x="4146155" y="961681"/>
            <a:ext cx="3395263" cy="3539430"/>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nghịch hay tếu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cậu chìa vôi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chao đớp mồi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chim chèo bẻo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Tính hay mách lẻo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Thím khách trước nhà</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nhặt lân la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bà chim sẻ</a:t>
            </a:r>
            <a:endParaRPr kumimoji="0" lang="vi-VN" sz="2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13" name="TextBox 12">
            <a:extLst>
              <a:ext uri="{FF2B5EF4-FFF2-40B4-BE49-F238E27FC236}">
                <a16:creationId xmlns:a16="http://schemas.microsoft.com/office/drawing/2014/main" xmlns="" id="{DD49DDAC-18DD-4F15-80FB-31DE0E464A2E}"/>
              </a:ext>
            </a:extLst>
          </p:cNvPr>
          <p:cNvSpPr txBox="1"/>
          <p:nvPr/>
        </p:nvSpPr>
        <p:spPr>
          <a:xfrm>
            <a:off x="8308748" y="961681"/>
            <a:ext cx="2971800" cy="4031873"/>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Có tình có nghĩa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mẹ chim sâu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Giục hè đến mau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cô tu hú</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Nhấp nhem buồn ngủ</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bác cú mèo...</a:t>
            </a:r>
          </a:p>
        </p:txBody>
      </p:sp>
    </p:spTree>
    <p:extLst>
      <p:ext uri="{BB962C8B-B14F-4D97-AF65-F5344CB8AC3E}">
        <p14:creationId xmlns:p14="http://schemas.microsoft.com/office/powerpoint/2010/main" xmlns="" val="260390244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EE590FE-65CC-485C-8FA9-70C497B28F95}"/>
              </a:ext>
            </a:extLst>
          </p:cNvPr>
          <p:cNvPicPr>
            <a:picLocks noChangeAspect="1"/>
          </p:cNvPicPr>
          <p:nvPr/>
        </p:nvPicPr>
        <p:blipFill>
          <a:blip r:embed="rId2" cstate="print"/>
          <a:stretch>
            <a:fillRect/>
          </a:stretch>
        </p:blipFill>
        <p:spPr>
          <a:xfrm>
            <a:off x="1293812" y="914400"/>
            <a:ext cx="8595074" cy="1244239"/>
          </a:xfrm>
          <a:prstGeom prst="rect">
            <a:avLst/>
          </a:prstGeom>
        </p:spPr>
      </p:pic>
    </p:spTree>
    <p:extLst>
      <p:ext uri="{BB962C8B-B14F-4D97-AF65-F5344CB8AC3E}">
        <p14:creationId xmlns:p14="http://schemas.microsoft.com/office/powerpoint/2010/main" xmlns="" val="3006028523"/>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19871" y="381000"/>
            <a:ext cx="10744200" cy="12192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600" b="1" dirty="0" err="1"/>
              <a:t>Câu</a:t>
            </a:r>
            <a:r>
              <a:rPr lang="en-US" sz="3600" b="1" dirty="0"/>
              <a:t> 2. </a:t>
            </a:r>
            <a:r>
              <a:rPr lang="en-US" sz="3600" dirty="0" err="1"/>
              <a:t>Đặt</a:t>
            </a:r>
            <a:r>
              <a:rPr lang="en-US" sz="3600" dirty="0"/>
              <a:t> </a:t>
            </a:r>
            <a:r>
              <a:rPr lang="en-US" sz="3600" dirty="0" err="1"/>
              <a:t>một</a:t>
            </a:r>
            <a:r>
              <a:rPr lang="en-US" sz="3600" dirty="0"/>
              <a:t> </a:t>
            </a:r>
            <a:r>
              <a:rPr lang="en-US" sz="3600" dirty="0" err="1"/>
              <a:t>câu</a:t>
            </a:r>
            <a:r>
              <a:rPr lang="en-US" sz="3600" dirty="0"/>
              <a:t> </a:t>
            </a:r>
            <a:r>
              <a:rPr lang="en-US" sz="3600" dirty="0" err="1"/>
              <a:t>với</a:t>
            </a:r>
            <a:r>
              <a:rPr lang="en-US" sz="3600" dirty="0"/>
              <a:t> </a:t>
            </a:r>
            <a:r>
              <a:rPr lang="en-US" sz="3600" dirty="0" err="1"/>
              <a:t>từ</a:t>
            </a:r>
            <a:r>
              <a:rPr lang="en-US" sz="3600" dirty="0"/>
              <a:t> </a:t>
            </a:r>
            <a:r>
              <a:rPr lang="en-US" sz="3600" dirty="0" err="1"/>
              <a:t>ngữ</a:t>
            </a:r>
            <a:r>
              <a:rPr lang="en-US" sz="3600" dirty="0"/>
              <a:t> ở </a:t>
            </a:r>
            <a:r>
              <a:rPr lang="en-US" sz="3600" dirty="0" err="1"/>
              <a:t>bài</a:t>
            </a:r>
            <a:r>
              <a:rPr lang="en-US" sz="3600" dirty="0"/>
              <a:t> </a:t>
            </a:r>
            <a:r>
              <a:rPr lang="en-US" sz="3600" dirty="0" err="1"/>
              <a:t>tập</a:t>
            </a:r>
            <a:r>
              <a:rPr lang="en-US" sz="3600" dirty="0"/>
              <a:t> </a:t>
            </a:r>
            <a:r>
              <a:rPr lang="en-US" sz="3600" dirty="0" err="1"/>
              <a:t>trên</a:t>
            </a:r>
            <a:endParaRPr lang="en-US" sz="40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xmlns="" val="277874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95B9E6F9-49A7-43E5-AB06-CEF2F90308DD}"/>
              </a:ext>
            </a:extLst>
          </p:cNvPr>
          <p:cNvSpPr/>
          <p:nvPr/>
        </p:nvSpPr>
        <p:spPr>
          <a:xfrm>
            <a:off x="-1" y="893"/>
            <a:ext cx="12188825" cy="6856214"/>
          </a:xfrm>
          <a:prstGeom prst="rect">
            <a:avLst/>
          </a:prstGeom>
          <a:solidFill>
            <a:srgbClr val="13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3" name="图片 2" descr="图片包含 文字, 地图&#10;&#10;已生成极高可信度的说明">
            <a:extLst>
              <a:ext uri="{FF2B5EF4-FFF2-40B4-BE49-F238E27FC236}">
                <a16:creationId xmlns:a16="http://schemas.microsoft.com/office/drawing/2014/main" xmlns="" id="{E7D403A6-1637-4C3B-BD13-0069B5D6F83F}"/>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4405" t="14557" r="2984" b="6216"/>
          <a:stretch/>
        </p:blipFill>
        <p:spPr>
          <a:xfrm>
            <a:off x="1835880" y="809065"/>
            <a:ext cx="8441441" cy="5431976"/>
          </a:xfrm>
          <a:prstGeom prst="rect">
            <a:avLst/>
          </a:prstGeom>
        </p:spPr>
      </p:pic>
      <p:pic>
        <p:nvPicPr>
          <p:cNvPr id="6" name="图片 5">
            <a:extLst>
              <a:ext uri="{FF2B5EF4-FFF2-40B4-BE49-F238E27FC236}">
                <a16:creationId xmlns:a16="http://schemas.microsoft.com/office/drawing/2014/main" xmlns="" id="{E8E14793-39FB-40C9-A60A-69EEA339872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01944" y="4344524"/>
            <a:ext cx="1604357" cy="1558649"/>
          </a:xfrm>
          <a:prstGeom prst="rect">
            <a:avLst/>
          </a:prstGeom>
        </p:spPr>
      </p:pic>
      <p:grpSp>
        <p:nvGrpSpPr>
          <p:cNvPr id="14" name="组合 13">
            <a:extLst>
              <a:ext uri="{FF2B5EF4-FFF2-40B4-BE49-F238E27FC236}">
                <a16:creationId xmlns:a16="http://schemas.microsoft.com/office/drawing/2014/main" xmlns="" id="{26594028-6525-4457-9820-22D8F044B913}"/>
              </a:ext>
            </a:extLst>
          </p:cNvPr>
          <p:cNvGrpSpPr/>
          <p:nvPr/>
        </p:nvGrpSpPr>
        <p:grpSpPr>
          <a:xfrm rot="289861">
            <a:off x="4714376" y="1541004"/>
            <a:ext cx="3536833" cy="2298424"/>
            <a:chOff x="6741949" y="3068424"/>
            <a:chExt cx="3280709" cy="2299022"/>
          </a:xfrm>
        </p:grpSpPr>
        <p:sp>
          <p:nvSpPr>
            <p:cNvPr id="15" name="文本框 14">
              <a:extLst>
                <a:ext uri="{FF2B5EF4-FFF2-40B4-BE49-F238E27FC236}">
                  <a16:creationId xmlns:a16="http://schemas.microsoft.com/office/drawing/2014/main" xmlns="" id="{04888BCB-98A8-4972-B00C-ACC00545E4C3}"/>
                </a:ext>
              </a:extLst>
            </p:cNvPr>
            <p:cNvSpPr txBox="1"/>
            <p:nvPr/>
          </p:nvSpPr>
          <p:spPr>
            <a:xfrm rot="21310139">
              <a:off x="6741949" y="4044007"/>
              <a:ext cx="3280709"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7998" b="1" i="0" u="none" strike="noStrike" kern="1200" cap="none" spc="0" normalizeH="0" baseline="0" noProof="0" dirty="0">
                  <a:ln w="1270">
                    <a:solidFill>
                      <a:srgbClr val="7C3C21"/>
                    </a:solidFill>
                  </a:ln>
                  <a:solidFill>
                    <a:srgbClr val="FF0000"/>
                  </a:solidFill>
                  <a:effectLst>
                    <a:outerShdw blurRad="50800" dist="38100" dir="5400000" algn="t" rotWithShape="0">
                      <a:prstClr val="black">
                        <a:alpha val="12000"/>
                      </a:prstClr>
                    </a:outerShdw>
                  </a:effectLst>
                  <a:uLnTx/>
                  <a:uFillTx/>
                  <a:latin typeface="UVN Ly Do" panose="03020702040505070503" pitchFamily="66" charset="0"/>
                  <a:ea typeface="小考拉体" panose="02000503000000000000" pitchFamily="2" charset="-122"/>
                  <a:cs typeface="+mn-cs"/>
                </a:rPr>
                <a:t>TIẾT 3</a:t>
              </a:r>
              <a:endParaRPr kumimoji="0" lang="zh-CN" altLang="en-US" sz="7198" b="1" i="0" u="none" strike="noStrike" kern="1200" cap="none" spc="0" normalizeH="0" baseline="0" noProof="0" dirty="0">
                <a:ln w="1270">
                  <a:solidFill>
                    <a:srgbClr val="7C3C21"/>
                  </a:solidFill>
                </a:ln>
                <a:solidFill>
                  <a:srgbClr val="FF0000"/>
                </a:solidFill>
                <a:effectLst>
                  <a:outerShdw blurRad="50800" dist="38100" dir="5400000" algn="t" rotWithShape="0">
                    <a:prstClr val="black">
                      <a:alpha val="12000"/>
                    </a:prstClr>
                  </a:outerShdw>
                </a:effectLst>
                <a:uLnTx/>
                <a:uFillTx/>
                <a:latin typeface="UVN Ly Do" panose="03020702040505070503" pitchFamily="66" charset="0"/>
                <a:ea typeface="小考拉体" panose="02000503000000000000" pitchFamily="2" charset="-122"/>
                <a:cs typeface="+mn-cs"/>
              </a:endParaRPr>
            </a:p>
          </p:txBody>
        </p:sp>
        <p:sp>
          <p:nvSpPr>
            <p:cNvPr id="17" name="矩形 16">
              <a:extLst>
                <a:ext uri="{FF2B5EF4-FFF2-40B4-BE49-F238E27FC236}">
                  <a16:creationId xmlns:a16="http://schemas.microsoft.com/office/drawing/2014/main" xmlns="" id="{AE0F44D9-F013-433A-82ED-568645F72B13}"/>
                </a:ext>
              </a:extLst>
            </p:cNvPr>
            <p:cNvSpPr/>
            <p:nvPr/>
          </p:nvSpPr>
          <p:spPr>
            <a:xfrm>
              <a:off x="6755194" y="3068424"/>
              <a:ext cx="937380" cy="1862048"/>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1497" b="1" i="0" u="none" strike="noStrike" kern="1200" cap="none" spc="0" normalizeH="0" baseline="0" noProof="0" dirty="0">
                <a:ln w="1270">
                  <a:solidFill>
                    <a:srgbClr val="7C3C21"/>
                  </a:solidFill>
                </a:ln>
                <a:solidFill>
                  <a:srgbClr val="FBD705"/>
                </a:solidFill>
                <a:effectLst>
                  <a:outerShdw blurRad="50800" dist="38100" dir="5400000" algn="t" rotWithShape="0">
                    <a:prstClr val="black">
                      <a:alpha val="12000"/>
                    </a:prstClr>
                  </a:outerShdw>
                </a:effectLst>
                <a:uLnTx/>
                <a:uFillTx/>
                <a:latin typeface="小考拉体" panose="02000503000000000000" pitchFamily="2" charset="-122"/>
                <a:ea typeface="小考拉体" panose="02000503000000000000" pitchFamily="2" charset="-122"/>
                <a:cs typeface="+mn-cs"/>
              </a:endParaRPr>
            </a:p>
          </p:txBody>
        </p:sp>
      </p:grpSp>
      <p:sp>
        <p:nvSpPr>
          <p:cNvPr id="5" name="AutoShape 2" descr="Tập viết: Chữ hoa: Q, V (kiểu 2)"/>
          <p:cNvSpPr>
            <a:spLocks noChangeAspect="1" noChangeArrowheads="1"/>
          </p:cNvSpPr>
          <p:nvPr/>
        </p:nvSpPr>
        <p:spPr bwMode="auto">
          <a:xfrm>
            <a:off x="155534" y="-143532"/>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64190031"/>
      </p:ext>
    </p:extLst>
  </p:cSld>
  <p:clrMapOvr>
    <a:masterClrMapping/>
  </p:clrMapOvr>
  <mc:AlternateContent xmlns:mc="http://schemas.openxmlformats.org/markup-compatibility/2006">
    <mc:Choice xmlns:p14="http://schemas.microsoft.com/office/powerpoint/2010/main" xmlns="" Requires="p14">
      <p:transition spd="slow" p14:dur="125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612" y="762000"/>
            <a:ext cx="10820399" cy="6032421"/>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YÊU CẦU CẦN ĐẠT: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nhịp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Nhớ</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riêng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vè</a:t>
            </a:r>
            <a:r>
              <a:rPr lang="en-US" sz="2800" dirty="0" smtClean="0">
                <a:latin typeface="Times New Roman" pitchFamily="18" charset="0"/>
                <a:cs typeface="Times New Roman" pitchFamily="18" charset="0"/>
              </a:rPr>
              <a:t> </a:t>
            </a:r>
            <a:endParaRPr lang="vi-VN"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HS </a:t>
            </a:r>
            <a:r>
              <a:rPr lang="en-US" sz="2800" b="1"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lẫn</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nhịp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giới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chim</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đẹp</a:t>
            </a:r>
            <a:r>
              <a:rPr lang="en-US" sz="28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endParaRPr lang="vi-VN"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Phẩm chất: lòng nhân ái. (Có tình yêu đối với thế giới loài vật )</a:t>
            </a:r>
          </a:p>
          <a:p>
            <a:endParaRPr lang="vi-V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11657012" cy="5170646"/>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YÊU CẦU CẦN ĐẠT:</a:t>
            </a:r>
            <a:endParaRPr lang="vi-VN"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Biết viết chữ viết hoa U cỡ vừa và cỡ nhỏ;</a:t>
            </a:r>
          </a:p>
          <a:p>
            <a:r>
              <a:rPr lang="vi-VN" sz="2800" dirty="0" smtClean="0">
                <a:latin typeface="Times New Roman" pitchFamily="18" charset="0"/>
                <a:cs typeface="Times New Roman" pitchFamily="18" charset="0"/>
              </a:rPr>
              <a:t>- Biết viết câu ứng dụng</a:t>
            </a:r>
            <a:r>
              <a:rPr lang="vi-VN" sz="2800" i="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R</a:t>
            </a:r>
            <a:r>
              <a:rPr lang="vi-VN" sz="2800" i="1" dirty="0" smtClean="0">
                <a:latin typeface="Times New Roman" pitchFamily="18" charset="0"/>
                <a:cs typeface="Times New Roman" pitchFamily="18" charset="0"/>
              </a:rPr>
              <a:t>ừng U Minh có nhiều loài chim quý.</a:t>
            </a:r>
            <a:r>
              <a:rPr lang="vi-VN" sz="2800" dirty="0" smtClean="0">
                <a:latin typeface="Times New Roman" pitchFamily="18" charset="0"/>
                <a:cs typeface="Times New Roman" pitchFamily="18" charset="0"/>
              </a:rPr>
              <a:t>  </a:t>
            </a:r>
          </a:p>
          <a:p>
            <a:r>
              <a:rPr lang="vi-VN" sz="2800" dirty="0" smtClean="0">
                <a:latin typeface="Times New Roman" pitchFamily="18" charset="0"/>
                <a:cs typeface="Times New Roman" pitchFamily="18" charset="0"/>
              </a:rPr>
              <a:t>- Biết quan sát, viết và trình bày đúng mẫu. Viết được văn bản có chữ hoa U</a:t>
            </a:r>
          </a:p>
          <a:p>
            <a:r>
              <a:rPr lang="vi-VN" sz="2800" dirty="0" smtClean="0">
                <a:latin typeface="Times New Roman" pitchFamily="18" charset="0"/>
                <a:cs typeface="Times New Roman" pitchFamily="18" charset="0"/>
              </a:rPr>
              <a:t>- Phát triển năng lực ngôn ngữ:</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HS nêu được cấu tạo, quy trình viết chữ hoa U,Ư, nêu được cách nối nét giữa chữ viết hoa với chữ viết thường trong chữ ghi tiếng, nêu được khoảng cách giữa các con chữ, cánh đánh dấu thanh…. Vận dụng viết đúng kĩ thuật..</a:t>
            </a:r>
          </a:p>
          <a:p>
            <a:r>
              <a:rPr lang="vi-VN" sz="2800" dirty="0" smtClean="0">
                <a:latin typeface="Times New Roman" pitchFamily="18" charset="0"/>
                <a:cs typeface="Times New Roman" pitchFamily="18" charset="0"/>
              </a:rPr>
              <a:t>- Phát triển năng lực văn học:</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Cảm nhận và hiểu được ý nghĩa câu ứng dụng</a:t>
            </a:r>
          </a:p>
          <a:p>
            <a:r>
              <a:rPr lang="vi-VN" sz="2800" dirty="0" smtClean="0">
                <a:latin typeface="Times New Roman" pitchFamily="18" charset="0"/>
                <a:cs typeface="Times New Roman" pitchFamily="18" charset="0"/>
              </a:rPr>
              <a:t>- Phẩm chất: Trách nhiệm </a:t>
            </a:r>
            <a:r>
              <a:rPr lang="vi-VN" sz="2800" i="1" dirty="0" smtClean="0">
                <a:latin typeface="Times New Roman" pitchFamily="18" charset="0"/>
                <a:cs typeface="Times New Roman" pitchFamily="18" charset="0"/>
              </a:rPr>
              <a:t>(Có ý thức viết bài cẩn thận, sạch sẽ và có ý thức thẩm mỹ khi viết chữ.)</a:t>
            </a:r>
            <a:endParaRPr lang="vi-VN" sz="2800" dirty="0" smtClean="0">
              <a:latin typeface="Times New Roman" pitchFamily="18" charset="0"/>
              <a:cs typeface="Times New Roman" pitchFamily="18" charset="0"/>
            </a:endParaRPr>
          </a:p>
          <a:p>
            <a:endParaRPr lang="vi-V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F238672-02DD-4306-9AD6-CFFAF6E449D3}"/>
              </a:ext>
            </a:extLst>
          </p:cNvPr>
          <p:cNvSpPr txBox="1"/>
          <p:nvPr/>
        </p:nvSpPr>
        <p:spPr>
          <a:xfrm>
            <a:off x="577296" y="875843"/>
            <a:ext cx="6078945" cy="4461598"/>
          </a:xfrm>
          <a:prstGeom prst="rect">
            <a:avLst/>
          </a:prstGeom>
          <a:noFill/>
        </p:spPr>
        <p:txBody>
          <a:bodyPr wrap="square" rtlCol="0">
            <a:spAutoFit/>
          </a:bodyPr>
          <a:lstStyle/>
          <a:p>
            <a:pPr defTabSz="914126" fontAlgn="base"/>
            <a:r>
              <a:rPr lang="en-US" sz="2399" b="1" dirty="0">
                <a:solidFill>
                  <a:srgbClr val="0070C0"/>
                </a:solidFill>
                <a:latin typeface="Calibri"/>
              </a:rPr>
              <a:t>+ </a:t>
            </a:r>
            <a:r>
              <a:rPr lang="vi-VN" sz="2399" b="1" dirty="0">
                <a:solidFill>
                  <a:srgbClr val="0070C0"/>
                </a:solidFill>
                <a:latin typeface="Arial" panose="020B0604020202020204" pitchFamily="34" charset="0"/>
              </a:rPr>
              <a:t>C</a:t>
            </a:r>
            <a:r>
              <a:rPr lang="en-US" sz="2399" b="1" dirty="0" err="1">
                <a:solidFill>
                  <a:srgbClr val="0070C0"/>
                </a:solidFill>
                <a:latin typeface="Calibri"/>
              </a:rPr>
              <a:t>ấu</a:t>
            </a:r>
            <a:r>
              <a:rPr lang="en-US" sz="2399" b="1" dirty="0">
                <a:solidFill>
                  <a:srgbClr val="0070C0"/>
                </a:solidFill>
                <a:latin typeface="Calibri"/>
              </a:rPr>
              <a:t> </a:t>
            </a:r>
            <a:r>
              <a:rPr lang="en-US" sz="2399" b="1" dirty="0" err="1">
                <a:solidFill>
                  <a:srgbClr val="0070C0"/>
                </a:solidFill>
                <a:latin typeface="Calibri"/>
              </a:rPr>
              <a:t>tạ</a:t>
            </a:r>
            <a:r>
              <a:rPr lang="vi-VN" sz="2399" b="1" dirty="0">
                <a:solidFill>
                  <a:srgbClr val="0070C0"/>
                </a:solidFill>
                <a:latin typeface="Arial" panose="020B0604020202020204" pitchFamily="34" charset="0"/>
              </a:rPr>
              <a:t>o</a:t>
            </a:r>
            <a:r>
              <a:rPr lang="en-US" sz="2399" b="1" dirty="0">
                <a:solidFill>
                  <a:srgbClr val="0070C0"/>
                </a:solidFill>
                <a:latin typeface="Calibri"/>
              </a:rPr>
              <a:t>: </a:t>
            </a:r>
            <a:r>
              <a:rPr lang="vi-VN" sz="2399" dirty="0">
                <a:solidFill>
                  <a:prstClr val="black"/>
                </a:solidFill>
                <a:latin typeface="Arial" panose="020B0604020202020204" pitchFamily="34" charset="0"/>
              </a:rPr>
              <a:t>Cao 5 li ( 6 đường kẻ ngang)</a:t>
            </a:r>
          </a:p>
          <a:p>
            <a:pPr defTabSz="914126" fontAlgn="base"/>
            <a:r>
              <a:rPr lang="vi-VN" sz="2399" dirty="0">
                <a:solidFill>
                  <a:prstClr val="black"/>
                </a:solidFill>
                <a:latin typeface="Arial" panose="020B0604020202020204" pitchFamily="34" charset="0"/>
              </a:rPr>
              <a:t>Viết 2 né</a:t>
            </a:r>
            <a:r>
              <a:rPr lang="en-US" sz="2399" dirty="0">
                <a:solidFill>
                  <a:prstClr val="black"/>
                </a:solidFill>
                <a:latin typeface="Calibri"/>
              </a:rPr>
              <a:t>t/ </a:t>
            </a:r>
            <a:r>
              <a:rPr lang="vi-VN" sz="2399" dirty="0">
                <a:solidFill>
                  <a:prstClr val="black"/>
                </a:solidFill>
                <a:latin typeface="Arial" panose="020B0604020202020204" pitchFamily="34" charset="0"/>
              </a:rPr>
              <a:t>Nét 1: Nét hất</a:t>
            </a:r>
          </a:p>
          <a:p>
            <a:pPr defTabSz="914126" fontAlgn="base"/>
            <a:r>
              <a:rPr lang="vi-VN" sz="2399" dirty="0">
                <a:solidFill>
                  <a:prstClr val="black"/>
                </a:solidFill>
                <a:latin typeface="Arial" panose="020B0604020202020204" pitchFamily="34" charset="0"/>
              </a:rPr>
              <a:t>Nét 2: Móc ngược (bên phải)</a:t>
            </a:r>
          </a:p>
          <a:p>
            <a:pPr defTabSz="914126" fontAlgn="base"/>
            <a:r>
              <a:rPr lang="vi-VN" sz="2399" dirty="0">
                <a:solidFill>
                  <a:prstClr val="black"/>
                </a:solidFill>
                <a:latin typeface="Arial" panose="020B0604020202020204" pitchFamily="34" charset="0"/>
              </a:rPr>
              <a:t>Nét 3: Móc ngược (bên phải)</a:t>
            </a:r>
            <a:endParaRPr lang="en-US" sz="2399" b="1" dirty="0">
              <a:solidFill>
                <a:srgbClr val="0070C0"/>
              </a:solidFill>
              <a:latin typeface="Calibri"/>
            </a:endParaRPr>
          </a:p>
          <a:p>
            <a:pPr algn="just" defTabSz="914126" fontAlgn="base"/>
            <a:r>
              <a:rPr lang="en-US" sz="2399" b="1" dirty="0">
                <a:solidFill>
                  <a:srgbClr val="0070C0"/>
                </a:solidFill>
                <a:latin typeface="Calibri"/>
              </a:rPr>
              <a:t>+ </a:t>
            </a:r>
            <a:r>
              <a:rPr lang="en-US" sz="2399" b="1" dirty="0" err="1">
                <a:solidFill>
                  <a:srgbClr val="0070C0"/>
                </a:solidFill>
                <a:latin typeface="Calibri"/>
              </a:rPr>
              <a:t>Cách</a:t>
            </a:r>
            <a:r>
              <a:rPr lang="en-US" sz="2399" b="1" dirty="0">
                <a:solidFill>
                  <a:srgbClr val="0070C0"/>
                </a:solidFill>
                <a:latin typeface="Calibri"/>
              </a:rPr>
              <a:t> </a:t>
            </a:r>
            <a:r>
              <a:rPr lang="en-US" sz="2399" b="1" dirty="0" err="1">
                <a:solidFill>
                  <a:srgbClr val="0070C0"/>
                </a:solidFill>
                <a:latin typeface="Calibri"/>
              </a:rPr>
              <a:t>viết</a:t>
            </a:r>
            <a:r>
              <a:rPr lang="vi-VN" sz="2399" b="1" dirty="0">
                <a:solidFill>
                  <a:srgbClr val="0070C0"/>
                </a:solidFill>
                <a:latin typeface="Arial" panose="020B0604020202020204" pitchFamily="34" charset="0"/>
              </a:rPr>
              <a:t>:</a:t>
            </a:r>
          </a:p>
          <a:p>
            <a:pPr defTabSz="914126" fontAlgn="base"/>
            <a:r>
              <a:rPr lang="en-US" sz="2399" dirty="0">
                <a:solidFill>
                  <a:prstClr val="black"/>
                </a:solidFill>
                <a:latin typeface="Calibri"/>
              </a:rPr>
              <a:t> </a:t>
            </a:r>
            <a:r>
              <a:rPr lang="vi-VN" sz="1999" dirty="0">
                <a:solidFill>
                  <a:prstClr val="black"/>
                </a:solidFill>
                <a:latin typeface="Arial" panose="020B0604020202020204" pitchFamily="34" charset="0"/>
              </a:rPr>
              <a:t>Nét 1: Đặt bút trên đường kẻ 2, viết nét hất, đến đường kẻ 3 thì dừng lại.</a:t>
            </a:r>
          </a:p>
          <a:p>
            <a:pPr defTabSz="914126" fontAlgn="base"/>
            <a:r>
              <a:rPr lang="vi-VN" sz="1999" dirty="0">
                <a:solidFill>
                  <a:prstClr val="black"/>
                </a:solidFill>
                <a:latin typeface="Arial" panose="020B0604020202020204" pitchFamily="34" charset="0"/>
              </a:rPr>
              <a:t>Nét 2: Từ điểm dừng của bút của nét 1, chuyển hướng bút để viết nét móc ngược thứ nhất (1).</a:t>
            </a:r>
          </a:p>
          <a:p>
            <a:pPr defTabSz="914126" fontAlgn="base"/>
            <a:r>
              <a:rPr lang="vi-VN" sz="1999" dirty="0">
                <a:solidFill>
                  <a:prstClr val="black"/>
                </a:solidFill>
                <a:latin typeface="Arial" panose="020B0604020202020204" pitchFamily="34" charset="0"/>
              </a:rPr>
              <a:t>Nét 3: Từ điểm cuối của nét 2 (ở đường kẻ 2). Rê bút lên tới đường kẻ 3 rồi chuyển hướng bút ngược lại viết tiếp nét móc ngược thứ 2 (2). Dừng bút ở đường kẻ 2.</a:t>
            </a:r>
            <a:endParaRPr lang="vi-VN" sz="2399" b="1" dirty="0">
              <a:solidFill>
                <a:srgbClr val="0070C0"/>
              </a:solidFill>
              <a:latin typeface="Arial" panose="020B0604020202020204" pitchFamily="34" charset="0"/>
            </a:endParaRPr>
          </a:p>
        </p:txBody>
      </p:sp>
      <p:pic>
        <p:nvPicPr>
          <p:cNvPr id="4" name="Picture 3">
            <a:extLst>
              <a:ext uri="{FF2B5EF4-FFF2-40B4-BE49-F238E27FC236}">
                <a16:creationId xmlns:a16="http://schemas.microsoft.com/office/drawing/2014/main" xmlns="" id="{CD461962-ABA4-4F43-91F2-6BA6260A4088}"/>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0000" b="90000" l="10000" r="90000"/>
                    </a14:imgEffect>
                  </a14:imgLayer>
                </a14:imgProps>
              </a:ext>
            </a:extLst>
          </a:blip>
          <a:stretch>
            <a:fillRect/>
          </a:stretch>
        </p:blipFill>
        <p:spPr>
          <a:xfrm>
            <a:off x="105990" y="71892"/>
            <a:ext cx="1609215" cy="899639"/>
          </a:xfrm>
          <a:prstGeom prst="rect">
            <a:avLst/>
          </a:prstGeom>
        </p:spPr>
      </p:pic>
      <p:sp>
        <p:nvSpPr>
          <p:cNvPr id="5" name="Rectangle 4">
            <a:extLst>
              <a:ext uri="{FF2B5EF4-FFF2-40B4-BE49-F238E27FC236}">
                <a16:creationId xmlns:a16="http://schemas.microsoft.com/office/drawing/2014/main" xmlns="" id="{5061042F-C5DA-494F-A065-9726E2B02074}"/>
              </a:ext>
            </a:extLst>
          </p:cNvPr>
          <p:cNvSpPr/>
          <p:nvPr/>
        </p:nvSpPr>
        <p:spPr>
          <a:xfrm>
            <a:off x="-1" y="893"/>
            <a:ext cx="12188825" cy="6856214"/>
          </a:xfrm>
          <a:prstGeom prst="rect">
            <a:avLst/>
          </a:prstGeom>
          <a:noFill/>
          <a:ln w="25400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vi-VN" sz="1799">
              <a:solidFill>
                <a:prstClr val="white"/>
              </a:solidFill>
              <a:latin typeface="Arial" panose="020B0604020202020204" pitchFamily="34" charset="0"/>
            </a:endParaRPr>
          </a:p>
        </p:txBody>
      </p:sp>
      <p:sp>
        <p:nvSpPr>
          <p:cNvPr id="2" name="AutoShape 2" descr="Cách viết chữ x thường và hoa đúng nhất dành cho bé tập viết"/>
          <p:cNvSpPr>
            <a:spLocks noChangeAspect="1" noChangeArrowheads="1"/>
          </p:cNvSpPr>
          <p:nvPr/>
        </p:nvSpPr>
        <p:spPr bwMode="auto">
          <a:xfrm>
            <a:off x="155534" y="-143532"/>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6" name="AutoShape 2" descr="Cách viết chữ y thường và hoa giúp tập viết chữ đẹp"/>
          <p:cNvSpPr>
            <a:spLocks noChangeAspect="1" noChangeArrowheads="1"/>
          </p:cNvSpPr>
          <p:nvPr/>
        </p:nvSpPr>
        <p:spPr bwMode="auto">
          <a:xfrm>
            <a:off x="307894" y="8828"/>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pic>
        <p:nvPicPr>
          <p:cNvPr id="8" name="Picture 7">
            <a:extLst>
              <a:ext uri="{FF2B5EF4-FFF2-40B4-BE49-F238E27FC236}">
                <a16:creationId xmlns:a16="http://schemas.microsoft.com/office/drawing/2014/main" xmlns="" id="{90DFBAF2-54A5-4421-B16B-1F67FB90B00E}"/>
              </a:ext>
            </a:extLst>
          </p:cNvPr>
          <p:cNvPicPr>
            <a:picLocks noChangeAspect="1"/>
          </p:cNvPicPr>
          <p:nvPr/>
        </p:nvPicPr>
        <p:blipFill>
          <a:blip r:embed="rId4" cstate="print"/>
          <a:stretch>
            <a:fillRect/>
          </a:stretch>
        </p:blipFill>
        <p:spPr>
          <a:xfrm>
            <a:off x="6985951" y="521710"/>
            <a:ext cx="4717224" cy="4618873"/>
          </a:xfrm>
          <a:prstGeom prst="rect">
            <a:avLst/>
          </a:prstGeom>
        </p:spPr>
      </p:pic>
    </p:spTree>
    <p:extLst>
      <p:ext uri="{BB962C8B-B14F-4D97-AF65-F5344CB8AC3E}">
        <p14:creationId xmlns:p14="http://schemas.microsoft.com/office/powerpoint/2010/main" xmlns="" val="574390573"/>
      </p:ext>
    </p:extLst>
  </p:cSld>
  <p:clrMapOvr>
    <a:masterClrMapping/>
  </p:clrMapOvr>
  <mc:AlternateContent xmlns:mc="http://schemas.openxmlformats.org/markup-compatibility/2006">
    <mc:Choice xmlns:p14="http://schemas.microsoft.com/office/powerpoint/2010/main" xmlns="" Requires="p14">
      <p:transition spd="slow" p14:dur="125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xit" presetSubtype="0" accel="100000" fill="hold" grpId="0" nodeType="clickEffect">
                                  <p:stCondLst>
                                    <p:cond delay="0"/>
                                  </p:stCondLst>
                                  <p:childTnLst>
                                    <p:anim calcmode="lin" valueType="num">
                                      <p:cBhvr>
                                        <p:cTn id="32" dur="1000"/>
                                        <p:tgtEl>
                                          <p:spTgt spid="3">
                                            <p:txEl>
                                              <p:pRg st="0" end="0"/>
                                            </p:txEl>
                                          </p:spTgt>
                                        </p:tgtEl>
                                        <p:attrNameLst>
                                          <p:attrName>ppt_w</p:attrName>
                                        </p:attrNameLst>
                                      </p:cBhvr>
                                      <p:tavLst>
                                        <p:tav tm="0">
                                          <p:val>
                                            <p:strVal val="ppt_w"/>
                                          </p:val>
                                        </p:tav>
                                        <p:tav tm="100000">
                                          <p:val>
                                            <p:strVal val="ppt_w+.3"/>
                                          </p:val>
                                        </p:tav>
                                      </p:tavLst>
                                    </p:anim>
                                    <p:anim calcmode="lin" valueType="num">
                                      <p:cBhvr>
                                        <p:cTn id="33"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34" dur="1000"/>
                                        <p:tgtEl>
                                          <p:spTgt spid="3">
                                            <p:txEl>
                                              <p:pRg st="0" end="0"/>
                                            </p:txEl>
                                          </p:spTgt>
                                        </p:tgtEl>
                                      </p:cBhvr>
                                    </p:animEffect>
                                    <p:set>
                                      <p:cBhvr>
                                        <p:cTn id="35" dur="1" fill="hold">
                                          <p:stCondLst>
                                            <p:cond delay="999"/>
                                          </p:stCondLst>
                                        </p:cTn>
                                        <p:tgtEl>
                                          <p:spTgt spid="3">
                                            <p:txEl>
                                              <p:pRg st="0" end="0"/>
                                            </p:txEl>
                                          </p:spTgt>
                                        </p:tgtEl>
                                        <p:attrNameLst>
                                          <p:attrName>style.visibility</p:attrName>
                                        </p:attrNameLst>
                                      </p:cBhvr>
                                      <p:to>
                                        <p:strVal val="hidden"/>
                                      </p:to>
                                    </p:set>
                                  </p:childTnLst>
                                </p:cTn>
                              </p:par>
                              <p:par>
                                <p:cTn id="36" presetID="50" presetClass="exit" presetSubtype="0" accel="100000" fill="hold" grpId="0" nodeType="withEffect">
                                  <p:stCondLst>
                                    <p:cond delay="0"/>
                                  </p:stCondLst>
                                  <p:childTnLst>
                                    <p:anim calcmode="lin" valueType="num">
                                      <p:cBhvr>
                                        <p:cTn id="37" dur="1000"/>
                                        <p:tgtEl>
                                          <p:spTgt spid="3">
                                            <p:txEl>
                                              <p:pRg st="1" end="1"/>
                                            </p:txEl>
                                          </p:spTgt>
                                        </p:tgtEl>
                                        <p:attrNameLst>
                                          <p:attrName>ppt_w</p:attrName>
                                        </p:attrNameLst>
                                      </p:cBhvr>
                                      <p:tavLst>
                                        <p:tav tm="0">
                                          <p:val>
                                            <p:strVal val="ppt_w"/>
                                          </p:val>
                                        </p:tav>
                                        <p:tav tm="100000">
                                          <p:val>
                                            <p:strVal val="ppt_w+.3"/>
                                          </p:val>
                                        </p:tav>
                                      </p:tavLst>
                                    </p:anim>
                                    <p:anim calcmode="lin" valueType="num">
                                      <p:cBhvr>
                                        <p:cTn id="38" dur="1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39" dur="1000"/>
                                        <p:tgtEl>
                                          <p:spTgt spid="3">
                                            <p:txEl>
                                              <p:pRg st="1" end="1"/>
                                            </p:txEl>
                                          </p:spTgt>
                                        </p:tgtEl>
                                      </p:cBhvr>
                                    </p:animEffect>
                                    <p:set>
                                      <p:cBhvr>
                                        <p:cTn id="40" dur="1" fill="hold">
                                          <p:stCondLst>
                                            <p:cond delay="999"/>
                                          </p:stCondLst>
                                        </p:cTn>
                                        <p:tgtEl>
                                          <p:spTgt spid="3">
                                            <p:txEl>
                                              <p:pRg st="1" end="1"/>
                                            </p:txEl>
                                          </p:spTgt>
                                        </p:tgtEl>
                                        <p:attrNameLst>
                                          <p:attrName>style.visibility</p:attrName>
                                        </p:attrNameLst>
                                      </p:cBhvr>
                                      <p:to>
                                        <p:strVal val="hidden"/>
                                      </p:to>
                                    </p:set>
                                  </p:childTnLst>
                                </p:cTn>
                              </p:par>
                              <p:par>
                                <p:cTn id="41" presetID="50" presetClass="exit" presetSubtype="0" accel="100000" fill="hold" grpId="0" nodeType="withEffect">
                                  <p:stCondLst>
                                    <p:cond delay="0"/>
                                  </p:stCondLst>
                                  <p:childTnLst>
                                    <p:anim calcmode="lin" valueType="num">
                                      <p:cBhvr>
                                        <p:cTn id="42" dur="1000"/>
                                        <p:tgtEl>
                                          <p:spTgt spid="3">
                                            <p:txEl>
                                              <p:pRg st="2" end="2"/>
                                            </p:txEl>
                                          </p:spTgt>
                                        </p:tgtEl>
                                        <p:attrNameLst>
                                          <p:attrName>ppt_w</p:attrName>
                                        </p:attrNameLst>
                                      </p:cBhvr>
                                      <p:tavLst>
                                        <p:tav tm="0">
                                          <p:val>
                                            <p:strVal val="ppt_w"/>
                                          </p:val>
                                        </p:tav>
                                        <p:tav tm="100000">
                                          <p:val>
                                            <p:strVal val="ppt_w+.3"/>
                                          </p:val>
                                        </p:tav>
                                      </p:tavLst>
                                    </p:anim>
                                    <p:anim calcmode="lin" valueType="num">
                                      <p:cBhvr>
                                        <p:cTn id="43" dur="1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44" dur="1000"/>
                                        <p:tgtEl>
                                          <p:spTgt spid="3">
                                            <p:txEl>
                                              <p:pRg st="2" end="2"/>
                                            </p:txEl>
                                          </p:spTgt>
                                        </p:tgtEl>
                                      </p:cBhvr>
                                    </p:animEffect>
                                    <p:set>
                                      <p:cBhvr>
                                        <p:cTn id="45" dur="1" fill="hold">
                                          <p:stCondLst>
                                            <p:cond delay="999"/>
                                          </p:stCondLst>
                                        </p:cTn>
                                        <p:tgtEl>
                                          <p:spTgt spid="3">
                                            <p:txEl>
                                              <p:pRg st="2" end="2"/>
                                            </p:txEl>
                                          </p:spTgt>
                                        </p:tgtEl>
                                        <p:attrNameLst>
                                          <p:attrName>style.visibility</p:attrName>
                                        </p:attrNameLst>
                                      </p:cBhvr>
                                      <p:to>
                                        <p:strVal val="hidden"/>
                                      </p:to>
                                    </p:set>
                                  </p:childTnLst>
                                </p:cTn>
                              </p:par>
                              <p:par>
                                <p:cTn id="46" presetID="50" presetClass="exit" presetSubtype="0" accel="100000" fill="hold" grpId="0" nodeType="withEffect">
                                  <p:stCondLst>
                                    <p:cond delay="0"/>
                                  </p:stCondLst>
                                  <p:childTnLst>
                                    <p:anim calcmode="lin" valueType="num">
                                      <p:cBhvr>
                                        <p:cTn id="47" dur="1000"/>
                                        <p:tgtEl>
                                          <p:spTgt spid="3">
                                            <p:txEl>
                                              <p:pRg st="3" end="3"/>
                                            </p:txEl>
                                          </p:spTgt>
                                        </p:tgtEl>
                                        <p:attrNameLst>
                                          <p:attrName>ppt_w</p:attrName>
                                        </p:attrNameLst>
                                      </p:cBhvr>
                                      <p:tavLst>
                                        <p:tav tm="0">
                                          <p:val>
                                            <p:strVal val="ppt_w"/>
                                          </p:val>
                                        </p:tav>
                                        <p:tav tm="100000">
                                          <p:val>
                                            <p:strVal val="ppt_w+.3"/>
                                          </p:val>
                                        </p:tav>
                                      </p:tavLst>
                                    </p:anim>
                                    <p:anim calcmode="lin" valueType="num">
                                      <p:cBhvr>
                                        <p:cTn id="48" dur="1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49" dur="1000"/>
                                        <p:tgtEl>
                                          <p:spTgt spid="3">
                                            <p:txEl>
                                              <p:pRg st="3" end="3"/>
                                            </p:txEl>
                                          </p:spTgt>
                                        </p:tgtEl>
                                      </p:cBhvr>
                                    </p:animEffect>
                                    <p:set>
                                      <p:cBhvr>
                                        <p:cTn id="50" dur="1" fill="hold">
                                          <p:stCondLst>
                                            <p:cond delay="999"/>
                                          </p:stCondLst>
                                        </p:cTn>
                                        <p:tgtEl>
                                          <p:spTgt spid="3">
                                            <p:txEl>
                                              <p:pRg st="3" end="3"/>
                                            </p:txEl>
                                          </p:spTgt>
                                        </p:tgtEl>
                                        <p:attrNameLst>
                                          <p:attrName>style.visibility</p:attrName>
                                        </p:attrNameLst>
                                      </p:cBhvr>
                                      <p:to>
                                        <p:strVal val="hidden"/>
                                      </p:to>
                                    </p:set>
                                  </p:childTnLst>
                                </p:cTn>
                              </p:par>
                              <p:par>
                                <p:cTn id="51" presetID="50" presetClass="exit" presetSubtype="0" accel="100000" fill="hold" grpId="0" nodeType="withEffect">
                                  <p:stCondLst>
                                    <p:cond delay="0"/>
                                  </p:stCondLst>
                                  <p:childTnLst>
                                    <p:anim calcmode="lin" valueType="num">
                                      <p:cBhvr>
                                        <p:cTn id="52" dur="1000"/>
                                        <p:tgtEl>
                                          <p:spTgt spid="3">
                                            <p:txEl>
                                              <p:pRg st="4" end="4"/>
                                            </p:txEl>
                                          </p:spTgt>
                                        </p:tgtEl>
                                        <p:attrNameLst>
                                          <p:attrName>ppt_w</p:attrName>
                                        </p:attrNameLst>
                                      </p:cBhvr>
                                      <p:tavLst>
                                        <p:tav tm="0">
                                          <p:val>
                                            <p:strVal val="ppt_w"/>
                                          </p:val>
                                        </p:tav>
                                        <p:tav tm="100000">
                                          <p:val>
                                            <p:strVal val="ppt_w+.3"/>
                                          </p:val>
                                        </p:tav>
                                      </p:tavLst>
                                    </p:anim>
                                    <p:anim calcmode="lin" valueType="num">
                                      <p:cBhvr>
                                        <p:cTn id="53" dur="1000"/>
                                        <p:tgtEl>
                                          <p:spTgt spid="3">
                                            <p:txEl>
                                              <p:pRg st="4" end="4"/>
                                            </p:txEl>
                                          </p:spTgt>
                                        </p:tgtEl>
                                        <p:attrNameLst>
                                          <p:attrName>ppt_h</p:attrName>
                                        </p:attrNameLst>
                                      </p:cBhvr>
                                      <p:tavLst>
                                        <p:tav tm="0">
                                          <p:val>
                                            <p:strVal val="ppt_h"/>
                                          </p:val>
                                        </p:tav>
                                        <p:tav tm="100000">
                                          <p:val>
                                            <p:strVal val="ppt_h"/>
                                          </p:val>
                                        </p:tav>
                                      </p:tavLst>
                                    </p:anim>
                                    <p:animEffect transition="out" filter="fade">
                                      <p:cBhvr>
                                        <p:cTn id="54" dur="1000"/>
                                        <p:tgtEl>
                                          <p:spTgt spid="3">
                                            <p:txEl>
                                              <p:pRg st="4" end="4"/>
                                            </p:txEl>
                                          </p:spTgt>
                                        </p:tgtEl>
                                      </p:cBhvr>
                                    </p:animEffect>
                                    <p:set>
                                      <p:cBhvr>
                                        <p:cTn id="55"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D461962-ABA4-4F43-91F2-6BA6260A4088}"/>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0000" b="90000" l="10000" r="90000"/>
                    </a14:imgEffect>
                  </a14:imgLayer>
                </a14:imgProps>
              </a:ext>
            </a:extLst>
          </a:blip>
          <a:stretch>
            <a:fillRect/>
          </a:stretch>
        </p:blipFill>
        <p:spPr>
          <a:xfrm>
            <a:off x="105990" y="71892"/>
            <a:ext cx="1609215" cy="899639"/>
          </a:xfrm>
          <a:prstGeom prst="rect">
            <a:avLst/>
          </a:prstGeom>
        </p:spPr>
      </p:pic>
      <p:sp>
        <p:nvSpPr>
          <p:cNvPr id="6" name="Rectangle 5">
            <a:extLst>
              <a:ext uri="{FF2B5EF4-FFF2-40B4-BE49-F238E27FC236}">
                <a16:creationId xmlns:a16="http://schemas.microsoft.com/office/drawing/2014/main" xmlns="" id="{431AC17D-C8B2-4A8A-85E4-EE34F6448EA0}"/>
              </a:ext>
            </a:extLst>
          </p:cNvPr>
          <p:cNvSpPr/>
          <p:nvPr/>
        </p:nvSpPr>
        <p:spPr>
          <a:xfrm>
            <a:off x="-1" y="893"/>
            <a:ext cx="12188825" cy="6856214"/>
          </a:xfrm>
          <a:prstGeom prst="rect">
            <a:avLst/>
          </a:prstGeom>
          <a:noFill/>
          <a:ln w="25400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vi-VN" sz="1799">
              <a:solidFill>
                <a:prstClr val="white"/>
              </a:solidFill>
              <a:latin typeface="Arial" panose="020B0604020202020204" pitchFamily="34" charset="0"/>
            </a:endParaRPr>
          </a:p>
        </p:txBody>
      </p:sp>
      <p:sp>
        <p:nvSpPr>
          <p:cNvPr id="3" name="AutoShape 2" descr="MẪU CHỮ IN HOA CỠ NHỎ KIỂU 2 DÀNH... - Cùng Con Học Tiểu Học | Facebook"/>
          <p:cNvSpPr>
            <a:spLocks noChangeAspect="1" noChangeArrowheads="1"/>
          </p:cNvSpPr>
          <p:nvPr/>
        </p:nvSpPr>
        <p:spPr bwMode="auto">
          <a:xfrm>
            <a:off x="155534" y="-143532"/>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8" name="AutoShape 4" descr="MẪU CHỮ IN HOA CỠ NHỎ KIỂU 2 DÀNH... - Cùng Con Học Tiểu Học | Facebook"/>
          <p:cNvSpPr>
            <a:spLocks noChangeAspect="1" noChangeArrowheads="1"/>
          </p:cNvSpPr>
          <p:nvPr/>
        </p:nvSpPr>
        <p:spPr bwMode="auto">
          <a:xfrm>
            <a:off x="307894" y="8828"/>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9" name="AutoShape 6" descr="MẪU CHỮ IN HOA CỠ NHỎ KIỂU 2 DÀNH... - Cùng Con Học Tiểu Học | Facebook"/>
          <p:cNvSpPr>
            <a:spLocks noChangeAspect="1" noChangeArrowheads="1"/>
          </p:cNvSpPr>
          <p:nvPr/>
        </p:nvSpPr>
        <p:spPr bwMode="auto">
          <a:xfrm>
            <a:off x="460254" y="161189"/>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10" name="AutoShape 8" descr="MẪU CHỮ IN HOA CỠ NHỎ KIỂU 2 DÀNH... - Cùng Con Học Tiểu Học | Facebook"/>
          <p:cNvSpPr>
            <a:spLocks noChangeAspect="1" noChangeArrowheads="1"/>
          </p:cNvSpPr>
          <p:nvPr/>
        </p:nvSpPr>
        <p:spPr bwMode="auto">
          <a:xfrm>
            <a:off x="612615" y="313549"/>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11" name="AutoShape 10" descr="MẪU CHỮ IN HOA CỠ NHỎ KIỂU 2 DÀNH... - Cùng Con Học Tiểu Học | Facebook"/>
          <p:cNvSpPr>
            <a:spLocks noChangeAspect="1" noChangeArrowheads="1"/>
          </p:cNvSpPr>
          <p:nvPr/>
        </p:nvSpPr>
        <p:spPr bwMode="auto">
          <a:xfrm>
            <a:off x="764975" y="465909"/>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2" name="AutoShape 2" descr="R18. TẬP VIẾT: ÔN CÁCH VIẾT CÁC CHỮ HOA A, M, N, Q, V (KIỂU 2) - Thư Viện  123"/>
          <p:cNvSpPr>
            <a:spLocks noChangeAspect="1" noChangeArrowheads="1"/>
          </p:cNvSpPr>
          <p:nvPr/>
        </p:nvSpPr>
        <p:spPr bwMode="auto">
          <a:xfrm>
            <a:off x="917335" y="618269"/>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5" name="Rectangle 4"/>
          <p:cNvSpPr/>
          <p:nvPr/>
        </p:nvSpPr>
        <p:spPr>
          <a:xfrm>
            <a:off x="1357488" y="618270"/>
            <a:ext cx="9781744" cy="830781"/>
          </a:xfrm>
          <a:prstGeom prst="rect">
            <a:avLst/>
          </a:prstGeom>
        </p:spPr>
        <p:txBody>
          <a:bodyPr wrap="square">
            <a:spAutoFit/>
          </a:bodyPr>
          <a:lstStyle/>
          <a:p>
            <a:pPr defTabSz="914126"/>
            <a:r>
              <a:rPr lang="vi-VN" sz="2399" b="1" i="1" dirty="0">
                <a:solidFill>
                  <a:srgbClr val="C00000"/>
                </a:solidFill>
                <a:latin typeface="Arial" panose="020B0604020202020204" pitchFamily="34" charset="0"/>
              </a:rPr>
              <a:t>Chú ý:</a:t>
            </a:r>
            <a:r>
              <a:rPr lang="vi-VN" sz="2399" dirty="0">
                <a:solidFill>
                  <a:prstClr val="black"/>
                </a:solidFill>
                <a:latin typeface="Arial" panose="020B0604020202020204" pitchFamily="34" charset="0"/>
              </a:rPr>
              <a:t> Cần viết cho cân đối các phần giống nhau. Như vậy, chữ </a:t>
            </a:r>
            <a:r>
              <a:rPr lang="en-US" sz="2399" dirty="0">
                <a:solidFill>
                  <a:prstClr val="black"/>
                </a:solidFill>
                <a:latin typeface="Calibri"/>
              </a:rPr>
              <a:t>U</a:t>
            </a:r>
            <a:r>
              <a:rPr lang="vi-VN" sz="2399" dirty="0">
                <a:solidFill>
                  <a:prstClr val="black"/>
                </a:solidFill>
                <a:latin typeface="Arial" panose="020B0604020202020204" pitchFamily="34" charset="0"/>
              </a:rPr>
              <a:t> mới nhìn cân đối và đẹp.</a:t>
            </a:r>
            <a:endParaRPr lang="en-US" sz="2399" dirty="0">
              <a:solidFill>
                <a:prstClr val="black"/>
              </a:solidFill>
              <a:latin typeface="Calibri"/>
            </a:endParaRPr>
          </a:p>
        </p:txBody>
      </p:sp>
      <p:sp>
        <p:nvSpPr>
          <p:cNvPr id="7" name="AutoShape 2" descr="Cách viết chữ y thường và hoa giúp tập viết chữ đẹp"/>
          <p:cNvSpPr>
            <a:spLocks noChangeAspect="1" noChangeArrowheads="1"/>
          </p:cNvSpPr>
          <p:nvPr/>
        </p:nvSpPr>
        <p:spPr bwMode="auto">
          <a:xfrm>
            <a:off x="1069696" y="770630"/>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pic>
        <p:nvPicPr>
          <p:cNvPr id="13" name="Picture 12">
            <a:extLst>
              <a:ext uri="{FF2B5EF4-FFF2-40B4-BE49-F238E27FC236}">
                <a16:creationId xmlns:a16="http://schemas.microsoft.com/office/drawing/2014/main" xmlns="" id="{2DC1F44D-E67B-4FF4-8BDB-B84867B95449}"/>
              </a:ext>
            </a:extLst>
          </p:cNvPr>
          <p:cNvPicPr>
            <a:picLocks noChangeAspect="1"/>
          </p:cNvPicPr>
          <p:nvPr/>
        </p:nvPicPr>
        <p:blipFill>
          <a:blip r:embed="rId4" cstate="print"/>
          <a:stretch>
            <a:fillRect/>
          </a:stretch>
        </p:blipFill>
        <p:spPr>
          <a:xfrm>
            <a:off x="3010634" y="1995429"/>
            <a:ext cx="6167557" cy="3113431"/>
          </a:xfrm>
          <a:prstGeom prst="rect">
            <a:avLst/>
          </a:prstGeom>
        </p:spPr>
      </p:pic>
    </p:spTree>
    <p:extLst>
      <p:ext uri="{BB962C8B-B14F-4D97-AF65-F5344CB8AC3E}">
        <p14:creationId xmlns:p14="http://schemas.microsoft.com/office/powerpoint/2010/main" xmlns="" val="951196432"/>
      </p:ext>
    </p:extLst>
  </p:cSld>
  <p:clrMapOvr>
    <a:masterClrMapping/>
  </p:clrMapOvr>
  <mc:AlternateContent xmlns:mc="http://schemas.openxmlformats.org/markup-compatibility/2006">
    <mc:Choice xmlns:p14="http://schemas.microsoft.com/office/powerpoint/2010/main" xmlns="" Requires="p14">
      <p:transition spd="slow" p14:dur="1600" advTm="3000">
        <p14:prism isInverted="1"/>
      </p:transition>
    </mc:Choice>
    <mc:Fallback>
      <p:transition spd="slow"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741" y="-185099"/>
            <a:ext cx="11630171" cy="5800902"/>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9" name="Rectangle 8">
            <a:extLst>
              <a:ext uri="{FF2B5EF4-FFF2-40B4-BE49-F238E27FC236}">
                <a16:creationId xmlns:a16="http://schemas.microsoft.com/office/drawing/2014/main" xmlns="" id="{CF79EF8F-D52B-4142-8574-939693801192}"/>
              </a:ext>
            </a:extLst>
          </p:cNvPr>
          <p:cNvSpPr/>
          <p:nvPr/>
        </p:nvSpPr>
        <p:spPr>
          <a:xfrm>
            <a:off x="1018271" y="3197916"/>
            <a:ext cx="10726346" cy="810332"/>
          </a:xfrm>
          <a:prstGeom prst="rect">
            <a:avLst/>
          </a:prstGeom>
        </p:spPr>
        <p:txBody>
          <a:bodyPr wrap="square">
            <a:spAutoFit/>
          </a:bodyPr>
          <a:lstStyle/>
          <a:p>
            <a:pPr algn="just" defTabSz="914126"/>
            <a:r>
              <a:rPr lang="en-US" sz="4666" b="1" dirty="0" err="1">
                <a:solidFill>
                  <a:srgbClr val="00B0F0"/>
                </a:solidFill>
                <a:latin typeface="HP001 4 hàng" pitchFamily="34" charset="0"/>
              </a:rPr>
              <a:t>Rừng</a:t>
            </a:r>
            <a:r>
              <a:rPr lang="en-US" sz="4666" b="1" dirty="0">
                <a:solidFill>
                  <a:srgbClr val="00B0F0"/>
                </a:solidFill>
                <a:latin typeface="HP001 4 hàng" pitchFamily="34" charset="0"/>
              </a:rPr>
              <a:t> U Minh </a:t>
            </a:r>
            <a:r>
              <a:rPr lang="en-US" sz="4666" b="1" dirty="0" err="1">
                <a:solidFill>
                  <a:srgbClr val="00B0F0"/>
                </a:solidFill>
                <a:latin typeface="HP001 4 hàng" pitchFamily="34" charset="0"/>
              </a:rPr>
              <a:t>có</a:t>
            </a:r>
            <a:r>
              <a:rPr lang="en-US" sz="4666" b="1" dirty="0">
                <a:solidFill>
                  <a:srgbClr val="00B0F0"/>
                </a:solidFill>
                <a:latin typeface="HP001 4 hàng" pitchFamily="34" charset="0"/>
              </a:rPr>
              <a:t> </a:t>
            </a:r>
            <a:r>
              <a:rPr lang="en-US" sz="4666" b="1" dirty="0" err="1">
                <a:solidFill>
                  <a:srgbClr val="00B0F0"/>
                </a:solidFill>
                <a:latin typeface="HP001 4 hàng" pitchFamily="34" charset="0"/>
              </a:rPr>
              <a:t>nhiều</a:t>
            </a:r>
            <a:r>
              <a:rPr lang="en-US" sz="4666" b="1" dirty="0">
                <a:solidFill>
                  <a:srgbClr val="00B0F0"/>
                </a:solidFill>
                <a:latin typeface="HP001 4 hàng" pitchFamily="34" charset="0"/>
              </a:rPr>
              <a:t> </a:t>
            </a:r>
            <a:r>
              <a:rPr lang="en-US" sz="4666" b="1" dirty="0" err="1">
                <a:solidFill>
                  <a:srgbClr val="00B0F0"/>
                </a:solidFill>
                <a:latin typeface="HP001 4 hàng" pitchFamily="34" charset="0"/>
              </a:rPr>
              <a:t>loài</a:t>
            </a:r>
            <a:r>
              <a:rPr lang="en-US" sz="4666" b="1" dirty="0">
                <a:solidFill>
                  <a:srgbClr val="00B0F0"/>
                </a:solidFill>
                <a:latin typeface="HP001 4 hàng" pitchFamily="34" charset="0"/>
              </a:rPr>
              <a:t> </a:t>
            </a:r>
            <a:r>
              <a:rPr lang="en-US" sz="4666" b="1" dirty="0" err="1">
                <a:solidFill>
                  <a:srgbClr val="00B0F0"/>
                </a:solidFill>
                <a:latin typeface="HP001 4 hàng" pitchFamily="34" charset="0"/>
              </a:rPr>
              <a:t>chim</a:t>
            </a:r>
            <a:r>
              <a:rPr lang="en-US" sz="4666" b="1" dirty="0">
                <a:solidFill>
                  <a:srgbClr val="00B0F0"/>
                </a:solidFill>
                <a:latin typeface="HP001 4 hàng" pitchFamily="34" charset="0"/>
              </a:rPr>
              <a:t> </a:t>
            </a:r>
            <a:r>
              <a:rPr lang="en-US" sz="4666" b="1" dirty="0" err="1">
                <a:solidFill>
                  <a:srgbClr val="00B0F0"/>
                </a:solidFill>
                <a:latin typeface="HP001 4 hàng" pitchFamily="34" charset="0"/>
              </a:rPr>
              <a:t>quý</a:t>
            </a:r>
            <a:r>
              <a:rPr lang="en-US" sz="4666" b="1" dirty="0">
                <a:solidFill>
                  <a:srgbClr val="00B0F0"/>
                </a:solidFill>
                <a:latin typeface="HP001 4 hàng" pitchFamily="34" charset="0"/>
              </a:rPr>
              <a:t> </a:t>
            </a:r>
          </a:p>
        </p:txBody>
      </p:sp>
      <p:cxnSp>
        <p:nvCxnSpPr>
          <p:cNvPr id="10" name="Straight Arrow Connector 9">
            <a:extLst>
              <a:ext uri="{FF2B5EF4-FFF2-40B4-BE49-F238E27FC236}">
                <a16:creationId xmlns:a16="http://schemas.microsoft.com/office/drawing/2014/main" xmlns="" id="{229676E1-D80B-45C7-9AA4-B290C6054B06}"/>
              </a:ext>
            </a:extLst>
          </p:cNvPr>
          <p:cNvCxnSpPr/>
          <p:nvPr/>
        </p:nvCxnSpPr>
        <p:spPr>
          <a:xfrm>
            <a:off x="104095" y="3310421"/>
            <a:ext cx="48580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xmlns="" id="{C23DDA97-CFC3-4E83-BCC1-BD02680B7B91}"/>
              </a:ext>
            </a:extLst>
          </p:cNvPr>
          <p:cNvSpPr/>
          <p:nvPr/>
        </p:nvSpPr>
        <p:spPr>
          <a:xfrm>
            <a:off x="-1" y="893"/>
            <a:ext cx="12188825" cy="6856214"/>
          </a:xfrm>
          <a:prstGeom prst="rect">
            <a:avLst/>
          </a:prstGeom>
          <a:noFill/>
          <a:ln w="25400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vi-VN" sz="1799">
              <a:solidFill>
                <a:prstClr val="white"/>
              </a:solidFill>
              <a:latin typeface="Arial" panose="020B0604020202020204" pitchFamily="34" charset="0"/>
            </a:endParaRPr>
          </a:p>
        </p:txBody>
      </p:sp>
      <p:sp>
        <p:nvSpPr>
          <p:cNvPr id="18" name="Rectangle 17">
            <a:extLst>
              <a:ext uri="{FF2B5EF4-FFF2-40B4-BE49-F238E27FC236}">
                <a16:creationId xmlns:a16="http://schemas.microsoft.com/office/drawing/2014/main" xmlns="" id="{5EC7124E-356C-4E4B-89CD-4390D6C4B34B}"/>
              </a:ext>
            </a:extLst>
          </p:cNvPr>
          <p:cNvSpPr/>
          <p:nvPr/>
        </p:nvSpPr>
        <p:spPr>
          <a:xfrm>
            <a:off x="711014" y="1337423"/>
            <a:ext cx="10726346" cy="810332"/>
          </a:xfrm>
          <a:prstGeom prst="rect">
            <a:avLst/>
          </a:prstGeom>
        </p:spPr>
        <p:txBody>
          <a:bodyPr wrap="square">
            <a:spAutoFit/>
          </a:bodyPr>
          <a:lstStyle/>
          <a:p>
            <a:pPr algn="just" defTabSz="914126"/>
            <a:r>
              <a:rPr lang="en-US" sz="4666" b="1" dirty="0" err="1">
                <a:solidFill>
                  <a:srgbClr val="7030A0"/>
                </a:solidFill>
                <a:latin typeface="HP001 4 hàng" pitchFamily="34" charset="0"/>
              </a:rPr>
              <a:t>Viết</a:t>
            </a:r>
            <a:r>
              <a:rPr lang="en-US" sz="4666" b="1" dirty="0">
                <a:solidFill>
                  <a:srgbClr val="7030A0"/>
                </a:solidFill>
                <a:latin typeface="HP001 4 hàng" pitchFamily="34" charset="0"/>
              </a:rPr>
              <a:t> </a:t>
            </a:r>
            <a:r>
              <a:rPr lang="en-US" sz="4666" b="1" dirty="0" err="1">
                <a:solidFill>
                  <a:srgbClr val="7030A0"/>
                </a:solidFill>
                <a:latin typeface="HP001 4 hàng" pitchFamily="34" charset="0"/>
              </a:rPr>
              <a:t>câu</a:t>
            </a:r>
            <a:r>
              <a:rPr lang="en-US" sz="4666" b="1" dirty="0">
                <a:solidFill>
                  <a:srgbClr val="7030A0"/>
                </a:solidFill>
                <a:latin typeface="HP001 4 hàng" pitchFamily="34" charset="0"/>
              </a:rPr>
              <a:t> </a:t>
            </a:r>
            <a:r>
              <a:rPr lang="en-US" sz="4666" b="1" dirty="0" err="1">
                <a:solidFill>
                  <a:srgbClr val="7030A0"/>
                </a:solidFill>
                <a:latin typeface="HP001 4 hàng" pitchFamily="34" charset="0"/>
              </a:rPr>
              <a:t>ứng</a:t>
            </a:r>
            <a:r>
              <a:rPr lang="en-US" sz="4666" b="1" dirty="0">
                <a:solidFill>
                  <a:srgbClr val="7030A0"/>
                </a:solidFill>
                <a:latin typeface="HP001 4 hàng" pitchFamily="34" charset="0"/>
              </a:rPr>
              <a:t> </a:t>
            </a:r>
            <a:r>
              <a:rPr lang="en-US" sz="4666" b="1" dirty="0" err="1">
                <a:solidFill>
                  <a:srgbClr val="7030A0"/>
                </a:solidFill>
                <a:latin typeface="HP001 4 hàng" pitchFamily="34" charset="0"/>
              </a:rPr>
              <a:t>dụng</a:t>
            </a:r>
            <a:r>
              <a:rPr lang="en-US" sz="4666" b="1" dirty="0">
                <a:solidFill>
                  <a:srgbClr val="7030A0"/>
                </a:solidFill>
                <a:latin typeface="HP001 4 hàng" pitchFamily="34" charset="0"/>
              </a:rPr>
              <a:t>:</a:t>
            </a:r>
          </a:p>
        </p:txBody>
      </p:sp>
    </p:spTree>
    <p:extLst>
      <p:ext uri="{BB962C8B-B14F-4D97-AF65-F5344CB8AC3E}">
        <p14:creationId xmlns:p14="http://schemas.microsoft.com/office/powerpoint/2010/main" xmlns="" val="979267679"/>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9" presetClass="exit" presetSubtype="0" accel="100000" fill="hold" grpId="1" nodeType="withEffect">
                                  <p:stCondLst>
                                    <p:cond delay="0"/>
                                  </p:stCondLst>
                                  <p:childTnLst>
                                    <p:anim calcmode="lin" valueType="num">
                                      <p:cBhvr>
                                        <p:cTn id="9" dur="500"/>
                                        <p:tgtEl>
                                          <p:spTgt spid="9"/>
                                        </p:tgtEl>
                                        <p:attrNameLst>
                                          <p:attrName>ppt_w</p:attrName>
                                        </p:attrNameLst>
                                      </p:cBhvr>
                                      <p:tavLst>
                                        <p:tav tm="0">
                                          <p:val>
                                            <p:strVal val="ppt_w"/>
                                          </p:val>
                                        </p:tav>
                                        <p:tav tm="100000">
                                          <p:val>
                                            <p:fltVal val="0"/>
                                          </p:val>
                                        </p:tav>
                                      </p:tavLst>
                                    </p:anim>
                                    <p:anim calcmode="lin" valueType="num">
                                      <p:cBhvr>
                                        <p:cTn id="10" dur="500"/>
                                        <p:tgtEl>
                                          <p:spTgt spid="9"/>
                                        </p:tgtEl>
                                        <p:attrNameLst>
                                          <p:attrName>ppt_h</p:attrName>
                                        </p:attrNameLst>
                                      </p:cBhvr>
                                      <p:tavLst>
                                        <p:tav tm="0">
                                          <p:val>
                                            <p:strVal val="ppt_h"/>
                                          </p:val>
                                        </p:tav>
                                        <p:tav tm="100000">
                                          <p:val>
                                            <p:fltVal val="0"/>
                                          </p:val>
                                        </p:tav>
                                      </p:tavLst>
                                    </p:anim>
                                    <p:anim calcmode="lin" valueType="num">
                                      <p:cBhvr>
                                        <p:cTn id="11" dur="500"/>
                                        <p:tgtEl>
                                          <p:spTgt spid="9"/>
                                        </p:tgtEl>
                                        <p:attrNameLst>
                                          <p:attrName>style.rotation</p:attrName>
                                        </p:attrNameLst>
                                      </p:cBhvr>
                                      <p:tavLst>
                                        <p:tav tm="0">
                                          <p:val>
                                            <p:fltVal val="0"/>
                                          </p:val>
                                        </p:tav>
                                        <p:tav tm="100000">
                                          <p:val>
                                            <p:fltVal val="360"/>
                                          </p:val>
                                        </p:tav>
                                      </p:tavLst>
                                    </p:anim>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par>
                          <p:cTn id="32" fill="hold">
                            <p:stCondLst>
                              <p:cond delay="2000"/>
                            </p:stCondLst>
                            <p:childTnLst>
                              <p:par>
                                <p:cTn id="33" presetID="32" presetClass="emph" presetSubtype="0" fill="hold" nodeType="afterEffect">
                                  <p:stCondLst>
                                    <p:cond delay="0"/>
                                  </p:stCondLst>
                                  <p:childTnLst>
                                    <p:animRot by="120000">
                                      <p:cBhvr>
                                        <p:cTn id="34" dur="125" fill="hold">
                                          <p:stCondLst>
                                            <p:cond delay="0"/>
                                          </p:stCondLst>
                                        </p:cTn>
                                        <p:tgtEl>
                                          <p:spTgt spid="10"/>
                                        </p:tgtEl>
                                        <p:attrNameLst>
                                          <p:attrName>r</p:attrName>
                                        </p:attrNameLst>
                                      </p:cBhvr>
                                    </p:animRot>
                                    <p:animRot by="-240000">
                                      <p:cBhvr>
                                        <p:cTn id="35" dur="250" fill="hold">
                                          <p:stCondLst>
                                            <p:cond delay="250"/>
                                          </p:stCondLst>
                                        </p:cTn>
                                        <p:tgtEl>
                                          <p:spTgt spid="10"/>
                                        </p:tgtEl>
                                        <p:attrNameLst>
                                          <p:attrName>r</p:attrName>
                                        </p:attrNameLst>
                                      </p:cBhvr>
                                    </p:animRot>
                                    <p:animRot by="240000">
                                      <p:cBhvr>
                                        <p:cTn id="36" dur="250" fill="hold">
                                          <p:stCondLst>
                                            <p:cond delay="500"/>
                                          </p:stCondLst>
                                        </p:cTn>
                                        <p:tgtEl>
                                          <p:spTgt spid="10"/>
                                        </p:tgtEl>
                                        <p:attrNameLst>
                                          <p:attrName>r</p:attrName>
                                        </p:attrNameLst>
                                      </p:cBhvr>
                                    </p:animRot>
                                    <p:animRot by="-240000">
                                      <p:cBhvr>
                                        <p:cTn id="37" dur="250" fill="hold">
                                          <p:stCondLst>
                                            <p:cond delay="750"/>
                                          </p:stCondLst>
                                        </p:cTn>
                                        <p:tgtEl>
                                          <p:spTgt spid="10"/>
                                        </p:tgtEl>
                                        <p:attrNameLst>
                                          <p:attrName>r</p:attrName>
                                        </p:attrNameLst>
                                      </p:cBhvr>
                                    </p:animRot>
                                    <p:animRot by="120000">
                                      <p:cBhvr>
                                        <p:cTn id="38" dur="250" fill="hold">
                                          <p:stCondLst>
                                            <p:cond delay="1000"/>
                                          </p:stCondLst>
                                        </p:cTn>
                                        <p:tgtEl>
                                          <p:spTgt spid="10"/>
                                        </p:tgtEl>
                                        <p:attrNameLst>
                                          <p:attrName>r</p:attrName>
                                        </p:attrNameLst>
                                      </p:cBhvr>
                                    </p:animRot>
                                  </p:childTnLst>
                                </p:cTn>
                              </p:par>
                              <p:par>
                                <p:cTn id="39" presetID="37" presetClass="exit" presetSubtype="0" fill="hold" nodeType="withEffect">
                                  <p:stCondLst>
                                    <p:cond delay="0"/>
                                  </p:stCondLst>
                                  <p:childTnLst>
                                    <p:animEffect transition="out" filter="fade">
                                      <p:cBhvr>
                                        <p:cTn id="40" dur="1000"/>
                                        <p:tgtEl>
                                          <p:spTgt spid="10"/>
                                        </p:tgtEl>
                                      </p:cBhvr>
                                    </p:animEffect>
                                    <p:anim calcmode="lin" valueType="num">
                                      <p:cBhvr>
                                        <p:cTn id="41" dur="1000"/>
                                        <p:tgtEl>
                                          <p:spTgt spid="10"/>
                                        </p:tgtEl>
                                        <p:attrNameLst>
                                          <p:attrName>ppt_x</p:attrName>
                                        </p:attrNameLst>
                                      </p:cBhvr>
                                      <p:tavLst>
                                        <p:tav tm="0">
                                          <p:val>
                                            <p:strVal val="ppt_x"/>
                                          </p:val>
                                        </p:tav>
                                        <p:tav tm="100000">
                                          <p:val>
                                            <p:strVal val="ppt_x"/>
                                          </p:val>
                                        </p:tav>
                                      </p:tavLst>
                                    </p:anim>
                                    <p:anim calcmode="lin" valueType="num">
                                      <p:cBhvr>
                                        <p:cTn id="42" dur="100" decel="100000"/>
                                        <p:tgtEl>
                                          <p:spTgt spid="10"/>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10"/>
                                        </p:tgtEl>
                                        <p:attrNameLst>
                                          <p:attrName>ppt_y</p:attrName>
                                        </p:attrNameLst>
                                      </p:cBhvr>
                                      <p:tavLst>
                                        <p:tav tm="0">
                                          <p:val>
                                            <p:strVal val="ppt_y"/>
                                          </p:val>
                                        </p:tav>
                                        <p:tav tm="100000">
                                          <p:val>
                                            <p:strVal val="ppt_y+1"/>
                                          </p:val>
                                        </p:tav>
                                      </p:tavLst>
                                    </p:anim>
                                    <p:set>
                                      <p:cBhvr>
                                        <p:cTn id="44" dur="1" fill="hold">
                                          <p:stCondLst>
                                            <p:cond delay="9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49" presetClass="exit" presetSubtype="0" accel="100000" fill="hold" grpId="1" nodeType="withEffect">
                                  <p:stCondLst>
                                    <p:cond delay="0"/>
                                  </p:stCondLst>
                                  <p:childTnLst>
                                    <p:anim calcmode="lin" valueType="num">
                                      <p:cBhvr>
                                        <p:cTn id="51" dur="500"/>
                                        <p:tgtEl>
                                          <p:spTgt spid="18"/>
                                        </p:tgtEl>
                                        <p:attrNameLst>
                                          <p:attrName>ppt_w</p:attrName>
                                        </p:attrNameLst>
                                      </p:cBhvr>
                                      <p:tavLst>
                                        <p:tav tm="0">
                                          <p:val>
                                            <p:strVal val="ppt_w"/>
                                          </p:val>
                                        </p:tav>
                                        <p:tav tm="100000">
                                          <p:val>
                                            <p:fltVal val="0"/>
                                          </p:val>
                                        </p:tav>
                                      </p:tavLst>
                                    </p:anim>
                                    <p:anim calcmode="lin" valueType="num">
                                      <p:cBhvr>
                                        <p:cTn id="52" dur="500"/>
                                        <p:tgtEl>
                                          <p:spTgt spid="18"/>
                                        </p:tgtEl>
                                        <p:attrNameLst>
                                          <p:attrName>ppt_h</p:attrName>
                                        </p:attrNameLst>
                                      </p:cBhvr>
                                      <p:tavLst>
                                        <p:tav tm="0">
                                          <p:val>
                                            <p:strVal val="ppt_h"/>
                                          </p:val>
                                        </p:tav>
                                        <p:tav tm="100000">
                                          <p:val>
                                            <p:fltVal val="0"/>
                                          </p:val>
                                        </p:tav>
                                      </p:tavLst>
                                    </p:anim>
                                    <p:anim calcmode="lin" valueType="num">
                                      <p:cBhvr>
                                        <p:cTn id="53" dur="500"/>
                                        <p:tgtEl>
                                          <p:spTgt spid="18"/>
                                        </p:tgtEl>
                                        <p:attrNameLst>
                                          <p:attrName>style.rotation</p:attrName>
                                        </p:attrNameLst>
                                      </p:cBhvr>
                                      <p:tavLst>
                                        <p:tav tm="0">
                                          <p:val>
                                            <p:fltVal val="0"/>
                                          </p:val>
                                        </p:tav>
                                        <p:tav tm="100000">
                                          <p:val>
                                            <p:fltVal val="360"/>
                                          </p:val>
                                        </p:tav>
                                      </p:tavLst>
                                    </p:anim>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8" grpId="0"/>
      <p:bldP spid="1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95B9E6F9-49A7-43E5-AB06-CEF2F90308DD}"/>
              </a:ext>
            </a:extLst>
          </p:cNvPr>
          <p:cNvSpPr/>
          <p:nvPr/>
        </p:nvSpPr>
        <p:spPr>
          <a:xfrm>
            <a:off x="-1" y="893"/>
            <a:ext cx="12188825" cy="6856214"/>
          </a:xfrm>
          <a:prstGeom prst="rect">
            <a:avLst/>
          </a:prstGeom>
          <a:solidFill>
            <a:srgbClr val="13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3" name="图片 2" descr="图片包含 文字, 地图&#10;&#10;已生成极高可信度的说明">
            <a:extLst>
              <a:ext uri="{FF2B5EF4-FFF2-40B4-BE49-F238E27FC236}">
                <a16:creationId xmlns:a16="http://schemas.microsoft.com/office/drawing/2014/main" xmlns="" id="{E7D403A6-1637-4C3B-BD13-0069B5D6F83F}"/>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4405" t="14557" r="2984" b="6216"/>
          <a:stretch/>
        </p:blipFill>
        <p:spPr>
          <a:xfrm>
            <a:off x="1835880" y="809065"/>
            <a:ext cx="8441441" cy="5431976"/>
          </a:xfrm>
          <a:prstGeom prst="rect">
            <a:avLst/>
          </a:prstGeom>
        </p:spPr>
      </p:pic>
      <p:pic>
        <p:nvPicPr>
          <p:cNvPr id="6" name="图片 5">
            <a:extLst>
              <a:ext uri="{FF2B5EF4-FFF2-40B4-BE49-F238E27FC236}">
                <a16:creationId xmlns:a16="http://schemas.microsoft.com/office/drawing/2014/main" xmlns="" id="{E8E14793-39FB-40C9-A60A-69EEA339872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01944" y="4344524"/>
            <a:ext cx="1604357" cy="1558649"/>
          </a:xfrm>
          <a:prstGeom prst="rect">
            <a:avLst/>
          </a:prstGeom>
        </p:spPr>
      </p:pic>
      <p:grpSp>
        <p:nvGrpSpPr>
          <p:cNvPr id="14" name="组合 13">
            <a:extLst>
              <a:ext uri="{FF2B5EF4-FFF2-40B4-BE49-F238E27FC236}">
                <a16:creationId xmlns:a16="http://schemas.microsoft.com/office/drawing/2014/main" xmlns="" id="{26594028-6525-4457-9820-22D8F044B913}"/>
              </a:ext>
            </a:extLst>
          </p:cNvPr>
          <p:cNvGrpSpPr/>
          <p:nvPr/>
        </p:nvGrpSpPr>
        <p:grpSpPr>
          <a:xfrm rot="289861">
            <a:off x="4714376" y="1541004"/>
            <a:ext cx="3536833" cy="2298424"/>
            <a:chOff x="6741949" y="3068424"/>
            <a:chExt cx="3280709" cy="2299022"/>
          </a:xfrm>
        </p:grpSpPr>
        <p:sp>
          <p:nvSpPr>
            <p:cNvPr id="15" name="文本框 14">
              <a:extLst>
                <a:ext uri="{FF2B5EF4-FFF2-40B4-BE49-F238E27FC236}">
                  <a16:creationId xmlns:a16="http://schemas.microsoft.com/office/drawing/2014/main" xmlns="" id="{04888BCB-98A8-4972-B00C-ACC00545E4C3}"/>
                </a:ext>
              </a:extLst>
            </p:cNvPr>
            <p:cNvSpPr txBox="1"/>
            <p:nvPr/>
          </p:nvSpPr>
          <p:spPr>
            <a:xfrm rot="21310139">
              <a:off x="6741949" y="4044007"/>
              <a:ext cx="3280709"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7998" b="1" i="0" u="none" strike="noStrike" kern="1200" cap="none" spc="0" normalizeH="0" baseline="0" noProof="0" dirty="0">
                  <a:ln w="1270">
                    <a:solidFill>
                      <a:srgbClr val="7C3C21"/>
                    </a:solidFill>
                  </a:ln>
                  <a:solidFill>
                    <a:srgbClr val="FF0000"/>
                  </a:solidFill>
                  <a:effectLst>
                    <a:outerShdw blurRad="50800" dist="38100" dir="5400000" algn="t" rotWithShape="0">
                      <a:prstClr val="black">
                        <a:alpha val="12000"/>
                      </a:prstClr>
                    </a:outerShdw>
                  </a:effectLst>
                  <a:uLnTx/>
                  <a:uFillTx/>
                  <a:latin typeface="UVN Ly Do" panose="03020702040505070503" pitchFamily="66" charset="0"/>
                  <a:ea typeface="小考拉体" panose="02000503000000000000" pitchFamily="2" charset="-122"/>
                  <a:cs typeface="+mn-cs"/>
                </a:rPr>
                <a:t>TIẾT 4</a:t>
              </a:r>
              <a:endParaRPr kumimoji="0" lang="zh-CN" altLang="en-US" sz="7198" b="1" i="0" u="none" strike="noStrike" kern="1200" cap="none" spc="0" normalizeH="0" baseline="0" noProof="0" dirty="0">
                <a:ln w="1270">
                  <a:solidFill>
                    <a:srgbClr val="7C3C21"/>
                  </a:solidFill>
                </a:ln>
                <a:solidFill>
                  <a:srgbClr val="FF0000"/>
                </a:solidFill>
                <a:effectLst>
                  <a:outerShdw blurRad="50800" dist="38100" dir="5400000" algn="t" rotWithShape="0">
                    <a:prstClr val="black">
                      <a:alpha val="12000"/>
                    </a:prstClr>
                  </a:outerShdw>
                </a:effectLst>
                <a:uLnTx/>
                <a:uFillTx/>
                <a:latin typeface="UVN Ly Do" panose="03020702040505070503" pitchFamily="66" charset="0"/>
                <a:ea typeface="小考拉体" panose="02000503000000000000" pitchFamily="2" charset="-122"/>
                <a:cs typeface="+mn-cs"/>
              </a:endParaRPr>
            </a:p>
          </p:txBody>
        </p:sp>
        <p:sp>
          <p:nvSpPr>
            <p:cNvPr id="17" name="矩形 16">
              <a:extLst>
                <a:ext uri="{FF2B5EF4-FFF2-40B4-BE49-F238E27FC236}">
                  <a16:creationId xmlns:a16="http://schemas.microsoft.com/office/drawing/2014/main" xmlns="" id="{AE0F44D9-F013-433A-82ED-568645F72B13}"/>
                </a:ext>
              </a:extLst>
            </p:cNvPr>
            <p:cNvSpPr/>
            <p:nvPr/>
          </p:nvSpPr>
          <p:spPr>
            <a:xfrm>
              <a:off x="6755194" y="3068424"/>
              <a:ext cx="937380" cy="1862048"/>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1497" b="1" i="0" u="none" strike="noStrike" kern="1200" cap="none" spc="0" normalizeH="0" baseline="0" noProof="0" dirty="0">
                <a:ln w="1270">
                  <a:solidFill>
                    <a:srgbClr val="7C3C21"/>
                  </a:solidFill>
                </a:ln>
                <a:solidFill>
                  <a:srgbClr val="FBD705"/>
                </a:solidFill>
                <a:effectLst>
                  <a:outerShdw blurRad="50800" dist="38100" dir="5400000" algn="t" rotWithShape="0">
                    <a:prstClr val="black">
                      <a:alpha val="12000"/>
                    </a:prstClr>
                  </a:outerShdw>
                </a:effectLst>
                <a:uLnTx/>
                <a:uFillTx/>
                <a:latin typeface="小考拉体" panose="02000503000000000000" pitchFamily="2" charset="-122"/>
                <a:ea typeface="小考拉体" panose="02000503000000000000" pitchFamily="2" charset="-122"/>
                <a:cs typeface="+mn-cs"/>
              </a:endParaRPr>
            </a:p>
          </p:txBody>
        </p:sp>
      </p:grpSp>
      <p:sp>
        <p:nvSpPr>
          <p:cNvPr id="5" name="AutoShape 2" descr="Tập viết: Chữ hoa: Q, V (kiểu 2)"/>
          <p:cNvSpPr>
            <a:spLocks noChangeAspect="1" noChangeArrowheads="1"/>
          </p:cNvSpPr>
          <p:nvPr/>
        </p:nvSpPr>
        <p:spPr bwMode="auto">
          <a:xfrm>
            <a:off x="155534" y="-143532"/>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78148328"/>
      </p:ext>
    </p:extLst>
  </p:cSld>
  <p:clrMapOvr>
    <a:masterClrMapping/>
  </p:clrMapOvr>
  <mc:AlternateContent xmlns:mc="http://schemas.openxmlformats.org/markup-compatibility/2006">
    <mc:Choice xmlns:p14="http://schemas.microsoft.com/office/powerpoint/2010/main" xmlns="" Requires="p14">
      <p:transition spd="slow" p14:dur="125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13" y="914400"/>
            <a:ext cx="11201400" cy="4739759"/>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YÊU CẦU CẦN ĐẠT: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1 – 2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gợi</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dưới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hoạ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nghe</a:t>
            </a:r>
            <a:r>
              <a:rPr lang="en-US" sz="2800" dirty="0" smtClean="0">
                <a:latin typeface="Times New Roman" pitchFamily="18" charset="0"/>
                <a:cs typeface="Times New Roman" pitchFamily="18" charset="0"/>
              </a:rPr>
              <a:t>. </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gợi</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dưới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cái</a:t>
            </a:r>
            <a:r>
              <a:rPr lang="en-US" sz="2800" dirty="0" smtClean="0">
                <a:latin typeface="Times New Roman" pitchFamily="18" charset="0"/>
                <a:cs typeface="Times New Roman" pitchFamily="18" charset="0"/>
              </a:rPr>
              <a:t> hay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endParaRPr lang="vi-V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6200" y="229722"/>
            <a:ext cx="9852634" cy="492120"/>
          </a:xfrm>
          <a:prstGeom prst="rect">
            <a:avLst/>
          </a:prstGeom>
          <a:noFill/>
        </p:spPr>
        <p:txBody>
          <a:bodyPr wrap="square" lIns="121724" tIns="60864" rIns="121724" bIns="60864" rtlCol="0">
            <a:spAutoFit/>
          </a:bodyPr>
          <a:lstStyle/>
          <a:p>
            <a:pPr defTabSz="1217269"/>
            <a:r>
              <a:rPr lang="en-US" sz="2399" b="1" dirty="0" err="1">
                <a:solidFill>
                  <a:prstClr val="black"/>
                </a:solidFill>
                <a:latin typeface="Calibri "/>
              </a:rPr>
              <a:t>Dựa</a:t>
            </a:r>
            <a:r>
              <a:rPr lang="en-US" sz="2399" b="1" dirty="0">
                <a:solidFill>
                  <a:prstClr val="black"/>
                </a:solidFill>
                <a:latin typeface="Calibri "/>
              </a:rPr>
              <a:t> </a:t>
            </a:r>
            <a:r>
              <a:rPr lang="en-US" sz="2399" b="1" dirty="0" err="1">
                <a:solidFill>
                  <a:prstClr val="black"/>
                </a:solidFill>
                <a:latin typeface="Calibri "/>
              </a:rPr>
              <a:t>vào</a:t>
            </a:r>
            <a:r>
              <a:rPr lang="en-US" sz="2399" b="1" dirty="0">
                <a:solidFill>
                  <a:prstClr val="black"/>
                </a:solidFill>
                <a:latin typeface="Calibri "/>
              </a:rPr>
              <a:t> </a:t>
            </a:r>
            <a:r>
              <a:rPr lang="en-US" sz="2399" b="1" dirty="0" err="1">
                <a:solidFill>
                  <a:prstClr val="black"/>
                </a:solidFill>
                <a:latin typeface="Calibri "/>
              </a:rPr>
              <a:t>tranh</a:t>
            </a:r>
            <a:r>
              <a:rPr lang="en-US" sz="2399" b="1" dirty="0">
                <a:solidFill>
                  <a:prstClr val="black"/>
                </a:solidFill>
                <a:latin typeface="Calibri "/>
              </a:rPr>
              <a:t> </a:t>
            </a:r>
            <a:r>
              <a:rPr lang="en-US" sz="2399" b="1" dirty="0" err="1">
                <a:solidFill>
                  <a:prstClr val="black"/>
                </a:solidFill>
                <a:latin typeface="Calibri "/>
              </a:rPr>
              <a:t>và</a:t>
            </a:r>
            <a:r>
              <a:rPr lang="en-US" sz="2399" b="1" dirty="0">
                <a:solidFill>
                  <a:prstClr val="black"/>
                </a:solidFill>
                <a:latin typeface="Calibri "/>
              </a:rPr>
              <a:t> </a:t>
            </a:r>
            <a:r>
              <a:rPr lang="en-US" sz="2399" b="1" dirty="0" err="1">
                <a:solidFill>
                  <a:prstClr val="black"/>
                </a:solidFill>
                <a:latin typeface="Calibri "/>
              </a:rPr>
              <a:t>câu</a:t>
            </a:r>
            <a:r>
              <a:rPr lang="en-US" sz="2399" b="1" dirty="0">
                <a:solidFill>
                  <a:prstClr val="black"/>
                </a:solidFill>
                <a:latin typeface="Calibri "/>
              </a:rPr>
              <a:t> </a:t>
            </a:r>
            <a:r>
              <a:rPr lang="en-US" sz="2399" b="1" dirty="0" err="1">
                <a:solidFill>
                  <a:prstClr val="black"/>
                </a:solidFill>
                <a:latin typeface="Calibri "/>
              </a:rPr>
              <a:t>hỏi</a:t>
            </a:r>
            <a:r>
              <a:rPr lang="en-US" sz="2399" b="1" dirty="0">
                <a:solidFill>
                  <a:prstClr val="black"/>
                </a:solidFill>
                <a:latin typeface="Calibri "/>
              </a:rPr>
              <a:t> </a:t>
            </a:r>
            <a:r>
              <a:rPr lang="en-US" sz="2399" b="1" dirty="0" err="1">
                <a:solidFill>
                  <a:prstClr val="black"/>
                </a:solidFill>
                <a:latin typeface="Calibri "/>
              </a:rPr>
              <a:t>gợi</a:t>
            </a:r>
            <a:r>
              <a:rPr lang="en-US" sz="2399" b="1" dirty="0">
                <a:solidFill>
                  <a:prstClr val="black"/>
                </a:solidFill>
                <a:latin typeface="Calibri "/>
              </a:rPr>
              <a:t> ý, </a:t>
            </a:r>
            <a:r>
              <a:rPr lang="en-US" sz="2399" b="1" dirty="0" err="1">
                <a:solidFill>
                  <a:prstClr val="black"/>
                </a:solidFill>
                <a:latin typeface="Calibri "/>
              </a:rPr>
              <a:t>đoán</a:t>
            </a:r>
            <a:r>
              <a:rPr lang="en-US" sz="2399" b="1" dirty="0">
                <a:solidFill>
                  <a:prstClr val="black"/>
                </a:solidFill>
                <a:latin typeface="Calibri "/>
              </a:rPr>
              <a:t> </a:t>
            </a:r>
            <a:r>
              <a:rPr lang="en-US" sz="2399" b="1" dirty="0" err="1">
                <a:solidFill>
                  <a:prstClr val="black"/>
                </a:solidFill>
                <a:latin typeface="Calibri "/>
              </a:rPr>
              <a:t>nội</a:t>
            </a:r>
            <a:r>
              <a:rPr lang="en-US" sz="2399" b="1" dirty="0">
                <a:solidFill>
                  <a:prstClr val="black"/>
                </a:solidFill>
                <a:latin typeface="Calibri "/>
              </a:rPr>
              <a:t> dung </a:t>
            </a:r>
            <a:r>
              <a:rPr lang="en-US" sz="2399" b="1" dirty="0" err="1">
                <a:solidFill>
                  <a:prstClr val="black"/>
                </a:solidFill>
                <a:latin typeface="Calibri "/>
              </a:rPr>
              <a:t>của</a:t>
            </a:r>
            <a:r>
              <a:rPr lang="en-US" sz="2399" b="1" dirty="0">
                <a:solidFill>
                  <a:prstClr val="black"/>
                </a:solidFill>
                <a:latin typeface="Calibri "/>
              </a:rPr>
              <a:t> </a:t>
            </a:r>
            <a:r>
              <a:rPr lang="en-US" sz="2399" b="1" dirty="0" err="1">
                <a:solidFill>
                  <a:prstClr val="black"/>
                </a:solidFill>
                <a:latin typeface="Calibri "/>
              </a:rPr>
              <a:t>từng</a:t>
            </a:r>
            <a:r>
              <a:rPr lang="en-US" sz="2399" b="1" dirty="0">
                <a:solidFill>
                  <a:prstClr val="black"/>
                </a:solidFill>
                <a:latin typeface="Calibri "/>
              </a:rPr>
              <a:t> </a:t>
            </a:r>
            <a:r>
              <a:rPr lang="en-US" sz="2399" b="1" dirty="0" err="1">
                <a:solidFill>
                  <a:prstClr val="black"/>
                </a:solidFill>
                <a:latin typeface="Calibri "/>
              </a:rPr>
              <a:t>tranh</a:t>
            </a:r>
            <a:endParaRPr lang="vi-VN" sz="2399" b="1" dirty="0">
              <a:solidFill>
                <a:prstClr val="black"/>
              </a:solidFill>
              <a:latin typeface="Calibri "/>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2501" y="236222"/>
            <a:ext cx="556539" cy="645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xmlns="" id="{8EBE7E8B-D5AF-46F8-91BC-4EEC43E73055}"/>
              </a:ext>
            </a:extLst>
          </p:cNvPr>
          <p:cNvSpPr txBox="1"/>
          <p:nvPr/>
        </p:nvSpPr>
        <p:spPr>
          <a:xfrm>
            <a:off x="2844059" y="1000074"/>
            <a:ext cx="5415272" cy="533157"/>
          </a:xfrm>
          <a:prstGeom prst="rect">
            <a:avLst/>
          </a:prstGeom>
          <a:noFill/>
        </p:spPr>
        <p:txBody>
          <a:bodyPr wrap="square" lIns="121724" tIns="60864" rIns="121724" bIns="60864" rtlCol="0">
            <a:spAutoFit/>
          </a:bodyPr>
          <a:lstStyle/>
          <a:p>
            <a:pPr algn="ctr" defTabSz="1217269"/>
            <a:r>
              <a:rPr lang="en-US" sz="2666" b="1" dirty="0" err="1">
                <a:solidFill>
                  <a:srgbClr val="C00000"/>
                </a:solidFill>
                <a:latin typeface="Aharoni" panose="02010803020104030203" pitchFamily="2" charset="-79"/>
                <a:ea typeface="Arial-Rounded" pitchFamily="34" charset="0"/>
                <a:cs typeface="Aharoni" panose="02010803020104030203" pitchFamily="2" charset="-79"/>
              </a:rPr>
              <a:t>Cảm</a:t>
            </a:r>
            <a:r>
              <a:rPr lang="en-US" sz="2666" b="1" dirty="0">
                <a:solidFill>
                  <a:srgbClr val="C00000"/>
                </a:solidFill>
                <a:latin typeface="Aharoni" panose="02010803020104030203" pitchFamily="2" charset="-79"/>
                <a:ea typeface="Arial-Rounded" pitchFamily="34" charset="0"/>
                <a:cs typeface="Aharoni" panose="02010803020104030203" pitchFamily="2" charset="-79"/>
              </a:rPr>
              <a:t> </a:t>
            </a:r>
            <a:r>
              <a:rPr lang="en-US" sz="2666" b="1" dirty="0" err="1">
                <a:solidFill>
                  <a:srgbClr val="C00000"/>
                </a:solidFill>
                <a:latin typeface="Aharoni" panose="02010803020104030203" pitchFamily="2" charset="-79"/>
                <a:ea typeface="Arial-Rounded" pitchFamily="34" charset="0"/>
                <a:cs typeface="Aharoni" panose="02010803020104030203" pitchFamily="2" charset="-79"/>
              </a:rPr>
              <a:t>ơn</a:t>
            </a:r>
            <a:r>
              <a:rPr lang="en-US" sz="2666" b="1" dirty="0">
                <a:solidFill>
                  <a:srgbClr val="C00000"/>
                </a:solidFill>
                <a:latin typeface="Aharoni" panose="02010803020104030203" pitchFamily="2" charset="-79"/>
                <a:ea typeface="Arial-Rounded" pitchFamily="34" charset="0"/>
                <a:cs typeface="Aharoni" panose="02010803020104030203" pitchFamily="2" charset="-79"/>
              </a:rPr>
              <a:t> </a:t>
            </a:r>
            <a:r>
              <a:rPr lang="en-US" sz="2666" b="1" dirty="0" err="1">
                <a:solidFill>
                  <a:srgbClr val="C00000"/>
                </a:solidFill>
                <a:latin typeface="Aharoni" panose="02010803020104030203" pitchFamily="2" charset="-79"/>
                <a:ea typeface="Arial-Rounded" pitchFamily="34" charset="0"/>
                <a:cs typeface="Aharoni" panose="02010803020104030203" pitchFamily="2" charset="-79"/>
              </a:rPr>
              <a:t>họa</a:t>
            </a:r>
            <a:r>
              <a:rPr lang="en-US" sz="2666" b="1" dirty="0">
                <a:solidFill>
                  <a:srgbClr val="C00000"/>
                </a:solidFill>
                <a:latin typeface="Aharoni" panose="02010803020104030203" pitchFamily="2" charset="-79"/>
                <a:ea typeface="Arial-Rounded" pitchFamily="34" charset="0"/>
                <a:cs typeface="Aharoni" panose="02010803020104030203" pitchFamily="2" charset="-79"/>
              </a:rPr>
              <a:t> mi</a:t>
            </a:r>
          </a:p>
        </p:txBody>
      </p:sp>
      <p:sp>
        <p:nvSpPr>
          <p:cNvPr id="11" name="TextBox 10"/>
          <p:cNvSpPr txBox="1"/>
          <p:nvPr/>
        </p:nvSpPr>
        <p:spPr>
          <a:xfrm>
            <a:off x="2640911" y="1608291"/>
            <a:ext cx="7045557" cy="451148"/>
          </a:xfrm>
          <a:prstGeom prst="rect">
            <a:avLst/>
          </a:prstGeom>
          <a:noFill/>
        </p:spPr>
        <p:txBody>
          <a:bodyPr wrap="square" lIns="121724" tIns="60864" rIns="121724" bIns="60864" rtlCol="0">
            <a:spAutoFit/>
          </a:bodyPr>
          <a:lstStyle/>
          <a:p>
            <a:pPr defTabSz="1217269"/>
            <a:r>
              <a:rPr lang="en-US" sz="2133" dirty="0">
                <a:solidFill>
                  <a:prstClr val="black"/>
                </a:solidFill>
                <a:latin typeface="Calibri "/>
              </a:rPr>
              <a:t>                        (Theo </a:t>
            </a:r>
            <a:r>
              <a:rPr lang="en-US" sz="2133" i="1" dirty="0" err="1">
                <a:solidFill>
                  <a:prstClr val="black"/>
                </a:solidFill>
                <a:latin typeface="Calibri "/>
              </a:rPr>
              <a:t>truyện</a:t>
            </a:r>
            <a:r>
              <a:rPr lang="en-US" sz="2133" i="1" dirty="0">
                <a:solidFill>
                  <a:prstClr val="black"/>
                </a:solidFill>
                <a:latin typeface="Calibri "/>
              </a:rPr>
              <a:t> </a:t>
            </a:r>
            <a:r>
              <a:rPr lang="en-US" sz="2133" i="1" dirty="0" err="1">
                <a:solidFill>
                  <a:prstClr val="black"/>
                </a:solidFill>
                <a:latin typeface="Calibri "/>
              </a:rPr>
              <a:t>cổ</a:t>
            </a:r>
            <a:r>
              <a:rPr lang="en-US" sz="2133" i="1" dirty="0">
                <a:solidFill>
                  <a:prstClr val="black"/>
                </a:solidFill>
                <a:latin typeface="Calibri "/>
              </a:rPr>
              <a:t> an-</a:t>
            </a:r>
            <a:r>
              <a:rPr lang="en-US" sz="2133" i="1" dirty="0" err="1">
                <a:solidFill>
                  <a:prstClr val="black"/>
                </a:solidFill>
                <a:latin typeface="Calibri "/>
              </a:rPr>
              <a:t>đec</a:t>
            </a:r>
            <a:r>
              <a:rPr lang="en-US" sz="2133" i="1" dirty="0">
                <a:solidFill>
                  <a:prstClr val="black"/>
                </a:solidFill>
                <a:latin typeface="Calibri "/>
              </a:rPr>
              <a:t>-xen)</a:t>
            </a:r>
            <a:endParaRPr lang="vi-VN" sz="2133" dirty="0">
              <a:solidFill>
                <a:prstClr val="black"/>
              </a:solidFill>
              <a:latin typeface="Calibri "/>
            </a:endParaRPr>
          </a:p>
        </p:txBody>
      </p:sp>
      <p:pic>
        <p:nvPicPr>
          <p:cNvPr id="3" name="Picture 2">
            <a:extLst>
              <a:ext uri="{FF2B5EF4-FFF2-40B4-BE49-F238E27FC236}">
                <a16:creationId xmlns:a16="http://schemas.microsoft.com/office/drawing/2014/main" xmlns="" id="{0DD768FB-E8C9-4D17-9A38-2B78CCE73B73}"/>
              </a:ext>
            </a:extLst>
          </p:cNvPr>
          <p:cNvPicPr>
            <a:picLocks noChangeAspect="1"/>
          </p:cNvPicPr>
          <p:nvPr/>
        </p:nvPicPr>
        <p:blipFill>
          <a:blip r:embed="rId3" cstate="print"/>
          <a:stretch>
            <a:fillRect/>
          </a:stretch>
        </p:blipFill>
        <p:spPr>
          <a:xfrm>
            <a:off x="203146" y="2674607"/>
            <a:ext cx="5586546" cy="2785864"/>
          </a:xfrm>
          <a:prstGeom prst="rect">
            <a:avLst/>
          </a:prstGeom>
        </p:spPr>
      </p:pic>
      <p:pic>
        <p:nvPicPr>
          <p:cNvPr id="6" name="Picture 5">
            <a:extLst>
              <a:ext uri="{FF2B5EF4-FFF2-40B4-BE49-F238E27FC236}">
                <a16:creationId xmlns:a16="http://schemas.microsoft.com/office/drawing/2014/main" xmlns="" id="{8BD21266-51B3-440A-9944-20108A3EB860}"/>
              </a:ext>
            </a:extLst>
          </p:cNvPr>
          <p:cNvPicPr>
            <a:picLocks noChangeAspect="1"/>
          </p:cNvPicPr>
          <p:nvPr/>
        </p:nvPicPr>
        <p:blipFill>
          <a:blip r:embed="rId4" cstate="print"/>
          <a:stretch>
            <a:fillRect/>
          </a:stretch>
        </p:blipFill>
        <p:spPr>
          <a:xfrm>
            <a:off x="5789693" y="2687708"/>
            <a:ext cx="6195986" cy="2603186"/>
          </a:xfrm>
          <a:prstGeom prst="rect">
            <a:avLst/>
          </a:prstGeom>
        </p:spPr>
      </p:pic>
    </p:spTree>
    <p:extLst>
      <p:ext uri="{BB962C8B-B14F-4D97-AF65-F5344CB8AC3E}">
        <p14:creationId xmlns:p14="http://schemas.microsoft.com/office/powerpoint/2010/main" xmlns="" val="198211536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6200" y="229722"/>
            <a:ext cx="9852634" cy="492120"/>
          </a:xfrm>
          <a:prstGeom prst="rect">
            <a:avLst/>
          </a:prstGeom>
          <a:noFill/>
        </p:spPr>
        <p:txBody>
          <a:bodyPr wrap="square" lIns="121724" tIns="60864" rIns="121724" bIns="60864" rtlCol="0">
            <a:spAutoFit/>
          </a:bodyPr>
          <a:lstStyle/>
          <a:p>
            <a:pPr defTabSz="1217269"/>
            <a:r>
              <a:rPr lang="en-US" sz="2399" b="1" dirty="0">
                <a:solidFill>
                  <a:prstClr val="black"/>
                </a:solidFill>
                <a:latin typeface="Calibri "/>
              </a:rPr>
              <a:t>Nghe </a:t>
            </a:r>
            <a:r>
              <a:rPr lang="en-US" sz="2399" b="1" dirty="0" err="1">
                <a:solidFill>
                  <a:prstClr val="black"/>
                </a:solidFill>
                <a:latin typeface="Calibri "/>
              </a:rPr>
              <a:t>kể</a:t>
            </a:r>
            <a:r>
              <a:rPr lang="en-US" sz="2399" b="1" dirty="0">
                <a:solidFill>
                  <a:prstClr val="black"/>
                </a:solidFill>
                <a:latin typeface="Calibri "/>
              </a:rPr>
              <a:t> </a:t>
            </a:r>
            <a:r>
              <a:rPr lang="en-US" sz="2399" b="1" dirty="0" err="1">
                <a:solidFill>
                  <a:prstClr val="black"/>
                </a:solidFill>
                <a:latin typeface="Calibri "/>
              </a:rPr>
              <a:t>chuyện</a:t>
            </a:r>
            <a:endParaRPr lang="vi-VN" sz="2399" b="1" dirty="0">
              <a:solidFill>
                <a:prstClr val="black"/>
              </a:solidFill>
              <a:latin typeface="Calibri "/>
            </a:endParaRPr>
          </a:p>
        </p:txBody>
      </p:sp>
      <p:sp>
        <p:nvSpPr>
          <p:cNvPr id="12" name="TextBox 11">
            <a:extLst>
              <a:ext uri="{FF2B5EF4-FFF2-40B4-BE49-F238E27FC236}">
                <a16:creationId xmlns:a16="http://schemas.microsoft.com/office/drawing/2014/main" xmlns="" id="{8EBE7E8B-D5AF-46F8-91BC-4EEC43E73055}"/>
              </a:ext>
            </a:extLst>
          </p:cNvPr>
          <p:cNvSpPr txBox="1"/>
          <p:nvPr/>
        </p:nvSpPr>
        <p:spPr>
          <a:xfrm>
            <a:off x="2844059" y="1000074"/>
            <a:ext cx="5415272" cy="533157"/>
          </a:xfrm>
          <a:prstGeom prst="rect">
            <a:avLst/>
          </a:prstGeom>
          <a:noFill/>
        </p:spPr>
        <p:txBody>
          <a:bodyPr wrap="square" lIns="121724" tIns="60864" rIns="121724" bIns="60864" rtlCol="0">
            <a:spAutoFit/>
          </a:bodyPr>
          <a:lstStyle/>
          <a:p>
            <a:pPr algn="ctr" defTabSz="1217269"/>
            <a:r>
              <a:rPr lang="en-US" sz="2666" b="1" dirty="0" err="1">
                <a:solidFill>
                  <a:srgbClr val="C00000"/>
                </a:solidFill>
                <a:latin typeface="Aharoni" panose="02010803020104030203" pitchFamily="2" charset="-79"/>
                <a:ea typeface="Arial-Rounded" pitchFamily="34" charset="0"/>
                <a:cs typeface="Aharoni" panose="02010803020104030203" pitchFamily="2" charset="-79"/>
              </a:rPr>
              <a:t>Cảm</a:t>
            </a:r>
            <a:r>
              <a:rPr lang="en-US" sz="2666" b="1" dirty="0">
                <a:solidFill>
                  <a:srgbClr val="C00000"/>
                </a:solidFill>
                <a:latin typeface="Aharoni" panose="02010803020104030203" pitchFamily="2" charset="-79"/>
                <a:ea typeface="Arial-Rounded" pitchFamily="34" charset="0"/>
                <a:cs typeface="Aharoni" panose="02010803020104030203" pitchFamily="2" charset="-79"/>
              </a:rPr>
              <a:t> </a:t>
            </a:r>
            <a:r>
              <a:rPr lang="en-US" sz="2666" b="1" dirty="0" err="1">
                <a:solidFill>
                  <a:srgbClr val="C00000"/>
                </a:solidFill>
                <a:latin typeface="Aharoni" panose="02010803020104030203" pitchFamily="2" charset="-79"/>
                <a:ea typeface="Arial-Rounded" pitchFamily="34" charset="0"/>
                <a:cs typeface="Aharoni" panose="02010803020104030203" pitchFamily="2" charset="-79"/>
              </a:rPr>
              <a:t>ơn</a:t>
            </a:r>
            <a:r>
              <a:rPr lang="en-US" sz="2666" b="1" dirty="0">
                <a:solidFill>
                  <a:srgbClr val="C00000"/>
                </a:solidFill>
                <a:latin typeface="Aharoni" panose="02010803020104030203" pitchFamily="2" charset="-79"/>
                <a:ea typeface="Arial-Rounded" pitchFamily="34" charset="0"/>
                <a:cs typeface="Aharoni" panose="02010803020104030203" pitchFamily="2" charset="-79"/>
              </a:rPr>
              <a:t> </a:t>
            </a:r>
            <a:r>
              <a:rPr lang="en-US" sz="2666" b="1" dirty="0" err="1">
                <a:solidFill>
                  <a:srgbClr val="C00000"/>
                </a:solidFill>
                <a:latin typeface="Aharoni" panose="02010803020104030203" pitchFamily="2" charset="-79"/>
                <a:ea typeface="Arial-Rounded" pitchFamily="34" charset="0"/>
                <a:cs typeface="Aharoni" panose="02010803020104030203" pitchFamily="2" charset="-79"/>
              </a:rPr>
              <a:t>họa</a:t>
            </a:r>
            <a:r>
              <a:rPr lang="en-US" sz="2666" b="1" dirty="0">
                <a:solidFill>
                  <a:srgbClr val="C00000"/>
                </a:solidFill>
                <a:latin typeface="Aharoni" panose="02010803020104030203" pitchFamily="2" charset="-79"/>
                <a:ea typeface="Arial-Rounded" pitchFamily="34" charset="0"/>
                <a:cs typeface="Aharoni" panose="02010803020104030203" pitchFamily="2" charset="-79"/>
              </a:rPr>
              <a:t> mi</a:t>
            </a:r>
          </a:p>
        </p:txBody>
      </p:sp>
      <p:sp>
        <p:nvSpPr>
          <p:cNvPr id="11" name="TextBox 10"/>
          <p:cNvSpPr txBox="1"/>
          <p:nvPr/>
        </p:nvSpPr>
        <p:spPr>
          <a:xfrm>
            <a:off x="2640911" y="1608291"/>
            <a:ext cx="7045557" cy="451148"/>
          </a:xfrm>
          <a:prstGeom prst="rect">
            <a:avLst/>
          </a:prstGeom>
          <a:noFill/>
        </p:spPr>
        <p:txBody>
          <a:bodyPr wrap="square" lIns="121724" tIns="60864" rIns="121724" bIns="60864" rtlCol="0">
            <a:spAutoFit/>
          </a:bodyPr>
          <a:lstStyle/>
          <a:p>
            <a:pPr defTabSz="1217269"/>
            <a:r>
              <a:rPr lang="en-US" sz="2133" dirty="0">
                <a:solidFill>
                  <a:prstClr val="black"/>
                </a:solidFill>
                <a:latin typeface="Calibri "/>
              </a:rPr>
              <a:t>                        (Theo </a:t>
            </a:r>
            <a:r>
              <a:rPr lang="en-US" sz="2133" i="1" dirty="0" err="1">
                <a:solidFill>
                  <a:prstClr val="black"/>
                </a:solidFill>
                <a:latin typeface="Calibri "/>
              </a:rPr>
              <a:t>truyện</a:t>
            </a:r>
            <a:r>
              <a:rPr lang="en-US" sz="2133" i="1" dirty="0">
                <a:solidFill>
                  <a:prstClr val="black"/>
                </a:solidFill>
                <a:latin typeface="Calibri "/>
              </a:rPr>
              <a:t> </a:t>
            </a:r>
            <a:r>
              <a:rPr lang="en-US" sz="2133" i="1" dirty="0" err="1">
                <a:solidFill>
                  <a:prstClr val="black"/>
                </a:solidFill>
                <a:latin typeface="Calibri "/>
              </a:rPr>
              <a:t>cổ</a:t>
            </a:r>
            <a:r>
              <a:rPr lang="en-US" sz="2133" i="1" dirty="0">
                <a:solidFill>
                  <a:prstClr val="black"/>
                </a:solidFill>
                <a:latin typeface="Calibri "/>
              </a:rPr>
              <a:t> an-</a:t>
            </a:r>
            <a:r>
              <a:rPr lang="en-US" sz="2133" i="1" dirty="0" err="1">
                <a:solidFill>
                  <a:prstClr val="black"/>
                </a:solidFill>
                <a:latin typeface="Calibri "/>
              </a:rPr>
              <a:t>đec</a:t>
            </a:r>
            <a:r>
              <a:rPr lang="en-US" sz="2133" i="1" dirty="0">
                <a:solidFill>
                  <a:prstClr val="black"/>
                </a:solidFill>
                <a:latin typeface="Calibri "/>
              </a:rPr>
              <a:t>-xen)</a:t>
            </a:r>
            <a:endParaRPr lang="vi-VN" sz="2133" dirty="0">
              <a:solidFill>
                <a:prstClr val="black"/>
              </a:solidFill>
              <a:latin typeface="Calibri "/>
            </a:endParaRPr>
          </a:p>
        </p:txBody>
      </p:sp>
      <p:pic>
        <p:nvPicPr>
          <p:cNvPr id="3" name="Picture 2">
            <a:extLst>
              <a:ext uri="{FF2B5EF4-FFF2-40B4-BE49-F238E27FC236}">
                <a16:creationId xmlns:a16="http://schemas.microsoft.com/office/drawing/2014/main" xmlns="" id="{0DD768FB-E8C9-4D17-9A38-2B78CCE73B73}"/>
              </a:ext>
            </a:extLst>
          </p:cNvPr>
          <p:cNvPicPr>
            <a:picLocks noChangeAspect="1"/>
          </p:cNvPicPr>
          <p:nvPr/>
        </p:nvPicPr>
        <p:blipFill>
          <a:blip r:embed="rId2" cstate="print"/>
          <a:stretch>
            <a:fillRect/>
          </a:stretch>
        </p:blipFill>
        <p:spPr>
          <a:xfrm>
            <a:off x="203146" y="2674607"/>
            <a:ext cx="5586546" cy="2785864"/>
          </a:xfrm>
          <a:prstGeom prst="rect">
            <a:avLst/>
          </a:prstGeom>
        </p:spPr>
      </p:pic>
      <p:pic>
        <p:nvPicPr>
          <p:cNvPr id="6" name="Picture 5">
            <a:extLst>
              <a:ext uri="{FF2B5EF4-FFF2-40B4-BE49-F238E27FC236}">
                <a16:creationId xmlns:a16="http://schemas.microsoft.com/office/drawing/2014/main" xmlns="" id="{8BD21266-51B3-440A-9944-20108A3EB860}"/>
              </a:ext>
            </a:extLst>
          </p:cNvPr>
          <p:cNvPicPr>
            <a:picLocks noChangeAspect="1"/>
          </p:cNvPicPr>
          <p:nvPr/>
        </p:nvPicPr>
        <p:blipFill>
          <a:blip r:embed="rId3" cstate="print"/>
          <a:stretch>
            <a:fillRect/>
          </a:stretch>
        </p:blipFill>
        <p:spPr>
          <a:xfrm>
            <a:off x="5789693" y="2687708"/>
            <a:ext cx="6195986" cy="2603186"/>
          </a:xfrm>
          <a:prstGeom prst="rect">
            <a:avLst/>
          </a:prstGeom>
        </p:spPr>
      </p:pic>
      <p:pic>
        <p:nvPicPr>
          <p:cNvPr id="2" name="Picture 1">
            <a:extLst>
              <a:ext uri="{FF2B5EF4-FFF2-40B4-BE49-F238E27FC236}">
                <a16:creationId xmlns:a16="http://schemas.microsoft.com/office/drawing/2014/main" xmlns="" id="{CE2C40EB-6C6A-4C8D-B931-E0CA1DE295E4}"/>
              </a:ext>
            </a:extLst>
          </p:cNvPr>
          <p:cNvPicPr>
            <a:picLocks noChangeAspect="1"/>
          </p:cNvPicPr>
          <p:nvPr/>
        </p:nvPicPr>
        <p:blipFill>
          <a:blip r:embed="rId4" cstate="print"/>
          <a:stretch>
            <a:fillRect/>
          </a:stretch>
        </p:blipFill>
        <p:spPr>
          <a:xfrm>
            <a:off x="101573" y="893"/>
            <a:ext cx="861418" cy="1007698"/>
          </a:xfrm>
          <a:prstGeom prst="rect">
            <a:avLst/>
          </a:prstGeom>
        </p:spPr>
      </p:pic>
    </p:spTree>
    <p:extLst>
      <p:ext uri="{BB962C8B-B14F-4D97-AF65-F5344CB8AC3E}">
        <p14:creationId xmlns:p14="http://schemas.microsoft.com/office/powerpoint/2010/main" xmlns="" val="94413064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673166" y="7086540"/>
            <a:ext cx="812588" cy="8125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42" tIns="60872" rIns="121742" bIns="60872" rtlCol="0" anchor="ctr"/>
          <a:lstStyle/>
          <a:p>
            <a:pPr algn="ctr" defTabSz="1217269"/>
            <a:r>
              <a:rPr lang="en-US" sz="3732" b="1">
                <a:solidFill>
                  <a:prstClr val="white"/>
                </a:solidFill>
                <a:latin typeface="Arial Rounded MT Bold" pitchFamily="34" charset="0"/>
                <a:cs typeface="Times New Roman" pitchFamily="18" charset="0"/>
              </a:rPr>
              <a:t>2</a:t>
            </a:r>
          </a:p>
        </p:txBody>
      </p:sp>
      <p:sp>
        <p:nvSpPr>
          <p:cNvPr id="11" name="TextBox 10">
            <a:extLst>
              <a:ext uri="{FF2B5EF4-FFF2-40B4-BE49-F238E27FC236}">
                <a16:creationId xmlns:a16="http://schemas.microsoft.com/office/drawing/2014/main" xmlns="" id="{3E2CE2A5-3F53-43D2-B756-E71876725BD0}"/>
              </a:ext>
            </a:extLst>
          </p:cNvPr>
          <p:cNvSpPr txBox="1"/>
          <p:nvPr/>
        </p:nvSpPr>
        <p:spPr>
          <a:xfrm>
            <a:off x="1074906" y="2717985"/>
            <a:ext cx="5008499" cy="1107545"/>
          </a:xfrm>
          <a:prstGeom prst="rect">
            <a:avLst/>
          </a:prstGeom>
          <a:noFill/>
        </p:spPr>
        <p:txBody>
          <a:bodyPr wrap="square" lIns="121724" tIns="60864" rIns="121724" bIns="60864" rtlCol="0">
            <a:spAutoFit/>
          </a:bodyPr>
          <a:lstStyle/>
          <a:p>
            <a:pPr defTabSz="1217269"/>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Tranh</a:t>
            </a:r>
            <a:r>
              <a:rPr lang="en-US" sz="3199" b="1" dirty="0">
                <a:solidFill>
                  <a:srgbClr val="A521AF"/>
                </a:solidFill>
                <a:latin typeface="Calibri"/>
                <a:ea typeface="Arial-Rounded" pitchFamily="34" charset="0"/>
                <a:cs typeface="Calibri Light" panose="020F0302020204030204" pitchFamily="34" charset="0"/>
              </a:rPr>
              <a:t> 1: </a:t>
            </a:r>
            <a:r>
              <a:rPr lang="en-US" sz="3199" b="1" dirty="0" err="1">
                <a:solidFill>
                  <a:srgbClr val="A521AF"/>
                </a:solidFill>
                <a:latin typeface="Calibri"/>
                <a:ea typeface="Arial-Rounded" pitchFamily="34" charset="0"/>
                <a:cs typeface="Calibri Light" panose="020F0302020204030204" pitchFamily="34" charset="0"/>
              </a:rPr>
              <a:t>nhà</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vua</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tự</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hào</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vì</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có</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chim</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quý</a:t>
            </a:r>
            <a:endParaRPr lang="en-US" sz="3199" b="1" dirty="0">
              <a:solidFill>
                <a:srgbClr val="A521AF"/>
              </a:solidFill>
              <a:latin typeface="Calibri"/>
              <a:ea typeface="Arial-Rounded" pitchFamily="34" charset="0"/>
              <a:cs typeface="Calibri Light" panose="020F0302020204030204" pitchFamily="34" charset="0"/>
            </a:endParaRPr>
          </a:p>
        </p:txBody>
      </p:sp>
      <p:sp>
        <p:nvSpPr>
          <p:cNvPr id="2" name="Arrow: Right 1">
            <a:extLst>
              <a:ext uri="{FF2B5EF4-FFF2-40B4-BE49-F238E27FC236}">
                <a16:creationId xmlns:a16="http://schemas.microsoft.com/office/drawing/2014/main" xmlns="" id="{5BB71CD7-143D-46D8-BD2B-BC2C9F69C57B}"/>
              </a:ext>
            </a:extLst>
          </p:cNvPr>
          <p:cNvSpPr/>
          <p:nvPr/>
        </p:nvSpPr>
        <p:spPr>
          <a:xfrm>
            <a:off x="346139" y="3118489"/>
            <a:ext cx="711015" cy="182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69"/>
            <a:endParaRPr lang="vi-VN" sz="2399">
              <a:solidFill>
                <a:srgbClr val="A521AF"/>
              </a:solidFill>
              <a:latin typeface="Arial" panose="020B0604020202020204" pitchFamily="34" charset="0"/>
            </a:endParaRPr>
          </a:p>
        </p:txBody>
      </p:sp>
      <p:sp>
        <p:nvSpPr>
          <p:cNvPr id="12" name="TextBox 11">
            <a:extLst>
              <a:ext uri="{FF2B5EF4-FFF2-40B4-BE49-F238E27FC236}">
                <a16:creationId xmlns:a16="http://schemas.microsoft.com/office/drawing/2014/main" xmlns="" id="{D9029A78-1DA2-4CE9-9381-E528C58EC8D6}"/>
              </a:ext>
            </a:extLst>
          </p:cNvPr>
          <p:cNvSpPr txBox="1"/>
          <p:nvPr/>
        </p:nvSpPr>
        <p:spPr>
          <a:xfrm>
            <a:off x="833652" y="253290"/>
            <a:ext cx="8140322" cy="492120"/>
          </a:xfrm>
          <a:prstGeom prst="rect">
            <a:avLst/>
          </a:prstGeom>
          <a:noFill/>
        </p:spPr>
        <p:txBody>
          <a:bodyPr wrap="square" lIns="121724" tIns="60864" rIns="121724" bIns="60864" rtlCol="0">
            <a:spAutoFit/>
          </a:bodyPr>
          <a:lstStyle/>
          <a:p>
            <a:pPr defTabSz="1217269"/>
            <a:r>
              <a:rPr lang="en-US" sz="2399" b="1" dirty="0" err="1">
                <a:solidFill>
                  <a:prstClr val="black"/>
                </a:solidFill>
                <a:latin typeface="Calibri "/>
              </a:rPr>
              <a:t>Kể</a:t>
            </a:r>
            <a:r>
              <a:rPr lang="en-US" sz="2399" b="1" dirty="0">
                <a:solidFill>
                  <a:prstClr val="black"/>
                </a:solidFill>
                <a:latin typeface="Calibri "/>
              </a:rPr>
              <a:t> </a:t>
            </a:r>
            <a:r>
              <a:rPr lang="en-US" sz="2399" b="1" dirty="0" err="1">
                <a:solidFill>
                  <a:prstClr val="black"/>
                </a:solidFill>
                <a:latin typeface="Calibri "/>
              </a:rPr>
              <a:t>lại</a:t>
            </a:r>
            <a:r>
              <a:rPr lang="en-US" sz="2399" b="1" dirty="0">
                <a:solidFill>
                  <a:prstClr val="black"/>
                </a:solidFill>
                <a:latin typeface="Calibri "/>
              </a:rPr>
              <a:t> </a:t>
            </a:r>
            <a:r>
              <a:rPr lang="en-US" sz="2399" b="1" dirty="0" err="1">
                <a:solidFill>
                  <a:prstClr val="black"/>
                </a:solidFill>
                <a:latin typeface="Calibri "/>
              </a:rPr>
              <a:t>từng</a:t>
            </a:r>
            <a:r>
              <a:rPr lang="en-US" sz="2399" b="1" dirty="0">
                <a:solidFill>
                  <a:prstClr val="black"/>
                </a:solidFill>
                <a:latin typeface="Calibri "/>
              </a:rPr>
              <a:t> </a:t>
            </a:r>
            <a:r>
              <a:rPr lang="en-US" sz="2399" b="1" dirty="0" err="1">
                <a:solidFill>
                  <a:prstClr val="black"/>
                </a:solidFill>
                <a:latin typeface="Calibri "/>
              </a:rPr>
              <a:t>đoạn</a:t>
            </a:r>
            <a:r>
              <a:rPr lang="en-US" sz="2399" b="1" dirty="0">
                <a:solidFill>
                  <a:prstClr val="black"/>
                </a:solidFill>
                <a:latin typeface="Calibri "/>
              </a:rPr>
              <a:t> </a:t>
            </a:r>
            <a:r>
              <a:rPr lang="en-US" sz="2399" b="1" dirty="0" err="1">
                <a:solidFill>
                  <a:prstClr val="black"/>
                </a:solidFill>
                <a:latin typeface="Calibri "/>
              </a:rPr>
              <a:t>truyện</a:t>
            </a:r>
            <a:r>
              <a:rPr lang="en-US" sz="2399" b="1" dirty="0">
                <a:solidFill>
                  <a:prstClr val="black"/>
                </a:solidFill>
                <a:latin typeface="Calibri "/>
              </a:rPr>
              <a:t> </a:t>
            </a:r>
            <a:r>
              <a:rPr lang="en-US" sz="2399" b="1" dirty="0" err="1">
                <a:solidFill>
                  <a:prstClr val="black"/>
                </a:solidFill>
                <a:latin typeface="Calibri "/>
              </a:rPr>
              <a:t>theo</a:t>
            </a:r>
            <a:r>
              <a:rPr lang="en-US" sz="2399" b="1" dirty="0">
                <a:solidFill>
                  <a:prstClr val="black"/>
                </a:solidFill>
                <a:latin typeface="Calibri "/>
              </a:rPr>
              <a:t> </a:t>
            </a:r>
            <a:r>
              <a:rPr lang="en-US" sz="2399" b="1" dirty="0" err="1">
                <a:solidFill>
                  <a:prstClr val="black"/>
                </a:solidFill>
                <a:latin typeface="Calibri "/>
              </a:rPr>
              <a:t>tranh</a:t>
            </a:r>
            <a:r>
              <a:rPr lang="en-US" sz="2399" b="1" dirty="0">
                <a:solidFill>
                  <a:prstClr val="black"/>
                </a:solidFill>
                <a:latin typeface="Calibri "/>
              </a:rPr>
              <a:t>.</a:t>
            </a:r>
            <a:endParaRPr lang="vi-VN" sz="2399" b="1" dirty="0">
              <a:solidFill>
                <a:prstClr val="black"/>
              </a:solidFill>
              <a:latin typeface="Calibri "/>
            </a:endParaRPr>
          </a:p>
        </p:txBody>
      </p:sp>
      <p:sp>
        <p:nvSpPr>
          <p:cNvPr id="14" name="TextBox 13">
            <a:extLst>
              <a:ext uri="{FF2B5EF4-FFF2-40B4-BE49-F238E27FC236}">
                <a16:creationId xmlns:a16="http://schemas.microsoft.com/office/drawing/2014/main" xmlns="" id="{EB26BDF5-AF33-4FFB-98E5-23D24239E9D4}"/>
              </a:ext>
            </a:extLst>
          </p:cNvPr>
          <p:cNvSpPr txBox="1"/>
          <p:nvPr/>
        </p:nvSpPr>
        <p:spPr>
          <a:xfrm>
            <a:off x="944364" y="1194383"/>
            <a:ext cx="5007181" cy="943398"/>
          </a:xfrm>
          <a:prstGeom prst="rect">
            <a:avLst/>
          </a:prstGeom>
          <a:noFill/>
        </p:spPr>
        <p:txBody>
          <a:bodyPr wrap="square" lIns="121724" tIns="60864" rIns="121724" bIns="60864" rtlCol="0">
            <a:spAutoFit/>
          </a:bodyPr>
          <a:lstStyle/>
          <a:p>
            <a:pPr defTabSz="1217269"/>
            <a:r>
              <a:rPr lang="en-US" sz="2666" b="1" dirty="0" err="1">
                <a:solidFill>
                  <a:srgbClr val="0070C0"/>
                </a:solidFill>
                <a:latin typeface="Calibri"/>
                <a:ea typeface="Arial-Rounded" pitchFamily="34" charset="0"/>
                <a:cs typeface="Calibri Light" panose="020F0302020204030204" pitchFamily="34" charset="0"/>
              </a:rPr>
              <a:t>Vật</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gì</a:t>
            </a:r>
            <a:r>
              <a:rPr lang="en-US" sz="2666" b="1" dirty="0">
                <a:solidFill>
                  <a:srgbClr val="0070C0"/>
                </a:solidFill>
                <a:latin typeface="Calibri"/>
                <a:ea typeface="Arial-Rounded" pitchFamily="34" charset="0"/>
                <a:cs typeface="Calibri Light" panose="020F0302020204030204" pitchFamily="34" charset="0"/>
              </a:rPr>
              <a:t> ở </a:t>
            </a:r>
            <a:r>
              <a:rPr lang="en-US" sz="2666" b="1" dirty="0" err="1">
                <a:solidFill>
                  <a:srgbClr val="0070C0"/>
                </a:solidFill>
                <a:latin typeface="Calibri"/>
                <a:ea typeface="Arial-Rounded" pitchFamily="34" charset="0"/>
                <a:cs typeface="Calibri Light" panose="020F0302020204030204" pitchFamily="34" charset="0"/>
              </a:rPr>
              <a:t>vương</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quốc</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khiến</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nhà</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vua</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tự</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hào</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nhất</a:t>
            </a:r>
            <a:r>
              <a:rPr lang="en-US" sz="2666" b="1" dirty="0">
                <a:solidFill>
                  <a:srgbClr val="0070C0"/>
                </a:solidFill>
                <a:latin typeface="Calibri"/>
                <a:ea typeface="Arial-Rounded" pitchFamily="34" charset="0"/>
                <a:cs typeface="Calibri Light" panose="020F0302020204030204" pitchFamily="34" charset="0"/>
              </a:rPr>
              <a:t>?</a:t>
            </a:r>
          </a:p>
        </p:txBody>
      </p:sp>
      <p:pic>
        <p:nvPicPr>
          <p:cNvPr id="9" name="Picture 8">
            <a:extLst>
              <a:ext uri="{FF2B5EF4-FFF2-40B4-BE49-F238E27FC236}">
                <a16:creationId xmlns:a16="http://schemas.microsoft.com/office/drawing/2014/main" xmlns="" id="{8D5E33D6-038B-49EF-8DF5-F86445C6001E}"/>
              </a:ext>
            </a:extLst>
          </p:cNvPr>
          <p:cNvPicPr>
            <a:picLocks noChangeAspect="1"/>
          </p:cNvPicPr>
          <p:nvPr/>
        </p:nvPicPr>
        <p:blipFill>
          <a:blip r:embed="rId2" cstate="print"/>
          <a:stretch>
            <a:fillRect/>
          </a:stretch>
        </p:blipFill>
        <p:spPr>
          <a:xfrm>
            <a:off x="189761" y="235550"/>
            <a:ext cx="861418" cy="1007698"/>
          </a:xfrm>
          <a:prstGeom prst="rect">
            <a:avLst/>
          </a:prstGeom>
        </p:spPr>
      </p:pic>
      <p:pic>
        <p:nvPicPr>
          <p:cNvPr id="6" name="Picture 5">
            <a:extLst>
              <a:ext uri="{FF2B5EF4-FFF2-40B4-BE49-F238E27FC236}">
                <a16:creationId xmlns:a16="http://schemas.microsoft.com/office/drawing/2014/main" xmlns="" id="{BC7BFF9C-5DC0-4DE9-B138-778FAB3665F7}"/>
              </a:ext>
            </a:extLst>
          </p:cNvPr>
          <p:cNvPicPr>
            <a:picLocks noChangeAspect="1"/>
          </p:cNvPicPr>
          <p:nvPr/>
        </p:nvPicPr>
        <p:blipFill rotWithShape="1">
          <a:blip r:embed="rId3" cstate="print"/>
          <a:srcRect r="-1843" b="27577"/>
          <a:stretch/>
        </p:blipFill>
        <p:spPr>
          <a:xfrm>
            <a:off x="5484971" y="1251751"/>
            <a:ext cx="6557271" cy="3916157"/>
          </a:xfrm>
          <a:prstGeom prst="rect">
            <a:avLst/>
          </a:prstGeom>
        </p:spPr>
      </p:pic>
    </p:spTree>
    <p:extLst>
      <p:ext uri="{BB962C8B-B14F-4D97-AF65-F5344CB8AC3E}">
        <p14:creationId xmlns:p14="http://schemas.microsoft.com/office/powerpoint/2010/main" xmlns=""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ppt_w/2"/>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childTnLst>
                                </p:cTn>
                              </p:par>
                              <p:par>
                                <p:cTn id="18" presetID="8"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amond(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673166" y="7086540"/>
            <a:ext cx="812588" cy="8125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42" tIns="60872" rIns="121742" bIns="60872" rtlCol="0" anchor="ctr"/>
          <a:lstStyle/>
          <a:p>
            <a:pPr algn="ctr" defTabSz="1217269"/>
            <a:r>
              <a:rPr lang="en-US" sz="3732" b="1">
                <a:solidFill>
                  <a:prstClr val="white"/>
                </a:solidFill>
                <a:latin typeface="Arial Rounded MT Bold" pitchFamily="34" charset="0"/>
                <a:cs typeface="Times New Roman" pitchFamily="18" charset="0"/>
              </a:rPr>
              <a:t>2</a:t>
            </a:r>
          </a:p>
        </p:txBody>
      </p:sp>
      <p:sp>
        <p:nvSpPr>
          <p:cNvPr id="10" name="TextBox 9">
            <a:extLst>
              <a:ext uri="{FF2B5EF4-FFF2-40B4-BE49-F238E27FC236}">
                <a16:creationId xmlns:a16="http://schemas.microsoft.com/office/drawing/2014/main" xmlns="" id="{EB26BDF5-AF33-4FFB-98E5-23D24239E9D4}"/>
              </a:ext>
            </a:extLst>
          </p:cNvPr>
          <p:cNvSpPr txBox="1"/>
          <p:nvPr/>
        </p:nvSpPr>
        <p:spPr>
          <a:xfrm>
            <a:off x="812588" y="1360300"/>
            <a:ext cx="4570809" cy="943398"/>
          </a:xfrm>
          <a:prstGeom prst="rect">
            <a:avLst/>
          </a:prstGeom>
          <a:noFill/>
        </p:spPr>
        <p:txBody>
          <a:bodyPr wrap="square" lIns="121724" tIns="60864" rIns="121724" bIns="60864" rtlCol="0">
            <a:spAutoFit/>
          </a:bodyPr>
          <a:lstStyle/>
          <a:p>
            <a:pPr defTabSz="1217269"/>
            <a:r>
              <a:rPr lang="en-US" sz="2666" b="1" dirty="0" err="1">
                <a:solidFill>
                  <a:srgbClr val="0070C0"/>
                </a:solidFill>
                <a:latin typeface="Calibri"/>
                <a:ea typeface="Arial-Rounded" pitchFamily="34" charset="0"/>
                <a:cs typeface="Calibri Light" panose="020F0302020204030204" pitchFamily="34" charset="0"/>
              </a:rPr>
              <a:t>Nhà</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vua</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được</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tặng</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gì</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Vì</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sao</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họa</a:t>
            </a:r>
            <a:r>
              <a:rPr lang="en-US" sz="2666" b="1" dirty="0">
                <a:solidFill>
                  <a:srgbClr val="0070C0"/>
                </a:solidFill>
                <a:latin typeface="Calibri"/>
                <a:ea typeface="Arial-Rounded" pitchFamily="34" charset="0"/>
                <a:cs typeface="Calibri Light" panose="020F0302020204030204" pitchFamily="34" charset="0"/>
              </a:rPr>
              <a:t> mi </a:t>
            </a:r>
            <a:r>
              <a:rPr lang="en-US" sz="2666" b="1" dirty="0" err="1">
                <a:solidFill>
                  <a:srgbClr val="0070C0"/>
                </a:solidFill>
                <a:latin typeface="Calibri"/>
                <a:ea typeface="Arial-Rounded" pitchFamily="34" charset="0"/>
                <a:cs typeface="Calibri Light" panose="020F0302020204030204" pitchFamily="34" charset="0"/>
              </a:rPr>
              <a:t>trở</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về</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rừng</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xanh</a:t>
            </a:r>
            <a:r>
              <a:rPr lang="en-US" sz="2666" b="1" dirty="0">
                <a:solidFill>
                  <a:srgbClr val="0070C0"/>
                </a:solidFill>
                <a:latin typeface="Calibri"/>
                <a:ea typeface="Arial-Rounded" pitchFamily="34" charset="0"/>
                <a:cs typeface="Calibri Light" panose="020F0302020204030204" pitchFamily="34" charset="0"/>
              </a:rPr>
              <a:t>?</a:t>
            </a:r>
          </a:p>
        </p:txBody>
      </p:sp>
      <p:sp>
        <p:nvSpPr>
          <p:cNvPr id="11" name="TextBox 10">
            <a:extLst>
              <a:ext uri="{FF2B5EF4-FFF2-40B4-BE49-F238E27FC236}">
                <a16:creationId xmlns:a16="http://schemas.microsoft.com/office/drawing/2014/main" xmlns="" id="{3E2CE2A5-3F53-43D2-B756-E71876725BD0}"/>
              </a:ext>
            </a:extLst>
          </p:cNvPr>
          <p:cNvSpPr txBox="1"/>
          <p:nvPr/>
        </p:nvSpPr>
        <p:spPr>
          <a:xfrm>
            <a:off x="1003116" y="2921132"/>
            <a:ext cx="4189754" cy="1353638"/>
          </a:xfrm>
          <a:prstGeom prst="rect">
            <a:avLst/>
          </a:prstGeom>
          <a:noFill/>
        </p:spPr>
        <p:txBody>
          <a:bodyPr wrap="square" lIns="121724" tIns="60864" rIns="121724" bIns="60864" rtlCol="0">
            <a:spAutoFit/>
          </a:bodyPr>
          <a:lstStyle/>
          <a:p>
            <a:pPr defTabSz="1217269"/>
            <a:r>
              <a:rPr lang="vi-VN" sz="2666" b="1" dirty="0">
                <a:solidFill>
                  <a:srgbClr val="A521AF"/>
                </a:solidFill>
                <a:latin typeface="Times New Roman" panose="02020603050405020304" pitchFamily="18" charset="0"/>
                <a:ea typeface="Arial-Rounded" pitchFamily="34" charset="0"/>
                <a:cs typeface="Calibri Light" panose="020F0302020204030204" pitchFamily="34" charset="0"/>
              </a:rPr>
              <a:t>Tranh 2: Nhà vua được tặng 1 con chim đồ chơi bằng má</a:t>
            </a:r>
            <a:endParaRPr lang="en-US" sz="2666" b="1" dirty="0">
              <a:solidFill>
                <a:srgbClr val="A521AF"/>
              </a:solidFill>
              <a:latin typeface="Calibri"/>
              <a:ea typeface="Arial-Rounded" pitchFamily="34" charset="0"/>
              <a:cs typeface="Calibri Light" panose="020F0302020204030204" pitchFamily="34" charset="0"/>
            </a:endParaRPr>
          </a:p>
        </p:txBody>
      </p:sp>
      <p:sp>
        <p:nvSpPr>
          <p:cNvPr id="2" name="Arrow: Right 1">
            <a:extLst>
              <a:ext uri="{FF2B5EF4-FFF2-40B4-BE49-F238E27FC236}">
                <a16:creationId xmlns:a16="http://schemas.microsoft.com/office/drawing/2014/main" xmlns="" id="{5BB71CD7-143D-46D8-BD2B-BC2C9F69C57B}"/>
              </a:ext>
            </a:extLst>
          </p:cNvPr>
          <p:cNvSpPr/>
          <p:nvPr/>
        </p:nvSpPr>
        <p:spPr>
          <a:xfrm>
            <a:off x="400623" y="3144746"/>
            <a:ext cx="457081" cy="182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69"/>
            <a:endParaRPr lang="vi-VN" sz="2399">
              <a:solidFill>
                <a:srgbClr val="A521AF"/>
              </a:solidFill>
              <a:latin typeface="Arial" panose="020B0604020202020204" pitchFamily="34" charset="0"/>
            </a:endParaRPr>
          </a:p>
        </p:txBody>
      </p:sp>
      <p:pic>
        <p:nvPicPr>
          <p:cNvPr id="4" name="Picture 3">
            <a:extLst>
              <a:ext uri="{FF2B5EF4-FFF2-40B4-BE49-F238E27FC236}">
                <a16:creationId xmlns:a16="http://schemas.microsoft.com/office/drawing/2014/main" xmlns="" id="{453C67A0-B7D6-45AC-9BB8-20FB87F458AC}"/>
              </a:ext>
            </a:extLst>
          </p:cNvPr>
          <p:cNvPicPr>
            <a:picLocks noChangeAspect="1"/>
          </p:cNvPicPr>
          <p:nvPr/>
        </p:nvPicPr>
        <p:blipFill>
          <a:blip r:embed="rId2" cstate="print"/>
          <a:stretch>
            <a:fillRect/>
          </a:stretch>
        </p:blipFill>
        <p:spPr>
          <a:xfrm>
            <a:off x="5648412" y="1194382"/>
            <a:ext cx="6100960" cy="3687693"/>
          </a:xfrm>
          <a:prstGeom prst="rect">
            <a:avLst/>
          </a:prstGeom>
        </p:spPr>
      </p:pic>
    </p:spTree>
    <p:extLst>
      <p:ext uri="{BB962C8B-B14F-4D97-AF65-F5344CB8AC3E}">
        <p14:creationId xmlns:p14="http://schemas.microsoft.com/office/powerpoint/2010/main" xmlns="" val="83228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ppt_w/2"/>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childTnLst>
                                </p:cTn>
                              </p:par>
                              <p:par>
                                <p:cTn id="18" presetID="8"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amond(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xmlns="" val="0"/>
              </a:ext>
            </a:extLst>
          </a:blip>
          <a:srcRect t="2553" b="7440"/>
          <a:stretch>
            <a:fillRect/>
          </a:stretch>
        </p:blipFill>
        <p:spPr>
          <a:xfrm>
            <a:off x="-10297" y="76200"/>
            <a:ext cx="12188825" cy="6856215"/>
          </a:xfrm>
          <a:prstGeom prst="rect">
            <a:avLst/>
          </a:prstGeom>
        </p:spPr>
      </p:pic>
      <p:sp>
        <p:nvSpPr>
          <p:cNvPr id="6" name="矩形 5"/>
          <p:cNvSpPr/>
          <p:nvPr/>
        </p:nvSpPr>
        <p:spPr>
          <a:xfrm>
            <a:off x="3821196" y="2176598"/>
            <a:ext cx="4790208" cy="7861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99"/>
          </a:p>
        </p:txBody>
      </p:sp>
      <p:sp>
        <p:nvSpPr>
          <p:cNvPr id="14" name="文本框 13"/>
          <p:cNvSpPr txBox="1"/>
          <p:nvPr/>
        </p:nvSpPr>
        <p:spPr>
          <a:xfrm>
            <a:off x="3122612" y="1905000"/>
            <a:ext cx="4550990" cy="830997"/>
          </a:xfrm>
          <a:prstGeom prst="rect">
            <a:avLst/>
          </a:prstGeom>
          <a:noFill/>
        </p:spPr>
        <p:txBody>
          <a:bodyPr wrap="square" rtlCol="0">
            <a:spAutoFit/>
          </a:bodyPr>
          <a:lstStyle/>
          <a:p>
            <a:pPr algn="dist"/>
            <a:r>
              <a:rPr lang="en-US" altLang="zh-CN" sz="4800" b="1" dirty="0">
                <a:solidFill>
                  <a:srgbClr val="FF0000"/>
                </a:solidFill>
                <a:latin typeface="Windsor" panose="00000400000000000000" pitchFamily="2" charset="0"/>
                <a:ea typeface="Windsor" panose="00000400000000000000" pitchFamily="2" charset="0"/>
                <a:cs typeface="Windsor" panose="00000400000000000000" pitchFamily="2" charset="0"/>
              </a:rPr>
              <a:t>KHỞI ĐỘNG</a:t>
            </a:r>
            <a:endParaRPr lang="zh-CN" altLang="en-US" sz="4800" b="1" dirty="0">
              <a:solidFill>
                <a:srgbClr val="FF0000"/>
              </a:solidFill>
              <a:latin typeface="Windsor" panose="00000400000000000000" pitchFamily="2" charset="0"/>
              <a:ea typeface="Windsor" panose="00000400000000000000" pitchFamily="2" charset="0"/>
              <a:cs typeface="Windsor" panose="000004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225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0EC9276-9301-4FA4-9D73-3BA58C2E1752}"/>
              </a:ext>
            </a:extLst>
          </p:cNvPr>
          <p:cNvSpPr txBox="1"/>
          <p:nvPr/>
        </p:nvSpPr>
        <p:spPr>
          <a:xfrm>
            <a:off x="1479226" y="584942"/>
            <a:ext cx="3550251" cy="943398"/>
          </a:xfrm>
          <a:prstGeom prst="rect">
            <a:avLst/>
          </a:prstGeom>
          <a:noFill/>
        </p:spPr>
        <p:txBody>
          <a:bodyPr wrap="square" lIns="121724" tIns="60864" rIns="121724" bIns="60864" rtlCol="0">
            <a:spAutoFit/>
          </a:bodyPr>
          <a:lstStyle/>
          <a:p>
            <a:pPr algn="just" defTabSz="1217269"/>
            <a:r>
              <a:rPr lang="en-US" sz="2666" b="1" dirty="0" err="1">
                <a:solidFill>
                  <a:srgbClr val="0070C0"/>
                </a:solidFill>
                <a:latin typeface="Calibri"/>
                <a:ea typeface="Arial-Rounded" pitchFamily="34" charset="0"/>
                <a:cs typeface="Calibri Light" panose="020F0302020204030204" pitchFamily="34" charset="0"/>
              </a:rPr>
              <a:t>Điều</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gì</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xảy</a:t>
            </a:r>
            <a:r>
              <a:rPr lang="en-US" sz="2666" b="1" dirty="0">
                <a:solidFill>
                  <a:srgbClr val="0070C0"/>
                </a:solidFill>
                <a:latin typeface="Calibri"/>
                <a:ea typeface="Arial-Rounded" pitchFamily="34" charset="0"/>
                <a:cs typeface="Calibri Light" panose="020F0302020204030204" pitchFamily="34" charset="0"/>
              </a:rPr>
              <a:t> ra </a:t>
            </a:r>
            <a:r>
              <a:rPr lang="en-US" sz="2666" b="1" dirty="0" err="1">
                <a:solidFill>
                  <a:srgbClr val="0070C0"/>
                </a:solidFill>
                <a:latin typeface="Calibri"/>
                <a:ea typeface="Arial-Rounded" pitchFamily="34" charset="0"/>
                <a:cs typeface="Calibri Light" panose="020F0302020204030204" pitchFamily="34" charset="0"/>
              </a:rPr>
              <a:t>với</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món</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quà</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nhà</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vua</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tặng</a:t>
            </a:r>
            <a:r>
              <a:rPr lang="en-US" sz="2666" b="1" dirty="0">
                <a:solidFill>
                  <a:srgbClr val="0070C0"/>
                </a:solidFill>
                <a:latin typeface="Calibri"/>
                <a:ea typeface="Arial-Rounded" pitchFamily="34" charset="0"/>
                <a:cs typeface="Calibri Light" panose="020F0302020204030204" pitchFamily="34" charset="0"/>
              </a:rPr>
              <a:t>?</a:t>
            </a:r>
          </a:p>
        </p:txBody>
      </p:sp>
      <p:sp>
        <p:nvSpPr>
          <p:cNvPr id="7" name="TextBox 6">
            <a:extLst>
              <a:ext uri="{FF2B5EF4-FFF2-40B4-BE49-F238E27FC236}">
                <a16:creationId xmlns:a16="http://schemas.microsoft.com/office/drawing/2014/main" xmlns="" id="{FBC09F61-9071-4E42-8823-8B255B37E5A7}"/>
              </a:ext>
            </a:extLst>
          </p:cNvPr>
          <p:cNvSpPr txBox="1"/>
          <p:nvPr/>
        </p:nvSpPr>
        <p:spPr>
          <a:xfrm>
            <a:off x="1479226" y="2311691"/>
            <a:ext cx="4266089" cy="1763879"/>
          </a:xfrm>
          <a:prstGeom prst="rect">
            <a:avLst/>
          </a:prstGeom>
          <a:noFill/>
        </p:spPr>
        <p:txBody>
          <a:bodyPr wrap="square" lIns="121724" tIns="60864" rIns="121724" bIns="60864" rtlCol="0">
            <a:spAutoFit/>
          </a:bodyPr>
          <a:lstStyle/>
          <a:p>
            <a:pPr defTabSz="1217269"/>
            <a:r>
              <a:rPr lang="vi-VN" sz="2666" b="1">
                <a:solidFill>
                  <a:srgbClr val="A521AF"/>
                </a:solidFill>
                <a:latin typeface="Times New Roman" panose="02020603050405020304" pitchFamily="18" charset="0"/>
                <a:ea typeface="Arial-Rounded" pitchFamily="34" charset="0"/>
                <a:cs typeface="Calibri Light" panose="020F0302020204030204" pitchFamily="34" charset="0"/>
              </a:rPr>
              <a:t>Tranh 3: con chim đồ chơi bị hỏng mọi người tháo tung ra để sửa nhưng không được</a:t>
            </a:r>
            <a:endParaRPr lang="en-US" sz="2666" b="1" dirty="0">
              <a:solidFill>
                <a:srgbClr val="A521AF"/>
              </a:solidFill>
              <a:latin typeface="Calibri"/>
              <a:ea typeface="Arial-Rounded" pitchFamily="34" charset="0"/>
              <a:cs typeface="Calibri Light" panose="020F0302020204030204" pitchFamily="34" charset="0"/>
            </a:endParaRPr>
          </a:p>
        </p:txBody>
      </p:sp>
      <p:sp>
        <p:nvSpPr>
          <p:cNvPr id="8" name="Arrow: Right 7">
            <a:extLst>
              <a:ext uri="{FF2B5EF4-FFF2-40B4-BE49-F238E27FC236}">
                <a16:creationId xmlns:a16="http://schemas.microsoft.com/office/drawing/2014/main" xmlns="" id="{05295161-9C40-4753-A821-72D527D3F41E}"/>
              </a:ext>
            </a:extLst>
          </p:cNvPr>
          <p:cNvSpPr/>
          <p:nvPr/>
        </p:nvSpPr>
        <p:spPr>
          <a:xfrm>
            <a:off x="732710" y="2514838"/>
            <a:ext cx="711015" cy="182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69"/>
            <a:endParaRPr lang="vi-VN" sz="2399">
              <a:solidFill>
                <a:srgbClr val="A521AF"/>
              </a:solidFill>
              <a:latin typeface="Arial" panose="020B0604020202020204" pitchFamily="34" charset="0"/>
            </a:endParaRPr>
          </a:p>
        </p:txBody>
      </p:sp>
      <p:pic>
        <p:nvPicPr>
          <p:cNvPr id="3" name="Picture 2">
            <a:extLst>
              <a:ext uri="{FF2B5EF4-FFF2-40B4-BE49-F238E27FC236}">
                <a16:creationId xmlns:a16="http://schemas.microsoft.com/office/drawing/2014/main" xmlns="" id="{8D8D57FF-D2BA-4E73-8098-DFD325D7E43F}"/>
              </a:ext>
            </a:extLst>
          </p:cNvPr>
          <p:cNvPicPr>
            <a:picLocks noChangeAspect="1"/>
          </p:cNvPicPr>
          <p:nvPr/>
        </p:nvPicPr>
        <p:blipFill>
          <a:blip r:embed="rId2" cstate="print"/>
          <a:stretch>
            <a:fillRect/>
          </a:stretch>
        </p:blipFill>
        <p:spPr>
          <a:xfrm>
            <a:off x="5901232" y="1194383"/>
            <a:ext cx="5605792" cy="3432622"/>
          </a:xfrm>
          <a:prstGeom prst="rect">
            <a:avLst/>
          </a:prstGeom>
        </p:spPr>
      </p:pic>
    </p:spTree>
    <p:extLst>
      <p:ext uri="{BB962C8B-B14F-4D97-AF65-F5344CB8AC3E}">
        <p14:creationId xmlns:p14="http://schemas.microsoft.com/office/powerpoint/2010/main" xmlns="" val="120495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ppt_w/2"/>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par>
                                <p:cTn id="18" presetID="8"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0EC9276-9301-4FA4-9D73-3BA58C2E1752}"/>
              </a:ext>
            </a:extLst>
          </p:cNvPr>
          <p:cNvSpPr txBox="1"/>
          <p:nvPr/>
        </p:nvSpPr>
        <p:spPr>
          <a:xfrm>
            <a:off x="1068553" y="788089"/>
            <a:ext cx="4619565" cy="1353638"/>
          </a:xfrm>
          <a:prstGeom prst="rect">
            <a:avLst/>
          </a:prstGeom>
          <a:noFill/>
        </p:spPr>
        <p:txBody>
          <a:bodyPr wrap="square" lIns="121724" tIns="60864" rIns="121724" bIns="60864" rtlCol="0">
            <a:spAutoFit/>
          </a:bodyPr>
          <a:lstStyle/>
          <a:p>
            <a:pPr defTabSz="1217269"/>
            <a:r>
              <a:rPr lang="en-US" sz="2666" b="1" dirty="0" err="1">
                <a:solidFill>
                  <a:srgbClr val="0070C0"/>
                </a:solidFill>
                <a:latin typeface="Calibri"/>
                <a:ea typeface="Arial-Rounded" pitchFamily="34" charset="0"/>
                <a:cs typeface="Calibri Light" panose="020F0302020204030204" pitchFamily="34" charset="0"/>
              </a:rPr>
              <a:t>Vì</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sao</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họa</a:t>
            </a:r>
            <a:r>
              <a:rPr lang="en-US" sz="2666" b="1" dirty="0">
                <a:solidFill>
                  <a:srgbClr val="0070C0"/>
                </a:solidFill>
                <a:latin typeface="Calibri"/>
                <a:ea typeface="Arial-Rounded" pitchFamily="34" charset="0"/>
                <a:cs typeface="Calibri Light" panose="020F0302020204030204" pitchFamily="34" charset="0"/>
              </a:rPr>
              <a:t> mi quay </a:t>
            </a:r>
            <a:r>
              <a:rPr lang="en-US" sz="2666" b="1" dirty="0" err="1">
                <a:solidFill>
                  <a:srgbClr val="0070C0"/>
                </a:solidFill>
                <a:latin typeface="Calibri"/>
                <a:ea typeface="Arial-Rounded" pitchFamily="34" charset="0"/>
                <a:cs typeface="Calibri Light" panose="020F0302020204030204" pitchFamily="34" charset="0"/>
              </a:rPr>
              <a:t>trở</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về</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hoàng</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cung</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cất</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tiếng</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hót</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đầy</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cảm</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xúc</a:t>
            </a:r>
            <a:r>
              <a:rPr lang="en-US" sz="2666" b="1" dirty="0">
                <a:solidFill>
                  <a:srgbClr val="0070C0"/>
                </a:solidFill>
                <a:latin typeface="Calibri"/>
                <a:ea typeface="Arial-Rounded" pitchFamily="34" charset="0"/>
                <a:cs typeface="Calibri Light" panose="020F0302020204030204" pitchFamily="34" charset="0"/>
              </a:rPr>
              <a:t>?</a:t>
            </a:r>
          </a:p>
        </p:txBody>
      </p:sp>
      <p:sp>
        <p:nvSpPr>
          <p:cNvPr id="7" name="TextBox 6">
            <a:extLst>
              <a:ext uri="{FF2B5EF4-FFF2-40B4-BE49-F238E27FC236}">
                <a16:creationId xmlns:a16="http://schemas.microsoft.com/office/drawing/2014/main" xmlns="" id="{FBC09F61-9071-4E42-8823-8B255B37E5A7}"/>
              </a:ext>
            </a:extLst>
          </p:cNvPr>
          <p:cNvSpPr txBox="1"/>
          <p:nvPr/>
        </p:nvSpPr>
        <p:spPr>
          <a:xfrm>
            <a:off x="1116697" y="2517263"/>
            <a:ext cx="4571421" cy="1230528"/>
          </a:xfrm>
          <a:prstGeom prst="rect">
            <a:avLst/>
          </a:prstGeom>
          <a:noFill/>
        </p:spPr>
        <p:txBody>
          <a:bodyPr wrap="square" lIns="121724" tIns="60864" rIns="121724" bIns="60864" rtlCol="0">
            <a:spAutoFit/>
          </a:bodyPr>
          <a:lstStyle/>
          <a:p>
            <a:pPr defTabSz="1217269"/>
            <a:r>
              <a:rPr lang="vi-VN" sz="2399" b="1">
                <a:solidFill>
                  <a:prstClr val="black"/>
                </a:solidFill>
                <a:latin typeface="Arial" panose="020B0604020202020204" pitchFamily="34" charset="0"/>
              </a:rPr>
              <a:t>Tranh 4: Biết vua ốm chim tìm về hoàng cung cất tiếng hót giúp vua khỏi bệnh.</a:t>
            </a:r>
            <a:endParaRPr lang="vi-VN" sz="2399" b="1" dirty="0">
              <a:solidFill>
                <a:prstClr val="black"/>
              </a:solidFill>
              <a:latin typeface="Arial" panose="020B0604020202020204" pitchFamily="34" charset="0"/>
            </a:endParaRPr>
          </a:p>
        </p:txBody>
      </p:sp>
      <p:sp>
        <p:nvSpPr>
          <p:cNvPr id="8" name="Arrow: Right 7">
            <a:extLst>
              <a:ext uri="{FF2B5EF4-FFF2-40B4-BE49-F238E27FC236}">
                <a16:creationId xmlns:a16="http://schemas.microsoft.com/office/drawing/2014/main" xmlns="" id="{05295161-9C40-4753-A821-72D527D3F41E}"/>
              </a:ext>
            </a:extLst>
          </p:cNvPr>
          <p:cNvSpPr/>
          <p:nvPr/>
        </p:nvSpPr>
        <p:spPr>
          <a:xfrm>
            <a:off x="357538" y="2738452"/>
            <a:ext cx="711015" cy="182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69"/>
            <a:endParaRPr lang="vi-VN" sz="2399">
              <a:solidFill>
                <a:srgbClr val="A521AF"/>
              </a:solidFill>
              <a:latin typeface="Arial" panose="020B0604020202020204" pitchFamily="34" charset="0"/>
            </a:endParaRPr>
          </a:p>
        </p:txBody>
      </p:sp>
      <p:pic>
        <p:nvPicPr>
          <p:cNvPr id="3" name="Picture 2">
            <a:extLst>
              <a:ext uri="{FF2B5EF4-FFF2-40B4-BE49-F238E27FC236}">
                <a16:creationId xmlns:a16="http://schemas.microsoft.com/office/drawing/2014/main" xmlns="" id="{DF8A3B31-DC48-458B-A737-3D9A6A102AEC}"/>
              </a:ext>
            </a:extLst>
          </p:cNvPr>
          <p:cNvPicPr>
            <a:picLocks noChangeAspect="1"/>
          </p:cNvPicPr>
          <p:nvPr/>
        </p:nvPicPr>
        <p:blipFill>
          <a:blip r:embed="rId2" cstate="print"/>
          <a:stretch>
            <a:fillRect/>
          </a:stretch>
        </p:blipFill>
        <p:spPr>
          <a:xfrm>
            <a:off x="5891265" y="1246365"/>
            <a:ext cx="5459772" cy="3598488"/>
          </a:xfrm>
          <a:prstGeom prst="rect">
            <a:avLst/>
          </a:prstGeom>
        </p:spPr>
      </p:pic>
    </p:spTree>
    <p:extLst>
      <p:ext uri="{BB962C8B-B14F-4D97-AF65-F5344CB8AC3E}">
        <p14:creationId xmlns:p14="http://schemas.microsoft.com/office/powerpoint/2010/main" xmlns="" val="162068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ppt_w/2"/>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par>
                                <p:cTn id="18" presetID="8"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BBB6B3E-8EAB-4755-97CD-091FBAB1716C}"/>
              </a:ext>
            </a:extLst>
          </p:cNvPr>
          <p:cNvPicPr>
            <a:picLocks noChangeAspect="1"/>
          </p:cNvPicPr>
          <p:nvPr/>
        </p:nvPicPr>
        <p:blipFill rotWithShape="1">
          <a:blip r:embed="rId2" cstate="print"/>
          <a:srcRect t="10807" r="91667" b="45645"/>
          <a:stretch/>
        </p:blipFill>
        <p:spPr>
          <a:xfrm>
            <a:off x="304720" y="280220"/>
            <a:ext cx="1828324" cy="1218883"/>
          </a:xfrm>
          <a:prstGeom prst="rect">
            <a:avLst/>
          </a:prstGeom>
        </p:spPr>
      </p:pic>
      <p:sp>
        <p:nvSpPr>
          <p:cNvPr id="5" name="TextBox 4">
            <a:extLst>
              <a:ext uri="{FF2B5EF4-FFF2-40B4-BE49-F238E27FC236}">
                <a16:creationId xmlns:a16="http://schemas.microsoft.com/office/drawing/2014/main" xmlns="" id="{52AD7271-B993-4909-9E7A-E627168C803B}"/>
              </a:ext>
            </a:extLst>
          </p:cNvPr>
          <p:cNvSpPr txBox="1"/>
          <p:nvPr/>
        </p:nvSpPr>
        <p:spPr>
          <a:xfrm>
            <a:off x="711014" y="1869156"/>
            <a:ext cx="10665222" cy="533157"/>
          </a:xfrm>
          <a:prstGeom prst="rect">
            <a:avLst/>
          </a:prstGeom>
          <a:noFill/>
        </p:spPr>
        <p:txBody>
          <a:bodyPr wrap="square" lIns="121724" tIns="60864" rIns="121724" bIns="60864" rtlCol="0">
            <a:spAutoFit/>
          </a:bodyPr>
          <a:lstStyle/>
          <a:p>
            <a:pPr defTabSz="1217269"/>
            <a:r>
              <a:rPr lang="en-US" sz="2666" b="1" i="1" dirty="0" err="1">
                <a:solidFill>
                  <a:srgbClr val="C00000"/>
                </a:solidFill>
                <a:latin typeface="Calibri"/>
                <a:ea typeface="Arial-Rounded" pitchFamily="34" charset="0"/>
                <a:cs typeface="Calibri Light" panose="020F0302020204030204" pitchFamily="34" charset="0"/>
              </a:rPr>
              <a:t>Đóng</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vai</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chim</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họa</a:t>
            </a:r>
            <a:r>
              <a:rPr lang="en-US" sz="2666" b="1" i="1" dirty="0">
                <a:solidFill>
                  <a:srgbClr val="C00000"/>
                </a:solidFill>
                <a:latin typeface="Calibri"/>
                <a:ea typeface="Arial-Rounded" pitchFamily="34" charset="0"/>
                <a:cs typeface="Calibri Light" panose="020F0302020204030204" pitchFamily="34" charset="0"/>
              </a:rPr>
              <a:t> mi </a:t>
            </a:r>
            <a:r>
              <a:rPr lang="en-US" sz="2666" b="1" i="1" dirty="0" err="1">
                <a:solidFill>
                  <a:srgbClr val="C00000"/>
                </a:solidFill>
                <a:latin typeface="Calibri"/>
                <a:ea typeface="Arial-Rounded" pitchFamily="34" charset="0"/>
                <a:cs typeface="Calibri Light" panose="020F0302020204030204" pitchFamily="34" charset="0"/>
              </a:rPr>
              <a:t>kể</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cho</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người</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thân</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các</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sự</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viêc</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trên</a:t>
            </a:r>
            <a:r>
              <a:rPr lang="en-US" sz="2666" b="1" i="1" dirty="0">
                <a:solidFill>
                  <a:srgbClr val="C00000"/>
                </a:solidFill>
                <a:latin typeface="Calibri"/>
                <a:ea typeface="Arial-Rounded" pitchFamily="34" charset="0"/>
                <a:cs typeface="Calibri Light" panose="020F0302020204030204" pitchFamily="34" charset="0"/>
              </a:rPr>
              <a:t>.</a:t>
            </a:r>
            <a:endParaRPr lang="en-US" sz="3199" b="1" i="1" dirty="0">
              <a:solidFill>
                <a:srgbClr val="C00000"/>
              </a:solidFill>
              <a:latin typeface="Calibri"/>
              <a:ea typeface="Arial-Rounded" pitchFamily="34" charset="0"/>
              <a:cs typeface="Calibri Light" panose="020F0302020204030204" pitchFamily="34" charset="0"/>
            </a:endParaRPr>
          </a:p>
        </p:txBody>
      </p:sp>
    </p:spTree>
    <p:extLst>
      <p:ext uri="{BB962C8B-B14F-4D97-AF65-F5344CB8AC3E}">
        <p14:creationId xmlns:p14="http://schemas.microsoft.com/office/powerpoint/2010/main" xmlns="" val="3177794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xmlns="" id="{D3CC1B0A-C0FA-42BB-A0DE-B9410B95EBD3}"/>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200000"/>
                    </a14:imgEffect>
                  </a14:imgLayer>
                </a14:imgProps>
              </a:ext>
              <a:ext uri="{28A0092B-C50C-407E-A947-70E740481C1C}">
                <a14:useLocalDpi xmlns:a14="http://schemas.microsoft.com/office/drawing/2010/main" xmlns="" val="0"/>
              </a:ext>
            </a:extLst>
          </a:blip>
          <a:stretch>
            <a:fillRect/>
          </a:stretch>
        </p:blipFill>
        <p:spPr>
          <a:xfrm>
            <a:off x="-534988" y="-13064"/>
            <a:ext cx="12877800" cy="6871063"/>
          </a:xfrm>
          <a:prstGeom prst="rect">
            <a:avLst/>
          </a:prstGeom>
        </p:spPr>
      </p:pic>
      <p:sp>
        <p:nvSpPr>
          <p:cNvPr id="3" name="TextBox 2">
            <a:extLst>
              <a:ext uri="{FF2B5EF4-FFF2-40B4-BE49-F238E27FC236}">
                <a16:creationId xmlns:a16="http://schemas.microsoft.com/office/drawing/2014/main" xmlns="" id="{78355F66-A617-4373-9B18-F16044AF01D7}"/>
              </a:ext>
            </a:extLst>
          </p:cNvPr>
          <p:cNvSpPr txBox="1"/>
          <p:nvPr/>
        </p:nvSpPr>
        <p:spPr>
          <a:xfrm>
            <a:off x="4189412" y="1420020"/>
            <a:ext cx="3100918" cy="523092"/>
          </a:xfrm>
          <a:prstGeom prst="rect">
            <a:avLst/>
          </a:prstGeom>
          <a:noFill/>
        </p:spPr>
        <p:txBody>
          <a:bodyPr wrap="square" rtlCol="0">
            <a:spAutoFit/>
          </a:bodyPr>
          <a:lstStyle/>
          <a:p>
            <a:r>
              <a:rPr lang="en-US" sz="2799" b="1" dirty="0">
                <a:solidFill>
                  <a:srgbClr val="FFFF00"/>
                </a:solidFill>
              </a:rPr>
              <a:t>CỦNG CỐ, DẶN DÒ</a:t>
            </a:r>
          </a:p>
        </p:txBody>
      </p:sp>
      <p:sp>
        <p:nvSpPr>
          <p:cNvPr id="4" name="TextBox 3">
            <a:extLst>
              <a:ext uri="{FF2B5EF4-FFF2-40B4-BE49-F238E27FC236}">
                <a16:creationId xmlns:a16="http://schemas.microsoft.com/office/drawing/2014/main" xmlns="" id="{946544E8-AB14-43DB-905A-C5D4F8E490FC}"/>
              </a:ext>
            </a:extLst>
          </p:cNvPr>
          <p:cNvSpPr txBox="1"/>
          <p:nvPr/>
        </p:nvSpPr>
        <p:spPr>
          <a:xfrm>
            <a:off x="2970212" y="1899403"/>
            <a:ext cx="5867400" cy="1538883"/>
          </a:xfrm>
          <a:prstGeom prst="rect">
            <a:avLst/>
          </a:prstGeom>
          <a:noFill/>
        </p:spPr>
        <p:txBody>
          <a:bodyPr wrap="square" rtlCol="0">
            <a:spAutoFit/>
          </a:bodyPr>
          <a:lstStyle/>
          <a:p>
            <a:pPr marL="550975" indent="-550975" algn="just">
              <a:buFontTx/>
              <a:buChar char="-"/>
            </a:pPr>
            <a:r>
              <a:rPr lang="en-US" sz="2400" b="1" i="1" dirty="0" err="1">
                <a:solidFill>
                  <a:schemeClr val="bg1"/>
                </a:solidFill>
                <a:latin typeface="Arial" pitchFamily="34" charset="0"/>
                <a:cs typeface="Arial" pitchFamily="34" charset="0"/>
              </a:rPr>
              <a:t>Xem</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lại</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bài</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đã</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học</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trang</a:t>
            </a:r>
            <a:r>
              <a:rPr lang="en-US" sz="2400" b="1" i="1" dirty="0">
                <a:solidFill>
                  <a:schemeClr val="bg1"/>
                </a:solidFill>
                <a:latin typeface="Arial" pitchFamily="34" charset="0"/>
                <a:cs typeface="Arial" pitchFamily="34" charset="0"/>
              </a:rPr>
              <a:t> 39,40).</a:t>
            </a:r>
          </a:p>
          <a:p>
            <a:pPr marL="550975" indent="-550975" algn="just">
              <a:buFontTx/>
              <a:buChar char="-"/>
            </a:pPr>
            <a:r>
              <a:rPr lang="en-US" sz="2400" b="1" i="1" dirty="0" err="1">
                <a:solidFill>
                  <a:schemeClr val="bg1"/>
                </a:solidFill>
                <a:latin typeface="Arial" pitchFamily="34" charset="0"/>
                <a:cs typeface="Arial" pitchFamily="34" charset="0"/>
              </a:rPr>
              <a:t>Chuẩn</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bị</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bài</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mới</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Tập</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viết</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chữ</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hoa</a:t>
            </a:r>
            <a:r>
              <a:rPr lang="en-US" sz="2400" b="1" i="1" dirty="0">
                <a:solidFill>
                  <a:schemeClr val="bg1"/>
                </a:solidFill>
                <a:latin typeface="Arial" pitchFamily="34" charset="0"/>
                <a:cs typeface="Arial" pitchFamily="34" charset="0"/>
              </a:rPr>
              <a:t> U,</a:t>
            </a:r>
          </a:p>
          <a:p>
            <a:endParaRPr lang="vi-VN" b="1" i="1" dirty="0">
              <a:solidFill>
                <a:schemeClr val="bg1"/>
              </a:solidFill>
            </a:endParaRPr>
          </a:p>
        </p:txBody>
      </p:sp>
    </p:spTree>
    <p:extLst>
      <p:ext uri="{BB962C8B-B14F-4D97-AF65-F5344CB8AC3E}">
        <p14:creationId xmlns:p14="http://schemas.microsoft.com/office/powerpoint/2010/main" xmlns="" val="274172555"/>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a:spLocks/>
          </p:cNvSpPr>
          <p:nvPr/>
        </p:nvSpPr>
        <p:spPr bwMode="auto">
          <a:xfrm>
            <a:off x="4162696" y="1937551"/>
            <a:ext cx="4070130" cy="2035988"/>
          </a:xfrm>
          <a:custGeom>
            <a:avLst/>
            <a:gdLst>
              <a:gd name="T0" fmla="*/ 1748631 w 3744416"/>
              <a:gd name="T1" fmla="*/ 0 h 1872208"/>
              <a:gd name="T2" fmla="*/ 3497262 w 3744416"/>
              <a:gd name="T3" fmla="*/ 1749425 h 1872208"/>
              <a:gd name="T4" fmla="*/ 0 w 3744416"/>
              <a:gd name="T5" fmla="*/ 1749425 h 1872208"/>
              <a:gd name="T6" fmla="*/ 1748631 w 3744416"/>
              <a:gd name="T7" fmla="*/ 0 h 1872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38100" cap="flat" cmpd="sng">
            <a:solidFill>
              <a:schemeClr val="accent5"/>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zh-CN" altLang="en-US" sz="2933">
              <a:solidFill>
                <a:srgbClr val="280014"/>
              </a:solidFill>
              <a:latin typeface="Times New Roman"/>
              <a:ea typeface="微软雅黑"/>
            </a:endParaRPr>
          </a:p>
        </p:txBody>
      </p:sp>
      <p:sp>
        <p:nvSpPr>
          <p:cNvPr id="4" name="MH_Other_2"/>
          <p:cNvSpPr>
            <a:spLocks noChangeArrowheads="1"/>
          </p:cNvSpPr>
          <p:nvPr/>
        </p:nvSpPr>
        <p:spPr bwMode="auto">
          <a:xfrm>
            <a:off x="4441674" y="2281193"/>
            <a:ext cx="3443814" cy="3443814"/>
          </a:xfrm>
          <a:prstGeom prst="ellipse">
            <a:avLst/>
          </a:prstGeom>
          <a:solidFill>
            <a:schemeClr val="accent2">
              <a:lumMod val="60000"/>
              <a:lumOff val="40000"/>
            </a:schemeClr>
          </a:solidFill>
          <a:ln>
            <a:noFill/>
          </a:ln>
        </p:spPr>
        <p:txBody>
          <a:bodyPr lIns="90147" tIns="46978" rIns="90147" bIns="46978" anchor="ctr"/>
          <a:lstStyle/>
          <a:p>
            <a:pPr algn="ctr" latinLnBrk="1"/>
            <a:endParaRPr lang="zh-CN" altLang="en-US" sz="1300">
              <a:solidFill>
                <a:srgbClr val="FFFFFF"/>
              </a:solidFill>
              <a:latin typeface="微软雅黑 Light" charset="-122"/>
              <a:ea typeface="微软雅黑 Light" charset="-122"/>
            </a:endParaRPr>
          </a:p>
        </p:txBody>
      </p:sp>
      <p:pic>
        <p:nvPicPr>
          <p:cNvPr id="11" name="Picture 2" descr="C:\Users\Administrator\Desktop\suc\512个各行各业背景透明人物头像png图标素材\image53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4294" y="2401254"/>
            <a:ext cx="3144566" cy="314456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8EF66A6D-BEA9-4082-A325-0BFAF506F977}"/>
              </a:ext>
            </a:extLst>
          </p:cNvPr>
          <p:cNvSpPr/>
          <p:nvPr/>
        </p:nvSpPr>
        <p:spPr>
          <a:xfrm>
            <a:off x="251725" y="239369"/>
            <a:ext cx="11685375" cy="491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933"/>
          </a:p>
        </p:txBody>
      </p:sp>
      <p:sp>
        <p:nvSpPr>
          <p:cNvPr id="13" name="TextBox 12">
            <a:extLst>
              <a:ext uri="{FF2B5EF4-FFF2-40B4-BE49-F238E27FC236}">
                <a16:creationId xmlns:a16="http://schemas.microsoft.com/office/drawing/2014/main" xmlns="" id="{30C36D56-41F6-4CA9-BF33-6F08ED5DCDD7}"/>
              </a:ext>
            </a:extLst>
          </p:cNvPr>
          <p:cNvSpPr txBox="1"/>
          <p:nvPr/>
        </p:nvSpPr>
        <p:spPr>
          <a:xfrm>
            <a:off x="765470" y="3539746"/>
            <a:ext cx="5432290" cy="523092"/>
          </a:xfrm>
          <a:prstGeom prst="rect">
            <a:avLst/>
          </a:prstGeom>
          <a:noFill/>
        </p:spPr>
        <p:txBody>
          <a:bodyPr wrap="square" rtlCol="0">
            <a:spAutoFit/>
          </a:bodyPr>
          <a:lstStyle/>
          <a:p>
            <a:r>
              <a:rPr lang="en-US" sz="2799" b="1" dirty="0">
                <a:solidFill>
                  <a:srgbClr val="FF0000"/>
                </a:solidFill>
              </a:rPr>
              <a:t>TẠM BIỆT, HẸN GẶP LẠI</a:t>
            </a:r>
          </a:p>
        </p:txBody>
      </p:sp>
      <p:pic>
        <p:nvPicPr>
          <p:cNvPr id="14" name="图片 11">
            <a:extLst>
              <a:ext uri="{FF2B5EF4-FFF2-40B4-BE49-F238E27FC236}">
                <a16:creationId xmlns:a16="http://schemas.microsoft.com/office/drawing/2014/main" xmlns="" id="{AD38FB8A-3E90-45EA-9AD2-233101333FF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251725" y="85307"/>
            <a:ext cx="2464013" cy="1923462"/>
          </a:xfrm>
          <a:prstGeom prst="rect">
            <a:avLst/>
          </a:prstGeom>
        </p:spPr>
      </p:pic>
    </p:spTree>
    <p:extLst>
      <p:ext uri="{BB962C8B-B14F-4D97-AF65-F5344CB8AC3E}">
        <p14:creationId xmlns:p14="http://schemas.microsoft.com/office/powerpoint/2010/main" xmlns="" val="3483129086"/>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par>
                                <p:cTn id="9" presetID="32" presetClass="emph" presetSubtype="0" fill="hold" nodeType="withEffect">
                                  <p:stCondLst>
                                    <p:cond delay="0"/>
                                  </p:stCondLst>
                                  <p:childTnLst>
                                    <p:animRot by="120000">
                                      <p:cBhvr>
                                        <p:cTn id="10" dur="225" fill="hold">
                                          <p:stCondLst>
                                            <p:cond delay="0"/>
                                          </p:stCondLst>
                                        </p:cTn>
                                        <p:tgtEl>
                                          <p:spTgt spid="14"/>
                                        </p:tgtEl>
                                        <p:attrNameLst>
                                          <p:attrName>r</p:attrName>
                                        </p:attrNameLst>
                                      </p:cBhvr>
                                    </p:animRot>
                                    <p:animRot by="-240000">
                                      <p:cBhvr>
                                        <p:cTn id="11" dur="450" fill="hold">
                                          <p:stCondLst>
                                            <p:cond delay="450"/>
                                          </p:stCondLst>
                                        </p:cTn>
                                        <p:tgtEl>
                                          <p:spTgt spid="14"/>
                                        </p:tgtEl>
                                        <p:attrNameLst>
                                          <p:attrName>r</p:attrName>
                                        </p:attrNameLst>
                                      </p:cBhvr>
                                    </p:animRot>
                                    <p:animRot by="240000">
                                      <p:cBhvr>
                                        <p:cTn id="12" dur="450" fill="hold">
                                          <p:stCondLst>
                                            <p:cond delay="900"/>
                                          </p:stCondLst>
                                        </p:cTn>
                                        <p:tgtEl>
                                          <p:spTgt spid="14"/>
                                        </p:tgtEl>
                                        <p:attrNameLst>
                                          <p:attrName>r</p:attrName>
                                        </p:attrNameLst>
                                      </p:cBhvr>
                                    </p:animRot>
                                    <p:animRot by="-240000">
                                      <p:cBhvr>
                                        <p:cTn id="13" dur="450" fill="hold">
                                          <p:stCondLst>
                                            <p:cond delay="1350"/>
                                          </p:stCondLst>
                                        </p:cTn>
                                        <p:tgtEl>
                                          <p:spTgt spid="14"/>
                                        </p:tgtEl>
                                        <p:attrNameLst>
                                          <p:attrName>r</p:attrName>
                                        </p:attrNameLst>
                                      </p:cBhvr>
                                    </p:animRot>
                                    <p:animRot by="120000">
                                      <p:cBhvr>
                                        <p:cTn id="14" dur="450" fill="hold">
                                          <p:stCondLst>
                                            <p:cond delay="1800"/>
                                          </p:stCondLst>
                                        </p:cTn>
                                        <p:tgtEl>
                                          <p:spTgt spid="14"/>
                                        </p:tgtEl>
                                        <p:attrNameLst>
                                          <p:attrName>r</p:attrName>
                                        </p:attrNameLst>
                                      </p:cBhvr>
                                    </p:animRot>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14"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par>
                          <p:cTn id="24" fill="hold">
                            <p:stCondLst>
                              <p:cond delay="275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AF9CC41-7B3E-416C-8ABB-2ADACA2EED0A}"/>
              </a:ext>
            </a:extLst>
          </p:cNvPr>
          <p:cNvPicPr>
            <a:picLocks noChangeAspect="1"/>
          </p:cNvPicPr>
          <p:nvPr/>
        </p:nvPicPr>
        <p:blipFill>
          <a:blip r:embed="rId3" cstate="print"/>
          <a:stretch>
            <a:fillRect/>
          </a:stretch>
        </p:blipFill>
        <p:spPr>
          <a:xfrm>
            <a:off x="98196" y="1077307"/>
            <a:ext cx="6029515" cy="5607311"/>
          </a:xfrm>
          <a:prstGeom prst="rect">
            <a:avLst/>
          </a:prstGeom>
        </p:spPr>
      </p:pic>
      <p:pic>
        <p:nvPicPr>
          <p:cNvPr id="9" name="Picture 8">
            <a:extLst>
              <a:ext uri="{FF2B5EF4-FFF2-40B4-BE49-F238E27FC236}">
                <a16:creationId xmlns:a16="http://schemas.microsoft.com/office/drawing/2014/main" xmlns="" id="{6E377FC5-04E5-42E4-BF54-047A1EAA8378}"/>
              </a:ext>
            </a:extLst>
          </p:cNvPr>
          <p:cNvPicPr>
            <a:picLocks noChangeAspect="1"/>
          </p:cNvPicPr>
          <p:nvPr/>
        </p:nvPicPr>
        <p:blipFill>
          <a:blip r:embed="rId4" cstate="print"/>
          <a:stretch>
            <a:fillRect/>
          </a:stretch>
        </p:blipFill>
        <p:spPr>
          <a:xfrm>
            <a:off x="120477" y="173382"/>
            <a:ext cx="6542693" cy="903925"/>
          </a:xfrm>
          <a:prstGeom prst="rect">
            <a:avLst/>
          </a:prstGeom>
        </p:spPr>
      </p:pic>
      <p:sp>
        <p:nvSpPr>
          <p:cNvPr id="12" name="TextBox 11">
            <a:extLst>
              <a:ext uri="{FF2B5EF4-FFF2-40B4-BE49-F238E27FC236}">
                <a16:creationId xmlns:a16="http://schemas.microsoft.com/office/drawing/2014/main" xmlns="" id="{A24993C1-ADC1-4C83-943F-475158A71F80}"/>
              </a:ext>
            </a:extLst>
          </p:cNvPr>
          <p:cNvSpPr txBox="1"/>
          <p:nvPr/>
        </p:nvSpPr>
        <p:spPr>
          <a:xfrm>
            <a:off x="7008812" y="141249"/>
            <a:ext cx="6274106" cy="6524863"/>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Mỗi sớm mai thức dậy,</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Luỹ tre xanh rì rào,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Ngọn tre cong gọng vó</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Kéo mặt trời lên cao.</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101096"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Những trưa đồng đầy nắng,</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Trâu nằm nhai bóng râm,</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Tre bần thần nhớ gió,</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Chợt về đầy tiếng chim.</a:t>
            </a:r>
          </a:p>
          <a:p>
            <a:pPr marL="0" marR="0" lvl="0" indent="0" algn="l" defTabSz="1101096"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Mặt trời xuống núi ngủ,</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Tre nâng vầng trăng lên.</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Sao, sao treo đầy cành,</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Suốt đêm dài thắp sáng.</a:t>
            </a:r>
          </a:p>
          <a:p>
            <a:pPr marL="0" marR="0" lvl="0" indent="0" algn="l" defTabSz="1101096"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Bỗng gà lên tiếng gáy</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Xôn xao ngoài luỹ tre.</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Đêm chuyển dần về sáng,</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Mầm măng đợi nắng về.</a:t>
            </a:r>
            <a:endParaRPr lang="en-US" dirty="0"/>
          </a:p>
        </p:txBody>
      </p:sp>
    </p:spTree>
    <p:extLst>
      <p:ext uri="{BB962C8B-B14F-4D97-AF65-F5344CB8AC3E}">
        <p14:creationId xmlns:p14="http://schemas.microsoft.com/office/powerpoint/2010/main" xmlns="" val="3449238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234619" y="615127"/>
            <a:ext cx="9736720" cy="1003782"/>
          </a:xfrm>
          <a:prstGeom prst="rect">
            <a:avLst/>
          </a:prstGeom>
          <a:noFill/>
        </p:spPr>
        <p:txBody>
          <a:bodyPr wrap="square" lIns="110154" tIns="55077" rIns="110154" bIns="55077" rtlCol="0">
            <a:spAutoFit/>
          </a:bodyPr>
          <a:lstStyle/>
          <a:p>
            <a:pPr algn="ctr"/>
            <a:r>
              <a:rPr lang="en-US" sz="5800" b="1" dirty="0">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pic>
        <p:nvPicPr>
          <p:cNvPr id="3" name="Picture 2">
            <a:extLst>
              <a:ext uri="{FF2B5EF4-FFF2-40B4-BE49-F238E27FC236}">
                <a16:creationId xmlns:a16="http://schemas.microsoft.com/office/drawing/2014/main" xmlns="" id="{E6071045-9910-4E8B-A75E-76212F6E2FB5}"/>
              </a:ext>
            </a:extLst>
          </p:cNvPr>
          <p:cNvPicPr>
            <a:picLocks noChangeAspect="1"/>
          </p:cNvPicPr>
          <p:nvPr/>
        </p:nvPicPr>
        <p:blipFill>
          <a:blip r:embed="rId2" cstate="print"/>
          <a:stretch>
            <a:fillRect/>
          </a:stretch>
        </p:blipFill>
        <p:spPr>
          <a:xfrm>
            <a:off x="912812" y="381001"/>
            <a:ext cx="9972193" cy="2590800"/>
          </a:xfrm>
          <a:prstGeom prst="rect">
            <a:avLst/>
          </a:prstGeom>
        </p:spPr>
      </p:pic>
      <p:pic>
        <p:nvPicPr>
          <p:cNvPr id="4" name="Picture 3">
            <a:extLst>
              <a:ext uri="{FF2B5EF4-FFF2-40B4-BE49-F238E27FC236}">
                <a16:creationId xmlns:a16="http://schemas.microsoft.com/office/drawing/2014/main" xmlns="" id="{05DD4FA8-E86D-4B03-B799-20015579F2DE}"/>
              </a:ext>
            </a:extLst>
          </p:cNvPr>
          <p:cNvPicPr>
            <a:picLocks noChangeAspect="1"/>
          </p:cNvPicPr>
          <p:nvPr/>
        </p:nvPicPr>
        <p:blipFill>
          <a:blip r:embed="rId3" cstate="print"/>
          <a:stretch>
            <a:fillRect/>
          </a:stretch>
        </p:blipFill>
        <p:spPr>
          <a:xfrm>
            <a:off x="30545" y="2971800"/>
            <a:ext cx="5715000" cy="3819525"/>
          </a:xfrm>
          <a:prstGeom prst="rect">
            <a:avLst/>
          </a:prstGeom>
        </p:spPr>
      </p:pic>
      <p:pic>
        <p:nvPicPr>
          <p:cNvPr id="5" name="Picture 4">
            <a:extLst>
              <a:ext uri="{FF2B5EF4-FFF2-40B4-BE49-F238E27FC236}">
                <a16:creationId xmlns:a16="http://schemas.microsoft.com/office/drawing/2014/main" xmlns="" id="{F3E3788F-5719-433C-B79F-9C953E09252B}"/>
              </a:ext>
            </a:extLst>
          </p:cNvPr>
          <p:cNvPicPr>
            <a:picLocks noChangeAspect="1"/>
          </p:cNvPicPr>
          <p:nvPr/>
        </p:nvPicPr>
        <p:blipFill>
          <a:blip r:embed="rId4" cstate="print"/>
          <a:stretch>
            <a:fillRect/>
          </a:stretch>
        </p:blipFill>
        <p:spPr>
          <a:xfrm>
            <a:off x="6047042" y="2951601"/>
            <a:ext cx="6111238" cy="3819524"/>
          </a:xfrm>
          <a:prstGeom prst="rect">
            <a:avLst/>
          </a:prstGeom>
        </p:spPr>
      </p:pic>
    </p:spTree>
    <p:extLst>
      <p:ext uri="{BB962C8B-B14F-4D97-AF65-F5344CB8AC3E}">
        <p14:creationId xmlns:p14="http://schemas.microsoft.com/office/powerpoint/2010/main" xmlns="" val="5301263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Lst>
          </a:blip>
          <a:stretch>
            <a:fillRect/>
          </a:stretch>
        </p:blipFill>
        <p:spPr>
          <a:xfrm>
            <a:off x="-153988" y="-152923"/>
            <a:ext cx="1718346" cy="1114604"/>
          </a:xfrm>
          <a:prstGeom prst="rect">
            <a:avLst/>
          </a:prstGeom>
        </p:spPr>
      </p:pic>
      <p:sp>
        <p:nvSpPr>
          <p:cNvPr id="6" name="TextBox 5"/>
          <p:cNvSpPr txBox="1"/>
          <p:nvPr/>
        </p:nvSpPr>
        <p:spPr>
          <a:xfrm>
            <a:off x="1827212" y="125991"/>
            <a:ext cx="7499668" cy="584642"/>
          </a:xfrm>
          <a:prstGeom prst="rect">
            <a:avLst/>
          </a:prstGeom>
          <a:noFill/>
        </p:spPr>
        <p:txBody>
          <a:bodyPr wrap="square" lIns="91305" tIns="45654" rIns="91305" bIns="45654" rtlCol="0">
            <a:spAutoFit/>
          </a:bodyPr>
          <a:lstStyle/>
          <a:p>
            <a:pPr algn="ctr"/>
            <a:r>
              <a:rPr lang="en-US" sz="3200" b="1" dirty="0">
                <a:solidFill>
                  <a:schemeClr val="accent6">
                    <a:lumMod val="75000"/>
                  </a:schemeClr>
                </a:solidFill>
                <a:latin typeface="Arial" pitchFamily="34" charset="0"/>
                <a:ea typeface="Arial-Rounded" pitchFamily="34" charset="0"/>
                <a:cs typeface="Arial" pitchFamily="34" charset="0"/>
              </a:rPr>
              <a:t>VÈ CHIM</a:t>
            </a:r>
          </a:p>
        </p:txBody>
      </p:sp>
      <p:sp>
        <p:nvSpPr>
          <p:cNvPr id="9" name="TextBox 8"/>
          <p:cNvSpPr txBox="1"/>
          <p:nvPr/>
        </p:nvSpPr>
        <p:spPr>
          <a:xfrm>
            <a:off x="9344865" y="5105400"/>
            <a:ext cx="1979026" cy="577717"/>
          </a:xfrm>
          <a:prstGeom prst="rect">
            <a:avLst/>
          </a:prstGeom>
          <a:noFill/>
        </p:spPr>
        <p:txBody>
          <a:bodyPr wrap="square" lIns="91305" tIns="45654" rIns="91305" bIns="45654" rtlCol="0">
            <a:spAutoFit/>
          </a:bodyPr>
          <a:lstStyle/>
          <a:p>
            <a:pPr algn="just">
              <a:lnSpc>
                <a:spcPct val="150000"/>
              </a:lnSpc>
            </a:pPr>
            <a:r>
              <a:rPr lang="en-US" sz="2400" dirty="0">
                <a:latin typeface="Arial" pitchFamily="34" charset="0"/>
                <a:ea typeface="Arial-Rounded" pitchFamily="34" charset="0"/>
                <a:cs typeface="Arial" pitchFamily="34" charset="0"/>
              </a:rPr>
              <a:t>(</a:t>
            </a:r>
            <a:r>
              <a:rPr lang="en-US" sz="2400" dirty="0" err="1">
                <a:latin typeface="Arial" pitchFamily="34" charset="0"/>
                <a:ea typeface="Arial-Rounded" pitchFamily="34" charset="0"/>
                <a:cs typeface="Arial" pitchFamily="34" charset="0"/>
              </a:rPr>
              <a:t>Đồng</a:t>
            </a:r>
            <a:r>
              <a:rPr lang="en-US" sz="2400" dirty="0">
                <a:latin typeface="Arial" pitchFamily="34" charset="0"/>
                <a:ea typeface="Arial-Rounded" pitchFamily="34" charset="0"/>
                <a:cs typeface="Arial" pitchFamily="34" charset="0"/>
              </a:rPr>
              <a:t> Dao)</a:t>
            </a:r>
          </a:p>
        </p:txBody>
      </p:sp>
      <p:sp>
        <p:nvSpPr>
          <p:cNvPr id="10" name="TextBox 9">
            <a:extLst>
              <a:ext uri="{FF2B5EF4-FFF2-40B4-BE49-F238E27FC236}">
                <a16:creationId xmlns:a16="http://schemas.microsoft.com/office/drawing/2014/main" xmlns="" id="{B7A03DCA-4F4E-494D-8B90-9A89CDFC0903}"/>
              </a:ext>
            </a:extLst>
          </p:cNvPr>
          <p:cNvSpPr txBox="1"/>
          <p:nvPr/>
        </p:nvSpPr>
        <p:spPr>
          <a:xfrm>
            <a:off x="377379" y="961681"/>
            <a:ext cx="3103227" cy="4524315"/>
          </a:xfrm>
          <a:prstGeom prst="rect">
            <a:avLst/>
          </a:prstGeom>
          <a:noFill/>
        </p:spPr>
        <p:txBody>
          <a:bodyPr wrap="square">
            <a:spAutoFit/>
          </a:bodyPr>
          <a:lstStyle/>
          <a:p>
            <a:pPr algn="l"/>
            <a:r>
              <a:rPr lang="vi-VN" sz="3200" b="0" i="0" dirty="0">
                <a:solidFill>
                  <a:srgbClr val="000000"/>
                </a:solidFill>
                <a:effectLst/>
                <a:latin typeface="OpenSans"/>
              </a:rPr>
              <a:t>Hay chạy lon ton</a:t>
            </a:r>
          </a:p>
          <a:p>
            <a:pPr algn="l"/>
            <a:r>
              <a:rPr lang="vi-VN" sz="3200" b="0" i="0" dirty="0">
                <a:solidFill>
                  <a:srgbClr val="000000"/>
                </a:solidFill>
                <a:effectLst/>
                <a:latin typeface="OpenSans"/>
              </a:rPr>
              <a:t>Là gà mới nở</a:t>
            </a:r>
          </a:p>
          <a:p>
            <a:pPr algn="l"/>
            <a:r>
              <a:rPr lang="vi-VN" sz="3200" b="0" i="0" dirty="0">
                <a:solidFill>
                  <a:srgbClr val="000000"/>
                </a:solidFill>
                <a:effectLst/>
                <a:latin typeface="OpenSans"/>
              </a:rPr>
              <a:t>Vừa đi vừa nhảy</a:t>
            </a:r>
          </a:p>
          <a:p>
            <a:pPr algn="l"/>
            <a:r>
              <a:rPr lang="vi-VN" sz="3200" b="0" i="0" dirty="0">
                <a:solidFill>
                  <a:srgbClr val="000000"/>
                </a:solidFill>
                <a:effectLst/>
                <a:latin typeface="OpenSans"/>
              </a:rPr>
              <a:t>Là em sáo xinh</a:t>
            </a:r>
          </a:p>
          <a:p>
            <a:pPr algn="l"/>
            <a:r>
              <a:rPr lang="vi-VN" sz="3200" b="0" i="0" dirty="0">
                <a:solidFill>
                  <a:srgbClr val="000000"/>
                </a:solidFill>
                <a:effectLst/>
                <a:latin typeface="OpenSans"/>
              </a:rPr>
              <a:t>Hay nói linh tinh</a:t>
            </a:r>
          </a:p>
          <a:p>
            <a:pPr algn="l"/>
            <a:r>
              <a:rPr lang="vi-VN" sz="3200" b="0" i="0" dirty="0">
                <a:solidFill>
                  <a:srgbClr val="000000"/>
                </a:solidFill>
                <a:effectLst/>
                <a:latin typeface="OpenSans"/>
              </a:rPr>
              <a:t>Là con liếu điếu</a:t>
            </a:r>
          </a:p>
          <a:p>
            <a:r>
              <a:rPr lang="vi-VN" sz="3200" b="0" i="0" dirty="0">
                <a:solidFill>
                  <a:srgbClr val="000000"/>
                </a:solidFill>
                <a:effectLst/>
                <a:latin typeface="OpenSans"/>
              </a:rPr>
              <a:t/>
            </a:r>
            <a:br>
              <a:rPr lang="vi-VN" sz="3200" b="0" i="0" dirty="0">
                <a:solidFill>
                  <a:srgbClr val="000000"/>
                </a:solidFill>
                <a:effectLst/>
                <a:latin typeface="OpenSans"/>
              </a:rPr>
            </a:br>
            <a:r>
              <a:rPr lang="vi-VN" sz="3200" b="0" i="0" dirty="0">
                <a:solidFill>
                  <a:srgbClr val="000000"/>
                </a:solidFill>
                <a:effectLst/>
                <a:latin typeface="OpenSans"/>
              </a:rPr>
              <a:t/>
            </a:r>
            <a:br>
              <a:rPr lang="vi-VN" sz="3200" b="0" i="0" dirty="0">
                <a:solidFill>
                  <a:srgbClr val="000000"/>
                </a:solidFill>
                <a:effectLst/>
                <a:latin typeface="OpenSans"/>
              </a:rPr>
            </a:br>
            <a:endParaRPr lang="en-US" sz="3200" dirty="0"/>
          </a:p>
        </p:txBody>
      </p:sp>
      <p:sp>
        <p:nvSpPr>
          <p:cNvPr id="11" name="TextBox 10">
            <a:extLst>
              <a:ext uri="{FF2B5EF4-FFF2-40B4-BE49-F238E27FC236}">
                <a16:creationId xmlns:a16="http://schemas.microsoft.com/office/drawing/2014/main" xmlns="" id="{96E53804-200A-469A-8592-1137485F216C}"/>
              </a:ext>
            </a:extLst>
          </p:cNvPr>
          <p:cNvSpPr txBox="1"/>
          <p:nvPr/>
        </p:nvSpPr>
        <p:spPr>
          <a:xfrm>
            <a:off x="4146155" y="961681"/>
            <a:ext cx="3395263" cy="3539430"/>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nghịch hay tếu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cậu chìa vôi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chao đớp mồi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chim chèo bẻo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Tính hay mách lẻo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Thím khách trước nhà</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nhặt lân la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bà chim sẻ</a:t>
            </a:r>
            <a:endParaRPr kumimoji="0" lang="vi-VN" sz="2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13" name="TextBox 12">
            <a:extLst>
              <a:ext uri="{FF2B5EF4-FFF2-40B4-BE49-F238E27FC236}">
                <a16:creationId xmlns:a16="http://schemas.microsoft.com/office/drawing/2014/main" xmlns="" id="{DD49DDAC-18DD-4F15-80FB-31DE0E464A2E}"/>
              </a:ext>
            </a:extLst>
          </p:cNvPr>
          <p:cNvSpPr txBox="1"/>
          <p:nvPr/>
        </p:nvSpPr>
        <p:spPr>
          <a:xfrm>
            <a:off x="8308748" y="961681"/>
            <a:ext cx="2971800" cy="4031873"/>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Có tình có nghĩa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mẹ chim sâu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Giục hè đến mau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cô tu hú</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Nhấp nhem buồn ngủ</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bác cú mèo...</a:t>
            </a:r>
          </a:p>
        </p:txBody>
      </p:sp>
    </p:spTree>
    <p:extLst>
      <p:ext uri="{BB962C8B-B14F-4D97-AF65-F5344CB8AC3E}">
        <p14:creationId xmlns:p14="http://schemas.microsoft.com/office/powerpoint/2010/main" xmlns="" val="181780260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Lst>
          </a:blip>
          <a:stretch>
            <a:fillRect/>
          </a:stretch>
        </p:blipFill>
        <p:spPr>
          <a:xfrm>
            <a:off x="-153988" y="-152923"/>
            <a:ext cx="1718346" cy="1114604"/>
          </a:xfrm>
          <a:prstGeom prst="rect">
            <a:avLst/>
          </a:prstGeom>
        </p:spPr>
      </p:pic>
      <p:sp>
        <p:nvSpPr>
          <p:cNvPr id="6" name="TextBox 5"/>
          <p:cNvSpPr txBox="1"/>
          <p:nvPr/>
        </p:nvSpPr>
        <p:spPr>
          <a:xfrm>
            <a:off x="1827212" y="125991"/>
            <a:ext cx="7499668" cy="584642"/>
          </a:xfrm>
          <a:prstGeom prst="rect">
            <a:avLst/>
          </a:prstGeom>
          <a:noFill/>
        </p:spPr>
        <p:txBody>
          <a:bodyPr wrap="square" lIns="91305" tIns="45654" rIns="91305" bIns="45654" rtlCol="0">
            <a:spAutoFit/>
          </a:bodyPr>
          <a:lstStyle/>
          <a:p>
            <a:pPr algn="ctr"/>
            <a:r>
              <a:rPr lang="en-US" sz="3200" b="1" dirty="0">
                <a:solidFill>
                  <a:schemeClr val="accent6">
                    <a:lumMod val="75000"/>
                  </a:schemeClr>
                </a:solidFill>
                <a:latin typeface="Arial" pitchFamily="34" charset="0"/>
                <a:ea typeface="Arial-Rounded" pitchFamily="34" charset="0"/>
                <a:cs typeface="Arial" pitchFamily="34" charset="0"/>
              </a:rPr>
              <a:t>VÈ CHIM</a:t>
            </a:r>
          </a:p>
        </p:txBody>
      </p:sp>
      <p:sp>
        <p:nvSpPr>
          <p:cNvPr id="9" name="TextBox 8"/>
          <p:cNvSpPr txBox="1"/>
          <p:nvPr/>
        </p:nvSpPr>
        <p:spPr>
          <a:xfrm>
            <a:off x="9344865" y="5105400"/>
            <a:ext cx="1979026" cy="577717"/>
          </a:xfrm>
          <a:prstGeom prst="rect">
            <a:avLst/>
          </a:prstGeom>
          <a:noFill/>
        </p:spPr>
        <p:txBody>
          <a:bodyPr wrap="square" lIns="91305" tIns="45654" rIns="91305" bIns="45654" rtlCol="0">
            <a:spAutoFit/>
          </a:bodyPr>
          <a:lstStyle/>
          <a:p>
            <a:pPr algn="just">
              <a:lnSpc>
                <a:spcPct val="150000"/>
              </a:lnSpc>
            </a:pPr>
            <a:r>
              <a:rPr lang="en-US" sz="2400" dirty="0">
                <a:latin typeface="Arial" pitchFamily="34" charset="0"/>
                <a:ea typeface="Arial-Rounded" pitchFamily="34" charset="0"/>
                <a:cs typeface="Arial" pitchFamily="34" charset="0"/>
              </a:rPr>
              <a:t>(</a:t>
            </a:r>
            <a:r>
              <a:rPr lang="en-US" sz="2400" dirty="0" err="1">
                <a:latin typeface="Arial" pitchFamily="34" charset="0"/>
                <a:ea typeface="Arial-Rounded" pitchFamily="34" charset="0"/>
                <a:cs typeface="Arial" pitchFamily="34" charset="0"/>
              </a:rPr>
              <a:t>Đồng</a:t>
            </a:r>
            <a:r>
              <a:rPr lang="en-US" sz="2400" dirty="0">
                <a:latin typeface="Arial" pitchFamily="34" charset="0"/>
                <a:ea typeface="Arial-Rounded" pitchFamily="34" charset="0"/>
                <a:cs typeface="Arial" pitchFamily="34" charset="0"/>
              </a:rPr>
              <a:t> Dao)</a:t>
            </a:r>
          </a:p>
        </p:txBody>
      </p:sp>
      <p:sp>
        <p:nvSpPr>
          <p:cNvPr id="10" name="TextBox 9">
            <a:extLst>
              <a:ext uri="{FF2B5EF4-FFF2-40B4-BE49-F238E27FC236}">
                <a16:creationId xmlns:a16="http://schemas.microsoft.com/office/drawing/2014/main" xmlns="" id="{B7A03DCA-4F4E-494D-8B90-9A89CDFC0903}"/>
              </a:ext>
            </a:extLst>
          </p:cNvPr>
          <p:cNvSpPr txBox="1"/>
          <p:nvPr/>
        </p:nvSpPr>
        <p:spPr>
          <a:xfrm>
            <a:off x="377379" y="961681"/>
            <a:ext cx="3103227" cy="4524315"/>
          </a:xfrm>
          <a:prstGeom prst="rect">
            <a:avLst/>
          </a:prstGeom>
          <a:noFill/>
        </p:spPr>
        <p:txBody>
          <a:bodyPr wrap="square">
            <a:spAutoFit/>
          </a:bodyPr>
          <a:lstStyle/>
          <a:p>
            <a:pPr algn="l"/>
            <a:r>
              <a:rPr lang="vi-VN" sz="3200" b="0" i="0" dirty="0">
                <a:solidFill>
                  <a:srgbClr val="000000"/>
                </a:solidFill>
                <a:effectLst/>
                <a:latin typeface="OpenSans"/>
              </a:rPr>
              <a:t>Hay chạy lon </a:t>
            </a:r>
            <a:r>
              <a:rPr lang="en-US" sz="3200" b="0" i="0" dirty="0">
                <a:solidFill>
                  <a:srgbClr val="000000"/>
                </a:solidFill>
                <a:effectLst/>
                <a:latin typeface="OpenSans"/>
              </a:rPr>
              <a:t>x</a:t>
            </a:r>
            <a:r>
              <a:rPr lang="vi-VN" sz="3200" b="0" i="0" dirty="0">
                <a:solidFill>
                  <a:srgbClr val="000000"/>
                </a:solidFill>
                <a:effectLst/>
                <a:latin typeface="OpenSans"/>
              </a:rPr>
              <a:t>on</a:t>
            </a:r>
          </a:p>
          <a:p>
            <a:pPr algn="l"/>
            <a:r>
              <a:rPr lang="vi-VN" sz="3200" b="0" i="0" dirty="0">
                <a:solidFill>
                  <a:srgbClr val="000000"/>
                </a:solidFill>
                <a:effectLst/>
                <a:latin typeface="OpenSans"/>
              </a:rPr>
              <a:t>Là gà mới nở</a:t>
            </a:r>
          </a:p>
          <a:p>
            <a:pPr algn="l"/>
            <a:r>
              <a:rPr lang="vi-VN" sz="3200" b="0" i="0" dirty="0">
                <a:solidFill>
                  <a:srgbClr val="000000"/>
                </a:solidFill>
                <a:effectLst/>
                <a:latin typeface="OpenSans"/>
              </a:rPr>
              <a:t>Vừa đi vừa nhảy</a:t>
            </a:r>
          </a:p>
          <a:p>
            <a:pPr algn="l"/>
            <a:r>
              <a:rPr lang="vi-VN" sz="3200" b="0" i="0" dirty="0">
                <a:solidFill>
                  <a:srgbClr val="000000"/>
                </a:solidFill>
                <a:effectLst/>
                <a:latin typeface="OpenSans"/>
              </a:rPr>
              <a:t>Là em sáo xinh</a:t>
            </a:r>
          </a:p>
          <a:p>
            <a:pPr algn="l"/>
            <a:r>
              <a:rPr lang="vi-VN" sz="3200" b="0" i="0" dirty="0">
                <a:solidFill>
                  <a:srgbClr val="000000"/>
                </a:solidFill>
                <a:effectLst/>
                <a:latin typeface="OpenSans"/>
              </a:rPr>
              <a:t>Hay nói linh tinh</a:t>
            </a:r>
          </a:p>
          <a:p>
            <a:pPr algn="l"/>
            <a:r>
              <a:rPr lang="vi-VN" sz="3200" b="0" i="0" dirty="0">
                <a:solidFill>
                  <a:srgbClr val="000000"/>
                </a:solidFill>
                <a:effectLst/>
                <a:latin typeface="OpenSans"/>
              </a:rPr>
              <a:t>Là con liếu điếu</a:t>
            </a:r>
          </a:p>
          <a:p>
            <a:r>
              <a:rPr lang="vi-VN" sz="3200" b="0" i="0" dirty="0">
                <a:solidFill>
                  <a:srgbClr val="000000"/>
                </a:solidFill>
                <a:effectLst/>
                <a:latin typeface="OpenSans"/>
              </a:rPr>
              <a:t/>
            </a:r>
            <a:br>
              <a:rPr lang="vi-VN" sz="3200" b="0" i="0" dirty="0">
                <a:solidFill>
                  <a:srgbClr val="000000"/>
                </a:solidFill>
                <a:effectLst/>
                <a:latin typeface="OpenSans"/>
              </a:rPr>
            </a:br>
            <a:r>
              <a:rPr lang="vi-VN" sz="3200" b="0" i="0" dirty="0">
                <a:solidFill>
                  <a:srgbClr val="000000"/>
                </a:solidFill>
                <a:effectLst/>
                <a:latin typeface="OpenSans"/>
              </a:rPr>
              <a:t/>
            </a:r>
            <a:br>
              <a:rPr lang="vi-VN" sz="3200" b="0" i="0" dirty="0">
                <a:solidFill>
                  <a:srgbClr val="000000"/>
                </a:solidFill>
                <a:effectLst/>
                <a:latin typeface="OpenSans"/>
              </a:rPr>
            </a:br>
            <a:endParaRPr lang="en-US" sz="3200" dirty="0"/>
          </a:p>
        </p:txBody>
      </p:sp>
      <p:sp>
        <p:nvSpPr>
          <p:cNvPr id="11" name="TextBox 10">
            <a:extLst>
              <a:ext uri="{FF2B5EF4-FFF2-40B4-BE49-F238E27FC236}">
                <a16:creationId xmlns:a16="http://schemas.microsoft.com/office/drawing/2014/main" xmlns="" id="{96E53804-200A-469A-8592-1137485F216C}"/>
              </a:ext>
            </a:extLst>
          </p:cNvPr>
          <p:cNvSpPr txBox="1"/>
          <p:nvPr/>
        </p:nvSpPr>
        <p:spPr>
          <a:xfrm>
            <a:off x="4146155" y="961681"/>
            <a:ext cx="3395263" cy="3816429"/>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nghịch hay tếu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cậu chìa vôi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chao đớp mồi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chim chèo bẻo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Tính hay mách lẻo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Thím khách trước nhà</a:t>
            </a:r>
          </a:p>
          <a:p>
            <a:pPr>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bà chim sẻ</a:t>
            </a:r>
            <a:endParaRPr lang="en-US" sz="2800" dirty="0">
              <a:solidFill>
                <a:srgbClr val="000000"/>
              </a:solidFill>
              <a:latin typeface="OpenSans"/>
            </a:endParaRPr>
          </a:p>
          <a:p>
            <a:pPr>
              <a:defRPr/>
            </a:pPr>
            <a:r>
              <a:rPr lang="vi-VN" sz="2400" dirty="0">
                <a:solidFill>
                  <a:srgbClr val="000000"/>
                </a:solidFill>
                <a:latin typeface="OpenSans"/>
              </a:rPr>
              <a:t>Hay nhặt lân la</a:t>
            </a:r>
          </a:p>
          <a:p>
            <a:pPr marL="0" marR="0" lvl="0" indent="0" algn="l" defTabSz="1101096"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13" name="TextBox 12">
            <a:extLst>
              <a:ext uri="{FF2B5EF4-FFF2-40B4-BE49-F238E27FC236}">
                <a16:creationId xmlns:a16="http://schemas.microsoft.com/office/drawing/2014/main" xmlns="" id="{DD49DDAC-18DD-4F15-80FB-31DE0E464A2E}"/>
              </a:ext>
            </a:extLst>
          </p:cNvPr>
          <p:cNvSpPr txBox="1"/>
          <p:nvPr/>
        </p:nvSpPr>
        <p:spPr>
          <a:xfrm>
            <a:off x="8308748" y="961681"/>
            <a:ext cx="2971800" cy="4031873"/>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Có tình có nghĩa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mẹ chim sâu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Giục hè đến mau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cô tu hú</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Nhấp nhem buồn ngủ</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bác cú mèo...</a:t>
            </a:r>
          </a:p>
        </p:txBody>
      </p:sp>
      <p:pic>
        <p:nvPicPr>
          <p:cNvPr id="3" name="Picture 2">
            <a:extLst>
              <a:ext uri="{FF2B5EF4-FFF2-40B4-BE49-F238E27FC236}">
                <a16:creationId xmlns:a16="http://schemas.microsoft.com/office/drawing/2014/main" xmlns="" id="{02138037-0E4A-4BA3-B440-B5ED0120D846}"/>
              </a:ext>
            </a:extLst>
          </p:cNvPr>
          <p:cNvPicPr>
            <a:picLocks noChangeAspect="1"/>
          </p:cNvPicPr>
          <p:nvPr/>
        </p:nvPicPr>
        <p:blipFill>
          <a:blip r:embed="rId5" cstate="print"/>
          <a:stretch>
            <a:fillRect/>
          </a:stretch>
        </p:blipFill>
        <p:spPr>
          <a:xfrm>
            <a:off x="1869519" y="1447800"/>
            <a:ext cx="1261981" cy="76200"/>
          </a:xfrm>
          <a:prstGeom prst="rect">
            <a:avLst/>
          </a:prstGeom>
        </p:spPr>
      </p:pic>
      <p:pic>
        <p:nvPicPr>
          <p:cNvPr id="4" name="Picture 3">
            <a:extLst>
              <a:ext uri="{FF2B5EF4-FFF2-40B4-BE49-F238E27FC236}">
                <a16:creationId xmlns:a16="http://schemas.microsoft.com/office/drawing/2014/main" xmlns="" id="{C0B43823-CCAB-4CE5-A89E-5DC9E763F89C}"/>
              </a:ext>
            </a:extLst>
          </p:cNvPr>
          <p:cNvPicPr>
            <a:picLocks noChangeAspect="1"/>
          </p:cNvPicPr>
          <p:nvPr/>
        </p:nvPicPr>
        <p:blipFill>
          <a:blip r:embed="rId5" cstate="print"/>
          <a:stretch>
            <a:fillRect/>
          </a:stretch>
        </p:blipFill>
        <p:spPr>
          <a:xfrm>
            <a:off x="5263686" y="4343400"/>
            <a:ext cx="1261981" cy="76200"/>
          </a:xfrm>
          <a:prstGeom prst="rect">
            <a:avLst/>
          </a:prstGeom>
        </p:spPr>
      </p:pic>
      <p:pic>
        <p:nvPicPr>
          <p:cNvPr id="5" name="Picture 4">
            <a:extLst>
              <a:ext uri="{FF2B5EF4-FFF2-40B4-BE49-F238E27FC236}">
                <a16:creationId xmlns:a16="http://schemas.microsoft.com/office/drawing/2014/main" xmlns="" id="{BBEDFE67-CC14-4352-A581-2E23E06015FC}"/>
              </a:ext>
            </a:extLst>
          </p:cNvPr>
          <p:cNvPicPr>
            <a:picLocks noChangeAspect="1"/>
          </p:cNvPicPr>
          <p:nvPr/>
        </p:nvPicPr>
        <p:blipFill>
          <a:blip r:embed="rId5" cstate="print"/>
          <a:stretch>
            <a:fillRect/>
          </a:stretch>
        </p:blipFill>
        <p:spPr>
          <a:xfrm>
            <a:off x="8532812" y="3886201"/>
            <a:ext cx="1892744" cy="76200"/>
          </a:xfrm>
          <a:prstGeom prst="rect">
            <a:avLst/>
          </a:prstGeom>
        </p:spPr>
      </p:pic>
    </p:spTree>
    <p:extLst>
      <p:ext uri="{BB962C8B-B14F-4D97-AF65-F5344CB8AC3E}">
        <p14:creationId xmlns:p14="http://schemas.microsoft.com/office/powerpoint/2010/main" xmlns="" val="21567899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reeform 5"/>
          <p:cNvSpPr>
            <a:spLocks/>
          </p:cNvSpPr>
          <p:nvPr/>
        </p:nvSpPr>
        <p:spPr bwMode="auto">
          <a:xfrm>
            <a:off x="4377612" y="584202"/>
            <a:ext cx="809098"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82638" tIns="41319" rIns="82638" bIns="41319" numCol="1" anchor="t" anchorCtr="0" compatLnSpc="1">
            <a:prstTxWarp prst="textNoShape">
              <a:avLst/>
            </a:prstTxWarp>
          </a:bodyPr>
          <a:lstStyle/>
          <a:p>
            <a:endParaRPr lang="zh-CN" altLang="en-US">
              <a:latin typeface="+mj-lt"/>
            </a:endParaRPr>
          </a:p>
        </p:txBody>
      </p:sp>
      <p:grpSp>
        <p:nvGrpSpPr>
          <p:cNvPr id="143" name="组合 142"/>
          <p:cNvGrpSpPr/>
          <p:nvPr/>
        </p:nvGrpSpPr>
        <p:grpSpPr>
          <a:xfrm>
            <a:off x="4438977" y="566936"/>
            <a:ext cx="5067085" cy="1099882"/>
            <a:chOff x="4419627" y="150457"/>
            <a:chExt cx="5068407" cy="1099883"/>
          </a:xfrm>
        </p:grpSpPr>
        <p:grpSp>
          <p:nvGrpSpPr>
            <p:cNvPr id="144" name="组合 143"/>
            <p:cNvGrpSpPr/>
            <p:nvPr/>
          </p:nvGrpSpPr>
          <p:grpSpPr>
            <a:xfrm>
              <a:off x="4419627" y="521102"/>
              <a:ext cx="727764" cy="729238"/>
              <a:chOff x="4318029" y="521102"/>
              <a:chExt cx="727764" cy="729238"/>
            </a:xfrm>
          </p:grpSpPr>
          <p:sp>
            <p:nvSpPr>
              <p:cNvPr id="147" name="任意多边形 82"/>
              <p:cNvSpPr/>
              <p:nvPr/>
            </p:nvSpPr>
            <p:spPr bwMode="auto">
              <a:xfrm rot="3738964">
                <a:off x="4317292" y="521839"/>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48" name="TextBox 147"/>
              <p:cNvSpPr txBox="1"/>
              <p:nvPr/>
            </p:nvSpPr>
            <p:spPr>
              <a:xfrm>
                <a:off x="4452653" y="560870"/>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1</a:t>
                </a:r>
                <a:endParaRPr lang="zh-CN" altLang="en-US" sz="2900" spc="271" dirty="0">
                  <a:solidFill>
                    <a:schemeClr val="bg1"/>
                  </a:solidFill>
                  <a:ea typeface="微软雅黑" pitchFamily="34" charset="-122"/>
                </a:endParaRPr>
              </a:p>
            </p:txBody>
          </p:sp>
        </p:grpSp>
        <p:sp>
          <p:nvSpPr>
            <p:cNvPr id="146" name="矩形 39"/>
            <p:cNvSpPr>
              <a:spLocks noChangeArrowheads="1"/>
            </p:cNvSpPr>
            <p:nvPr/>
          </p:nvSpPr>
          <p:spPr bwMode="auto">
            <a:xfrm>
              <a:off x="5167554" y="150457"/>
              <a:ext cx="4320480" cy="98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sz="4400" dirty="0">
                  <a:solidFill>
                    <a:srgbClr val="0070C0"/>
                  </a:solidFill>
                  <a:latin typeface="Arial" pitchFamily="34" charset="0"/>
                  <a:ea typeface="Arial-Rounded" pitchFamily="34" charset="0"/>
                  <a:cs typeface="Arial" pitchFamily="34" charset="0"/>
                </a:rPr>
                <a:t>Lon </a:t>
              </a:r>
              <a:r>
                <a:rPr lang="en-US" sz="4400" dirty="0" err="1">
                  <a:solidFill>
                    <a:srgbClr val="0070C0"/>
                  </a:solidFill>
                  <a:latin typeface="Arial" pitchFamily="34" charset="0"/>
                  <a:ea typeface="Arial-Rounded" pitchFamily="34" charset="0"/>
                  <a:cs typeface="Arial" pitchFamily="34" charset="0"/>
                </a:rPr>
                <a:t>xon</a:t>
              </a:r>
              <a:endParaRPr lang="zh-CN" altLang="en-US" sz="4300" dirty="0">
                <a:solidFill>
                  <a:srgbClr val="0070C0"/>
                </a:solidFill>
                <a:latin typeface="Arial" pitchFamily="34" charset="0"/>
                <a:ea typeface="微软雅黑" pitchFamily="34" charset="-122"/>
                <a:cs typeface="Arial" pitchFamily="34" charset="0"/>
              </a:endParaRPr>
            </a:p>
          </p:txBody>
        </p:sp>
      </p:grpSp>
      <p:grpSp>
        <p:nvGrpSpPr>
          <p:cNvPr id="149" name="组合 148"/>
          <p:cNvGrpSpPr/>
          <p:nvPr/>
        </p:nvGrpSpPr>
        <p:grpSpPr>
          <a:xfrm>
            <a:off x="4763638" y="1864823"/>
            <a:ext cx="4544991" cy="1028664"/>
            <a:chOff x="4441097" y="599489"/>
            <a:chExt cx="4546176" cy="1028664"/>
          </a:xfrm>
        </p:grpSpPr>
        <p:grpSp>
          <p:nvGrpSpPr>
            <p:cNvPr id="150" name="组合 149"/>
            <p:cNvGrpSpPr/>
            <p:nvPr/>
          </p:nvGrpSpPr>
          <p:grpSpPr>
            <a:xfrm>
              <a:off x="4441097" y="898915"/>
              <a:ext cx="727764" cy="729238"/>
              <a:chOff x="4339499" y="898915"/>
              <a:chExt cx="727764" cy="729238"/>
            </a:xfrm>
          </p:grpSpPr>
          <p:sp>
            <p:nvSpPr>
              <p:cNvPr id="153" name="任意多边形 82"/>
              <p:cNvSpPr/>
              <p:nvPr/>
            </p:nvSpPr>
            <p:spPr bwMode="auto">
              <a:xfrm rot="3738964">
                <a:off x="4338762" y="899652"/>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54" name="TextBox 153"/>
              <p:cNvSpPr txBox="1"/>
              <p:nvPr/>
            </p:nvSpPr>
            <p:spPr>
              <a:xfrm>
                <a:off x="4474113" y="93867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2</a:t>
                </a:r>
                <a:endParaRPr lang="zh-CN" altLang="en-US" sz="2900" spc="271" dirty="0">
                  <a:solidFill>
                    <a:schemeClr val="bg1"/>
                  </a:solidFill>
                  <a:ea typeface="微软雅黑" pitchFamily="34" charset="-122"/>
                </a:endParaRPr>
              </a:p>
            </p:txBody>
          </p:sp>
        </p:grpSp>
        <p:sp>
          <p:nvSpPr>
            <p:cNvPr id="152" name="矩形 39"/>
            <p:cNvSpPr>
              <a:spLocks noChangeArrowheads="1"/>
            </p:cNvSpPr>
            <p:nvPr/>
          </p:nvSpPr>
          <p:spPr bwMode="auto">
            <a:xfrm>
              <a:off x="5224896" y="599489"/>
              <a:ext cx="3762377" cy="98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sz="4400" dirty="0" err="1">
                  <a:solidFill>
                    <a:srgbClr val="B43C00"/>
                  </a:solidFill>
                  <a:latin typeface="Arial" pitchFamily="34" charset="0"/>
                  <a:ea typeface="Arial-Rounded" pitchFamily="34" charset="0"/>
                  <a:cs typeface="Arial" pitchFamily="34" charset="0"/>
                </a:rPr>
                <a:t>Lân</a:t>
              </a:r>
              <a:r>
                <a:rPr lang="en-US" sz="4400" dirty="0">
                  <a:solidFill>
                    <a:srgbClr val="B43C00"/>
                  </a:solidFill>
                  <a:latin typeface="Arial" pitchFamily="34" charset="0"/>
                  <a:ea typeface="Arial-Rounded" pitchFamily="34" charset="0"/>
                  <a:cs typeface="Arial" pitchFamily="34" charset="0"/>
                </a:rPr>
                <a:t> la</a:t>
              </a:r>
              <a:endParaRPr lang="zh-CN" altLang="en-US" sz="4300" dirty="0">
                <a:solidFill>
                  <a:srgbClr val="B43C00"/>
                </a:solidFill>
                <a:latin typeface="Arial" pitchFamily="34" charset="0"/>
                <a:ea typeface="微软雅黑" pitchFamily="34" charset="-122"/>
                <a:cs typeface="Arial" pitchFamily="34" charset="0"/>
              </a:endParaRPr>
            </a:p>
          </p:txBody>
        </p:sp>
      </p:grpSp>
      <p:grpSp>
        <p:nvGrpSpPr>
          <p:cNvPr id="155" name="组合 154"/>
          <p:cNvGrpSpPr/>
          <p:nvPr/>
        </p:nvGrpSpPr>
        <p:grpSpPr>
          <a:xfrm>
            <a:off x="4755780" y="3175519"/>
            <a:ext cx="5453434" cy="1017916"/>
            <a:chOff x="4358550" y="823454"/>
            <a:chExt cx="4552553" cy="1017917"/>
          </a:xfrm>
        </p:grpSpPr>
        <p:grpSp>
          <p:nvGrpSpPr>
            <p:cNvPr id="156" name="组合 155"/>
            <p:cNvGrpSpPr/>
            <p:nvPr/>
          </p:nvGrpSpPr>
          <p:grpSpPr>
            <a:xfrm>
              <a:off x="4358550" y="953934"/>
              <a:ext cx="727763" cy="887437"/>
              <a:chOff x="4256952" y="953934"/>
              <a:chExt cx="727763" cy="887437"/>
            </a:xfrm>
          </p:grpSpPr>
          <p:sp>
            <p:nvSpPr>
              <p:cNvPr id="159" name="任意多边形 82"/>
              <p:cNvSpPr/>
              <p:nvPr/>
            </p:nvSpPr>
            <p:spPr bwMode="auto">
              <a:xfrm rot="3738964">
                <a:off x="4177115" y="1033771"/>
                <a:ext cx="887437" cy="72776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00B050"/>
                  </a:solidFill>
                  <a:ea typeface="宋体"/>
                </a:endParaRPr>
              </a:p>
            </p:txBody>
          </p:sp>
          <p:sp>
            <p:nvSpPr>
              <p:cNvPr id="160" name="TextBox 159"/>
              <p:cNvSpPr txBox="1"/>
              <p:nvPr/>
            </p:nvSpPr>
            <p:spPr>
              <a:xfrm>
                <a:off x="4422253" y="1142844"/>
                <a:ext cx="408680" cy="538610"/>
              </a:xfrm>
              <a:prstGeom prst="rect">
                <a:avLst/>
              </a:prstGeom>
              <a:noFill/>
            </p:spPr>
            <p:txBody>
              <a:bodyPr wrap="none" rtlCol="0">
                <a:spAutoFit/>
              </a:bodyPr>
              <a:lstStyle/>
              <a:p>
                <a:pPr marL="0" lvl="1"/>
                <a:r>
                  <a:rPr lang="en-US" altLang="zh-CN" sz="2900" spc="271" dirty="0">
                    <a:solidFill>
                      <a:srgbClr val="00B050"/>
                    </a:solidFill>
                    <a:ea typeface="微软雅黑" pitchFamily="34" charset="-122"/>
                  </a:rPr>
                  <a:t>3</a:t>
                </a:r>
                <a:endParaRPr lang="zh-CN" altLang="en-US" sz="2900" spc="271" dirty="0">
                  <a:solidFill>
                    <a:srgbClr val="00B050"/>
                  </a:solidFill>
                  <a:ea typeface="微软雅黑" pitchFamily="34" charset="-122"/>
                </a:endParaRPr>
              </a:p>
            </p:txBody>
          </p:sp>
        </p:grpSp>
        <p:sp>
          <p:nvSpPr>
            <p:cNvPr id="158" name="矩形 39"/>
            <p:cNvSpPr>
              <a:spLocks noChangeArrowheads="1"/>
            </p:cNvSpPr>
            <p:nvPr/>
          </p:nvSpPr>
          <p:spPr bwMode="auto">
            <a:xfrm>
              <a:off x="5148725" y="823454"/>
              <a:ext cx="3762378" cy="98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a:lnSpc>
                  <a:spcPct val="150000"/>
                </a:lnSpc>
              </a:pPr>
              <a:r>
                <a:rPr lang="en-US" sz="4400" dirty="0" err="1">
                  <a:latin typeface="Arial" pitchFamily="34" charset="0"/>
                  <a:ea typeface="Arial-Rounded" pitchFamily="34" charset="0"/>
                  <a:cs typeface="Arial" pitchFamily="34" charset="0"/>
                </a:rPr>
                <a:t>Nhấp</a:t>
              </a:r>
              <a:r>
                <a:rPr lang="en-US" sz="4400" dirty="0">
                  <a:latin typeface="Arial" pitchFamily="34" charset="0"/>
                  <a:ea typeface="Arial-Rounded" pitchFamily="34" charset="0"/>
                  <a:cs typeface="Arial" pitchFamily="34" charset="0"/>
                </a:rPr>
                <a:t> </a:t>
              </a:r>
              <a:r>
                <a:rPr lang="en-US" sz="4400" dirty="0" err="1">
                  <a:latin typeface="Arial" pitchFamily="34" charset="0"/>
                  <a:ea typeface="Arial-Rounded" pitchFamily="34" charset="0"/>
                  <a:cs typeface="Arial" pitchFamily="34" charset="0"/>
                </a:rPr>
                <a:t>nhem</a:t>
              </a:r>
              <a:endParaRPr lang="en-US" sz="4400" dirty="0">
                <a:latin typeface="Arial" pitchFamily="34" charset="0"/>
                <a:ea typeface="Arial-Rounded" pitchFamily="34" charset="0"/>
                <a:cs typeface="Arial" pitchFamily="34" charset="0"/>
              </a:endParaRPr>
            </a:p>
          </p:txBody>
        </p:sp>
      </p:grpSp>
      <p:grpSp>
        <p:nvGrpSpPr>
          <p:cNvPr id="161" name="组合 160"/>
          <p:cNvGrpSpPr/>
          <p:nvPr/>
        </p:nvGrpSpPr>
        <p:grpSpPr>
          <a:xfrm>
            <a:off x="4534260" y="4394341"/>
            <a:ext cx="5307391" cy="1034474"/>
            <a:chOff x="4226902" y="976133"/>
            <a:chExt cx="5308775" cy="1034476"/>
          </a:xfrm>
        </p:grpSpPr>
        <p:grpSp>
          <p:nvGrpSpPr>
            <p:cNvPr id="162" name="组合 161"/>
            <p:cNvGrpSpPr/>
            <p:nvPr/>
          </p:nvGrpSpPr>
          <p:grpSpPr>
            <a:xfrm>
              <a:off x="4226902" y="1281371"/>
              <a:ext cx="727764" cy="729238"/>
              <a:chOff x="4125304" y="1281371"/>
              <a:chExt cx="727764" cy="729238"/>
            </a:xfrm>
          </p:grpSpPr>
          <p:sp>
            <p:nvSpPr>
              <p:cNvPr id="165" name="任意多边形 82"/>
              <p:cNvSpPr/>
              <p:nvPr/>
            </p:nvSpPr>
            <p:spPr bwMode="auto">
              <a:xfrm rot="3738964">
                <a:off x="4124567" y="1282108"/>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7030A0"/>
                  </a:solidFill>
                  <a:ea typeface="宋体"/>
                </a:endParaRPr>
              </a:p>
            </p:txBody>
          </p:sp>
          <p:sp>
            <p:nvSpPr>
              <p:cNvPr id="166" name="TextBox 165"/>
              <p:cNvSpPr txBox="1"/>
              <p:nvPr/>
            </p:nvSpPr>
            <p:spPr>
              <a:xfrm>
                <a:off x="4259925" y="1373390"/>
                <a:ext cx="408680" cy="538610"/>
              </a:xfrm>
              <a:prstGeom prst="rect">
                <a:avLst/>
              </a:prstGeom>
              <a:noFill/>
            </p:spPr>
            <p:txBody>
              <a:bodyPr wrap="none" rtlCol="0">
                <a:spAutoFit/>
              </a:bodyPr>
              <a:lstStyle/>
              <a:p>
                <a:pPr marL="0" lvl="1"/>
                <a:r>
                  <a:rPr lang="en-US" altLang="zh-CN" sz="2900" spc="271" dirty="0">
                    <a:solidFill>
                      <a:srgbClr val="7030A0"/>
                    </a:solidFill>
                    <a:ea typeface="微软雅黑" pitchFamily="34" charset="-122"/>
                  </a:rPr>
                  <a:t>4</a:t>
                </a:r>
                <a:endParaRPr lang="zh-CN" altLang="en-US" sz="2900" spc="271" dirty="0">
                  <a:solidFill>
                    <a:srgbClr val="7030A0"/>
                  </a:solidFill>
                  <a:ea typeface="微软雅黑" pitchFamily="34" charset="-122"/>
                </a:endParaRPr>
              </a:p>
            </p:txBody>
          </p:sp>
        </p:grpSp>
        <p:sp>
          <p:nvSpPr>
            <p:cNvPr id="164" name="矩形 39"/>
            <p:cNvSpPr>
              <a:spLocks noChangeArrowheads="1"/>
            </p:cNvSpPr>
            <p:nvPr/>
          </p:nvSpPr>
          <p:spPr bwMode="auto">
            <a:xfrm>
              <a:off x="5082408" y="976133"/>
              <a:ext cx="4453269" cy="9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a:lnSpc>
                  <a:spcPct val="150000"/>
                </a:lnSpc>
              </a:pPr>
              <a:r>
                <a:rPr lang="en-US" sz="4400" dirty="0" err="1">
                  <a:solidFill>
                    <a:srgbClr val="7030A0"/>
                  </a:solidFill>
                  <a:latin typeface="Arial" pitchFamily="34" charset="0"/>
                  <a:ea typeface="Arial-Rounded" pitchFamily="34" charset="0"/>
                  <a:cs typeface="Arial" pitchFamily="34" charset="0"/>
                </a:rPr>
                <a:t>Liếu</a:t>
              </a:r>
              <a:r>
                <a:rPr lang="en-US" sz="4400" dirty="0">
                  <a:solidFill>
                    <a:srgbClr val="7030A0"/>
                  </a:solidFill>
                  <a:latin typeface="Arial" pitchFamily="34" charset="0"/>
                  <a:ea typeface="Arial-Rounded" pitchFamily="34" charset="0"/>
                  <a:cs typeface="Arial" pitchFamily="34" charset="0"/>
                </a:rPr>
                <a:t> </a:t>
              </a:r>
              <a:r>
                <a:rPr lang="en-US" sz="4400" dirty="0" err="1">
                  <a:solidFill>
                    <a:srgbClr val="7030A0"/>
                  </a:solidFill>
                  <a:latin typeface="Arial" pitchFamily="34" charset="0"/>
                  <a:ea typeface="Arial-Rounded" pitchFamily="34" charset="0"/>
                  <a:cs typeface="Arial" pitchFamily="34" charset="0"/>
                </a:rPr>
                <a:t>điếu</a:t>
              </a:r>
              <a:endParaRPr lang="en-US" sz="4400" dirty="0">
                <a:solidFill>
                  <a:srgbClr val="7030A0"/>
                </a:solidFill>
                <a:latin typeface="Arial" pitchFamily="34" charset="0"/>
                <a:ea typeface="Arial-Rounded" pitchFamily="34" charset="0"/>
                <a:cs typeface="Arial" pitchFamily="34" charset="0"/>
              </a:endParaRPr>
            </a:p>
          </p:txBody>
        </p:sp>
      </p:grpSp>
      <p:sp>
        <p:nvSpPr>
          <p:cNvPr id="3" name="Cloud Callout 2"/>
          <p:cNvSpPr/>
          <p:nvPr/>
        </p:nvSpPr>
        <p:spPr>
          <a:xfrm>
            <a:off x="218717" y="499512"/>
            <a:ext cx="2234618" cy="1497584"/>
          </a:xfrm>
          <a:prstGeom prst="cloudCallout">
            <a:avLst>
              <a:gd name="adj1" fmla="val 35877"/>
              <a:gd name="adj2" fmla="val 91360"/>
            </a:avLst>
          </a:prstGeom>
          <a:solidFill>
            <a:schemeClr val="bg1"/>
          </a:solidFill>
          <a:ln>
            <a:solidFill>
              <a:srgbClr val="BF27CB"/>
            </a:solid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endParaRPr lang="en-US"/>
          </a:p>
        </p:txBody>
      </p:sp>
      <p:sp>
        <p:nvSpPr>
          <p:cNvPr id="50" name="TextBox 33"/>
          <p:cNvSpPr txBox="1"/>
          <p:nvPr/>
        </p:nvSpPr>
        <p:spPr>
          <a:xfrm rot="21324261">
            <a:off x="546604" y="895282"/>
            <a:ext cx="1578847" cy="557564"/>
          </a:xfrm>
          <a:prstGeom prst="rect">
            <a:avLst/>
          </a:prstGeom>
          <a:noFill/>
        </p:spPr>
        <p:txBody>
          <a:bodyPr wrap="none" lIns="110213" tIns="55106" rIns="110213" bIns="55106" rtlCol="0">
            <a:spAutoFit/>
          </a:bodyPr>
          <a:lstStyle/>
          <a:p>
            <a:pPr algn="l"/>
            <a:r>
              <a:rPr lang="en-US" altLang="zh-CN"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rPr>
              <a:t>Luyện đọc</a:t>
            </a:r>
            <a:endParaRPr lang="zh-CN" altLang="en-US"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endParaRPr>
          </a:p>
        </p:txBody>
      </p:sp>
      <p:pic>
        <p:nvPicPr>
          <p:cNvPr id="4" name="Picture 3">
            <a:extLst>
              <a:ext uri="{FF2B5EF4-FFF2-40B4-BE49-F238E27FC236}">
                <a16:creationId xmlns:a16="http://schemas.microsoft.com/office/drawing/2014/main" xmlns="" id="{5887AE51-BB42-483B-A91F-5F132E7FD575}"/>
              </a:ext>
            </a:extLst>
          </p:cNvPr>
          <p:cNvPicPr>
            <a:picLocks noChangeAspect="1"/>
          </p:cNvPicPr>
          <p:nvPr/>
        </p:nvPicPr>
        <p:blipFill>
          <a:blip r:embed="rId3" cstate="print"/>
          <a:stretch>
            <a:fillRect/>
          </a:stretch>
        </p:blipFill>
        <p:spPr>
          <a:xfrm>
            <a:off x="118197" y="2712229"/>
            <a:ext cx="4139335" cy="2697354"/>
          </a:xfrm>
          <a:prstGeom prst="rect">
            <a:avLst/>
          </a:prstGeom>
        </p:spPr>
      </p:pic>
    </p:spTree>
    <p:extLst>
      <p:ext uri="{BB962C8B-B14F-4D97-AF65-F5344CB8AC3E}">
        <p14:creationId xmlns:p14="http://schemas.microsoft.com/office/powerpoint/2010/main" xmlns="" val="4878419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up)">
                                      <p:cBhvr>
                                        <p:cTn id="11" dur="500"/>
                                        <p:tgtEl>
                                          <p:spTgt spid="1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additive="base">
                                        <p:cTn id="16" dur="500" fill="hold"/>
                                        <p:tgtEl>
                                          <p:spTgt spid="143"/>
                                        </p:tgtEl>
                                        <p:attrNameLst>
                                          <p:attrName>ppt_x</p:attrName>
                                        </p:attrNameLst>
                                      </p:cBhvr>
                                      <p:tavLst>
                                        <p:tav tm="0">
                                          <p:val>
                                            <p:strVal val="1+#ppt_w/2"/>
                                          </p:val>
                                        </p:tav>
                                        <p:tav tm="100000">
                                          <p:val>
                                            <p:strVal val="#ppt_x"/>
                                          </p:val>
                                        </p:tav>
                                      </p:tavLst>
                                    </p:anim>
                                    <p:anim calcmode="lin" valueType="num">
                                      <p:cBhvr additive="base">
                                        <p:cTn id="17"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49"/>
                                        </p:tgtEl>
                                        <p:attrNameLst>
                                          <p:attrName>style.visibility</p:attrName>
                                        </p:attrNameLst>
                                      </p:cBhvr>
                                      <p:to>
                                        <p:strVal val="visible"/>
                                      </p:to>
                                    </p:set>
                                    <p:anim calcmode="lin" valueType="num">
                                      <p:cBhvr additive="base">
                                        <p:cTn id="22" dur="500" fill="hold"/>
                                        <p:tgtEl>
                                          <p:spTgt spid="149"/>
                                        </p:tgtEl>
                                        <p:attrNameLst>
                                          <p:attrName>ppt_x</p:attrName>
                                        </p:attrNameLst>
                                      </p:cBhvr>
                                      <p:tavLst>
                                        <p:tav tm="0">
                                          <p:val>
                                            <p:strVal val="1+#ppt_w/2"/>
                                          </p:val>
                                        </p:tav>
                                        <p:tav tm="100000">
                                          <p:val>
                                            <p:strVal val="#ppt_x"/>
                                          </p:val>
                                        </p:tav>
                                      </p:tavLst>
                                    </p:anim>
                                    <p:anim calcmode="lin" valueType="num">
                                      <p:cBhvr additive="base">
                                        <p:cTn id="23"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55"/>
                                        </p:tgtEl>
                                        <p:attrNameLst>
                                          <p:attrName>style.visibility</p:attrName>
                                        </p:attrNameLst>
                                      </p:cBhvr>
                                      <p:to>
                                        <p:strVal val="visible"/>
                                      </p:to>
                                    </p:set>
                                    <p:anim calcmode="lin" valueType="num">
                                      <p:cBhvr additive="base">
                                        <p:cTn id="28" dur="500" fill="hold"/>
                                        <p:tgtEl>
                                          <p:spTgt spid="155"/>
                                        </p:tgtEl>
                                        <p:attrNameLst>
                                          <p:attrName>ppt_x</p:attrName>
                                        </p:attrNameLst>
                                      </p:cBhvr>
                                      <p:tavLst>
                                        <p:tav tm="0">
                                          <p:val>
                                            <p:strVal val="1+#ppt_w/2"/>
                                          </p:val>
                                        </p:tav>
                                        <p:tav tm="100000">
                                          <p:val>
                                            <p:strVal val="#ppt_x"/>
                                          </p:val>
                                        </p:tav>
                                      </p:tavLst>
                                    </p:anim>
                                    <p:anim calcmode="lin" valueType="num">
                                      <p:cBhvr additive="base">
                                        <p:cTn id="29"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61"/>
                                        </p:tgtEl>
                                        <p:attrNameLst>
                                          <p:attrName>style.visibility</p:attrName>
                                        </p:attrNameLst>
                                      </p:cBhvr>
                                      <p:to>
                                        <p:strVal val="visible"/>
                                      </p:to>
                                    </p:set>
                                    <p:anim calcmode="lin" valueType="num">
                                      <p:cBhvr additive="base">
                                        <p:cTn id="34" dur="500" fill="hold"/>
                                        <p:tgtEl>
                                          <p:spTgt spid="161"/>
                                        </p:tgtEl>
                                        <p:attrNameLst>
                                          <p:attrName>ppt_x</p:attrName>
                                        </p:attrNameLst>
                                      </p:cBhvr>
                                      <p:tavLst>
                                        <p:tav tm="0">
                                          <p:val>
                                            <p:strVal val="1+#ppt_w/2"/>
                                          </p:val>
                                        </p:tav>
                                        <p:tav tm="100000">
                                          <p:val>
                                            <p:strVal val="#ppt_x"/>
                                          </p:val>
                                        </p:tav>
                                      </p:tavLst>
                                    </p:anim>
                                    <p:anim calcmode="lin" valueType="num">
                                      <p:cBhvr additive="base">
                                        <p:cTn id="35" dur="500" fill="hold"/>
                                        <p:tgtEl>
                                          <p:spTgt spid="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Lst>
          </a:blip>
          <a:stretch>
            <a:fillRect/>
          </a:stretch>
        </p:blipFill>
        <p:spPr>
          <a:xfrm>
            <a:off x="-153988" y="-152923"/>
            <a:ext cx="1718346" cy="1114604"/>
          </a:xfrm>
          <a:prstGeom prst="rect">
            <a:avLst/>
          </a:prstGeom>
        </p:spPr>
      </p:pic>
      <p:sp>
        <p:nvSpPr>
          <p:cNvPr id="6" name="TextBox 5"/>
          <p:cNvSpPr txBox="1"/>
          <p:nvPr/>
        </p:nvSpPr>
        <p:spPr>
          <a:xfrm>
            <a:off x="1827212" y="125991"/>
            <a:ext cx="7499668" cy="584642"/>
          </a:xfrm>
          <a:prstGeom prst="rect">
            <a:avLst/>
          </a:prstGeom>
          <a:noFill/>
        </p:spPr>
        <p:txBody>
          <a:bodyPr wrap="square" lIns="91305" tIns="45654" rIns="91305" bIns="45654" rtlCol="0">
            <a:spAutoFit/>
          </a:bodyPr>
          <a:lstStyle/>
          <a:p>
            <a:pPr algn="ctr"/>
            <a:r>
              <a:rPr lang="en-US" sz="3200" b="1" dirty="0">
                <a:solidFill>
                  <a:schemeClr val="accent6">
                    <a:lumMod val="75000"/>
                  </a:schemeClr>
                </a:solidFill>
                <a:latin typeface="Arial" pitchFamily="34" charset="0"/>
                <a:ea typeface="Arial-Rounded" pitchFamily="34" charset="0"/>
                <a:cs typeface="Arial" pitchFamily="34" charset="0"/>
              </a:rPr>
              <a:t>VÈ CHIM</a:t>
            </a:r>
          </a:p>
        </p:txBody>
      </p:sp>
      <p:sp>
        <p:nvSpPr>
          <p:cNvPr id="9" name="TextBox 8"/>
          <p:cNvSpPr txBox="1"/>
          <p:nvPr/>
        </p:nvSpPr>
        <p:spPr>
          <a:xfrm>
            <a:off x="9344865" y="5105400"/>
            <a:ext cx="1979026" cy="577717"/>
          </a:xfrm>
          <a:prstGeom prst="rect">
            <a:avLst/>
          </a:prstGeom>
          <a:noFill/>
        </p:spPr>
        <p:txBody>
          <a:bodyPr wrap="square" lIns="91305" tIns="45654" rIns="91305" bIns="45654" rtlCol="0">
            <a:spAutoFit/>
          </a:bodyPr>
          <a:lstStyle/>
          <a:p>
            <a:pPr algn="just">
              <a:lnSpc>
                <a:spcPct val="150000"/>
              </a:lnSpc>
            </a:pPr>
            <a:r>
              <a:rPr lang="en-US" sz="2400" dirty="0">
                <a:latin typeface="Arial" pitchFamily="34" charset="0"/>
                <a:ea typeface="Arial-Rounded" pitchFamily="34" charset="0"/>
                <a:cs typeface="Arial" pitchFamily="34" charset="0"/>
              </a:rPr>
              <a:t>(</a:t>
            </a:r>
            <a:r>
              <a:rPr lang="en-US" sz="2400" dirty="0" err="1">
                <a:latin typeface="Arial" pitchFamily="34" charset="0"/>
                <a:ea typeface="Arial-Rounded" pitchFamily="34" charset="0"/>
                <a:cs typeface="Arial" pitchFamily="34" charset="0"/>
              </a:rPr>
              <a:t>Đồng</a:t>
            </a:r>
            <a:r>
              <a:rPr lang="en-US" sz="2400" dirty="0">
                <a:latin typeface="Arial" pitchFamily="34" charset="0"/>
                <a:ea typeface="Arial-Rounded" pitchFamily="34" charset="0"/>
                <a:cs typeface="Arial" pitchFamily="34" charset="0"/>
              </a:rPr>
              <a:t> Dao)</a:t>
            </a:r>
          </a:p>
        </p:txBody>
      </p:sp>
      <p:sp>
        <p:nvSpPr>
          <p:cNvPr id="10" name="TextBox 9">
            <a:extLst>
              <a:ext uri="{FF2B5EF4-FFF2-40B4-BE49-F238E27FC236}">
                <a16:creationId xmlns:a16="http://schemas.microsoft.com/office/drawing/2014/main" xmlns="" id="{B7A03DCA-4F4E-494D-8B90-9A89CDFC0903}"/>
              </a:ext>
            </a:extLst>
          </p:cNvPr>
          <p:cNvSpPr txBox="1"/>
          <p:nvPr/>
        </p:nvSpPr>
        <p:spPr>
          <a:xfrm>
            <a:off x="377379" y="961681"/>
            <a:ext cx="3103227" cy="4524315"/>
          </a:xfrm>
          <a:prstGeom prst="rect">
            <a:avLst/>
          </a:prstGeom>
          <a:noFill/>
        </p:spPr>
        <p:txBody>
          <a:bodyPr wrap="square">
            <a:spAutoFit/>
          </a:bodyPr>
          <a:lstStyle/>
          <a:p>
            <a:pPr algn="l"/>
            <a:r>
              <a:rPr lang="vi-VN" sz="3200" b="0" i="0" dirty="0">
                <a:solidFill>
                  <a:srgbClr val="000000"/>
                </a:solidFill>
                <a:effectLst/>
                <a:latin typeface="OpenSans"/>
              </a:rPr>
              <a:t>Hay chạy lon ton</a:t>
            </a:r>
          </a:p>
          <a:p>
            <a:pPr algn="l"/>
            <a:r>
              <a:rPr lang="vi-VN" sz="3200" b="0" i="0" dirty="0">
                <a:solidFill>
                  <a:srgbClr val="000000"/>
                </a:solidFill>
                <a:effectLst/>
                <a:latin typeface="OpenSans"/>
              </a:rPr>
              <a:t>Là gà mới nở</a:t>
            </a:r>
          </a:p>
          <a:p>
            <a:pPr algn="l"/>
            <a:r>
              <a:rPr lang="vi-VN" sz="3200" b="0" i="0" dirty="0">
                <a:solidFill>
                  <a:srgbClr val="000000"/>
                </a:solidFill>
                <a:effectLst/>
                <a:latin typeface="OpenSans"/>
              </a:rPr>
              <a:t>Vừa đi vừa nhảy</a:t>
            </a:r>
          </a:p>
          <a:p>
            <a:pPr algn="l"/>
            <a:r>
              <a:rPr lang="vi-VN" sz="3200" b="0" i="0" dirty="0">
                <a:solidFill>
                  <a:srgbClr val="000000"/>
                </a:solidFill>
                <a:effectLst/>
                <a:latin typeface="OpenSans"/>
              </a:rPr>
              <a:t>Là em sáo xinh</a:t>
            </a:r>
          </a:p>
          <a:p>
            <a:pPr algn="l"/>
            <a:r>
              <a:rPr lang="vi-VN" sz="3200" b="0" i="0" dirty="0">
                <a:solidFill>
                  <a:srgbClr val="000000"/>
                </a:solidFill>
                <a:effectLst/>
                <a:latin typeface="OpenSans"/>
              </a:rPr>
              <a:t>Hay nói linh tinh</a:t>
            </a:r>
          </a:p>
          <a:p>
            <a:pPr algn="l"/>
            <a:r>
              <a:rPr lang="vi-VN" sz="3200" b="0" i="0" dirty="0">
                <a:solidFill>
                  <a:srgbClr val="000000"/>
                </a:solidFill>
                <a:effectLst/>
                <a:latin typeface="OpenSans"/>
              </a:rPr>
              <a:t>Là con liếu điếu</a:t>
            </a:r>
          </a:p>
          <a:p>
            <a:r>
              <a:rPr lang="vi-VN" sz="3200" b="0" i="0" dirty="0">
                <a:solidFill>
                  <a:srgbClr val="000000"/>
                </a:solidFill>
                <a:effectLst/>
                <a:latin typeface="OpenSans"/>
              </a:rPr>
              <a:t/>
            </a:r>
            <a:br>
              <a:rPr lang="vi-VN" sz="3200" b="0" i="0" dirty="0">
                <a:solidFill>
                  <a:srgbClr val="000000"/>
                </a:solidFill>
                <a:effectLst/>
                <a:latin typeface="OpenSans"/>
              </a:rPr>
            </a:br>
            <a:r>
              <a:rPr lang="vi-VN" sz="3200" b="0" i="0" dirty="0">
                <a:solidFill>
                  <a:srgbClr val="000000"/>
                </a:solidFill>
                <a:effectLst/>
                <a:latin typeface="OpenSans"/>
              </a:rPr>
              <a:t/>
            </a:r>
            <a:br>
              <a:rPr lang="vi-VN" sz="3200" b="0" i="0" dirty="0">
                <a:solidFill>
                  <a:srgbClr val="000000"/>
                </a:solidFill>
                <a:effectLst/>
                <a:latin typeface="OpenSans"/>
              </a:rPr>
            </a:br>
            <a:endParaRPr lang="en-US" sz="3200" dirty="0"/>
          </a:p>
        </p:txBody>
      </p:sp>
      <p:sp>
        <p:nvSpPr>
          <p:cNvPr id="11" name="TextBox 10">
            <a:extLst>
              <a:ext uri="{FF2B5EF4-FFF2-40B4-BE49-F238E27FC236}">
                <a16:creationId xmlns:a16="http://schemas.microsoft.com/office/drawing/2014/main" xmlns="" id="{96E53804-200A-469A-8592-1137485F216C}"/>
              </a:ext>
            </a:extLst>
          </p:cNvPr>
          <p:cNvSpPr txBox="1"/>
          <p:nvPr/>
        </p:nvSpPr>
        <p:spPr>
          <a:xfrm>
            <a:off x="4146155" y="961681"/>
            <a:ext cx="3395263" cy="3539430"/>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nghịch hay tếu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cậu chìa vôi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chao đớp mồi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chim chèo bẻo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Tính hay mách lẻo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Thím khách trước nhà</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nhặt lân la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bà chim sẻ</a:t>
            </a:r>
            <a:endParaRPr kumimoji="0" lang="vi-VN" sz="2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13" name="TextBox 12">
            <a:extLst>
              <a:ext uri="{FF2B5EF4-FFF2-40B4-BE49-F238E27FC236}">
                <a16:creationId xmlns:a16="http://schemas.microsoft.com/office/drawing/2014/main" xmlns="" id="{DD49DDAC-18DD-4F15-80FB-31DE0E464A2E}"/>
              </a:ext>
            </a:extLst>
          </p:cNvPr>
          <p:cNvSpPr txBox="1"/>
          <p:nvPr/>
        </p:nvSpPr>
        <p:spPr>
          <a:xfrm>
            <a:off x="8308748" y="961681"/>
            <a:ext cx="2971800" cy="4031873"/>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Có tình có nghĩa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mẹ chim sâu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Giục hè đến mau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cô tu hú</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Nhấp nhem buồn ngủ</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bác cú mèo...</a:t>
            </a:r>
          </a:p>
        </p:txBody>
      </p:sp>
    </p:spTree>
    <p:extLst>
      <p:ext uri="{BB962C8B-B14F-4D97-AF65-F5344CB8AC3E}">
        <p14:creationId xmlns:p14="http://schemas.microsoft.com/office/powerpoint/2010/main" xmlns="" val="50225072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1929</TotalTime>
  <Words>1687</Words>
  <Application>Microsoft Office PowerPoint</Application>
  <PresentationFormat>Custom</PresentationFormat>
  <Paragraphs>244</Paragraphs>
  <Slides>34</Slides>
  <Notes>12</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7</cp:lastModifiedBy>
  <cp:revision>293</cp:revision>
  <dcterms:created xsi:type="dcterms:W3CDTF">2020-12-08T15:48:47Z</dcterms:created>
  <dcterms:modified xsi:type="dcterms:W3CDTF">2023-02-18T07:48:47Z</dcterms:modified>
</cp:coreProperties>
</file>