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9"/>
  </p:notesMasterIdLst>
  <p:sldIdLst>
    <p:sldId id="421" r:id="rId3"/>
    <p:sldId id="422" r:id="rId4"/>
    <p:sldId id="428" r:id="rId5"/>
    <p:sldId id="434" r:id="rId6"/>
    <p:sldId id="435" r:id="rId7"/>
    <p:sldId id="436" r:id="rId8"/>
    <p:sldId id="437" r:id="rId9"/>
    <p:sldId id="438" r:id="rId10"/>
    <p:sldId id="439" r:id="rId11"/>
    <p:sldId id="441" r:id="rId12"/>
    <p:sldId id="423" r:id="rId13"/>
    <p:sldId id="396" r:id="rId14"/>
    <p:sldId id="397" r:id="rId15"/>
    <p:sldId id="398" r:id="rId16"/>
    <p:sldId id="399" r:id="rId17"/>
    <p:sldId id="4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2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0156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5291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87703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1334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97232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3587AAD-82FA-45EB-9A02-B25C1F0194E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03F331A-F7D1-4F9E-AA7C-FAB96AC9C0F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9.xml"/><Relationship Id="rId3" Type="http://schemas.openxmlformats.org/officeDocument/2006/relationships/image" Target="../media/image15.png"/><Relationship Id="rId7" Type="http://schemas.openxmlformats.org/officeDocument/2006/relationships/slide" Target="slide7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8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464283"/>
            <a:chOff x="1209408" y="858162"/>
            <a:chExt cx="9467059" cy="14642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cạnh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b)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rộng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152651" y="1876424"/>
            <a:ext cx="9096374" cy="4229101"/>
          </a:xfrm>
          <a:custGeom>
            <a:avLst/>
            <a:gdLst>
              <a:gd name="connsiteX0" fmla="*/ 0 w 9096374"/>
              <a:gd name="connsiteY0" fmla="*/ 704864 h 4229101"/>
              <a:gd name="connsiteX1" fmla="*/ 704864 w 9096374"/>
              <a:gd name="connsiteY1" fmla="*/ 0 h 4229101"/>
              <a:gd name="connsiteX2" fmla="*/ 1118575 w 9096374"/>
              <a:gd name="connsiteY2" fmla="*/ 0 h 4229101"/>
              <a:gd name="connsiteX3" fmla="*/ 1516062 w 9096374"/>
              <a:gd name="connsiteY3" fmla="*/ 0 h 4229101"/>
              <a:gd name="connsiteX4" fmla="*/ 1516062 w 9096374"/>
              <a:gd name="connsiteY4" fmla="*/ 0 h 4229101"/>
              <a:gd name="connsiteX5" fmla="*/ 2016363 w 9096374"/>
              <a:gd name="connsiteY5" fmla="*/ 0 h 4229101"/>
              <a:gd name="connsiteX6" fmla="*/ 2630368 w 9096374"/>
              <a:gd name="connsiteY6" fmla="*/ 0 h 4229101"/>
              <a:gd name="connsiteX7" fmla="*/ 3221633 w 9096374"/>
              <a:gd name="connsiteY7" fmla="*/ 0 h 4229101"/>
              <a:gd name="connsiteX8" fmla="*/ 3790156 w 9096374"/>
              <a:gd name="connsiteY8" fmla="*/ 0 h 4229101"/>
              <a:gd name="connsiteX9" fmla="*/ 4411339 w 9096374"/>
              <a:gd name="connsiteY9" fmla="*/ 0 h 4229101"/>
              <a:gd name="connsiteX10" fmla="*/ 4940495 w 9096374"/>
              <a:gd name="connsiteY10" fmla="*/ 0 h 4229101"/>
              <a:gd name="connsiteX11" fmla="*/ 5561677 w 9096374"/>
              <a:gd name="connsiteY11" fmla="*/ 0 h 4229101"/>
              <a:gd name="connsiteX12" fmla="*/ 6228874 w 9096374"/>
              <a:gd name="connsiteY12" fmla="*/ 0 h 4229101"/>
              <a:gd name="connsiteX13" fmla="*/ 6804043 w 9096374"/>
              <a:gd name="connsiteY13" fmla="*/ 0 h 4229101"/>
              <a:gd name="connsiteX14" fmla="*/ 7379212 w 9096374"/>
              <a:gd name="connsiteY14" fmla="*/ 0 h 4229101"/>
              <a:gd name="connsiteX15" fmla="*/ 8391510 w 9096374"/>
              <a:gd name="connsiteY15" fmla="*/ 0 h 4229101"/>
              <a:gd name="connsiteX16" fmla="*/ 9096374 w 9096374"/>
              <a:gd name="connsiteY16" fmla="*/ 704864 h 4229101"/>
              <a:gd name="connsiteX17" fmla="*/ 9096374 w 9096374"/>
              <a:gd name="connsiteY17" fmla="*/ 1239371 h 4229101"/>
              <a:gd name="connsiteX18" fmla="*/ 9096374 w 9096374"/>
              <a:gd name="connsiteY18" fmla="*/ 1809121 h 4229101"/>
              <a:gd name="connsiteX19" fmla="*/ 9096374 w 9096374"/>
              <a:gd name="connsiteY19" fmla="*/ 2466976 h 4229101"/>
              <a:gd name="connsiteX20" fmla="*/ 9096374 w 9096374"/>
              <a:gd name="connsiteY20" fmla="*/ 2466976 h 4229101"/>
              <a:gd name="connsiteX21" fmla="*/ 9096374 w 9096374"/>
              <a:gd name="connsiteY21" fmla="*/ 3016759 h 4229101"/>
              <a:gd name="connsiteX22" fmla="*/ 9096374 w 9096374"/>
              <a:gd name="connsiteY22" fmla="*/ 3524251 h 4229101"/>
              <a:gd name="connsiteX23" fmla="*/ 9096374 w 9096374"/>
              <a:gd name="connsiteY23" fmla="*/ 3524237 h 4229101"/>
              <a:gd name="connsiteX24" fmla="*/ 8391510 w 9096374"/>
              <a:gd name="connsiteY24" fmla="*/ 4229101 h 4229101"/>
              <a:gd name="connsiteX25" fmla="*/ 7862354 w 9096374"/>
              <a:gd name="connsiteY25" fmla="*/ 4229101 h 4229101"/>
              <a:gd name="connsiteX26" fmla="*/ 7241172 w 9096374"/>
              <a:gd name="connsiteY26" fmla="*/ 4229101 h 4229101"/>
              <a:gd name="connsiteX27" fmla="*/ 6758029 w 9096374"/>
              <a:gd name="connsiteY27" fmla="*/ 4229101 h 4229101"/>
              <a:gd name="connsiteX28" fmla="*/ 6228874 w 9096374"/>
              <a:gd name="connsiteY28" fmla="*/ 4229101 h 4229101"/>
              <a:gd name="connsiteX29" fmla="*/ 5745731 w 9096374"/>
              <a:gd name="connsiteY29" fmla="*/ 4229101 h 4229101"/>
              <a:gd name="connsiteX30" fmla="*/ 5262589 w 9096374"/>
              <a:gd name="connsiteY30" fmla="*/ 4229101 h 4229101"/>
              <a:gd name="connsiteX31" fmla="*/ 4825461 w 9096374"/>
              <a:gd name="connsiteY31" fmla="*/ 4229101 h 4229101"/>
              <a:gd name="connsiteX32" fmla="*/ 3790156 w 9096374"/>
              <a:gd name="connsiteY32" fmla="*/ 4229101 h 4229101"/>
              <a:gd name="connsiteX33" fmla="*/ 3176151 w 9096374"/>
              <a:gd name="connsiteY33" fmla="*/ 4229101 h 4229101"/>
              <a:gd name="connsiteX34" fmla="*/ 2675850 w 9096374"/>
              <a:gd name="connsiteY34" fmla="*/ 4229101 h 4229101"/>
              <a:gd name="connsiteX35" fmla="*/ 2152808 w 9096374"/>
              <a:gd name="connsiteY35" fmla="*/ 4229101 h 4229101"/>
              <a:gd name="connsiteX36" fmla="*/ 1516062 w 9096374"/>
              <a:gd name="connsiteY36" fmla="*/ 4229101 h 4229101"/>
              <a:gd name="connsiteX37" fmla="*/ 1516062 w 9096374"/>
              <a:gd name="connsiteY37" fmla="*/ 4229101 h 4229101"/>
              <a:gd name="connsiteX38" fmla="*/ 1102351 w 9096374"/>
              <a:gd name="connsiteY38" fmla="*/ 4229101 h 4229101"/>
              <a:gd name="connsiteX39" fmla="*/ 704864 w 9096374"/>
              <a:gd name="connsiteY39" fmla="*/ 4229101 h 4229101"/>
              <a:gd name="connsiteX40" fmla="*/ 0 w 9096374"/>
              <a:gd name="connsiteY40" fmla="*/ 3524237 h 4229101"/>
              <a:gd name="connsiteX41" fmla="*/ 0 w 9096374"/>
              <a:gd name="connsiteY41" fmla="*/ 3524251 h 4229101"/>
              <a:gd name="connsiteX42" fmla="*/ -429721 w 9096374"/>
              <a:gd name="connsiteY42" fmla="*/ 3522773 h 4229101"/>
              <a:gd name="connsiteX43" fmla="*/ -876981 w 9096374"/>
              <a:gd name="connsiteY43" fmla="*/ 3521234 h 4229101"/>
              <a:gd name="connsiteX44" fmla="*/ -602194 w 9096374"/>
              <a:gd name="connsiteY44" fmla="*/ 3190900 h 4229101"/>
              <a:gd name="connsiteX45" fmla="*/ -301097 w 9096374"/>
              <a:gd name="connsiteY45" fmla="*/ 2828938 h 4229101"/>
              <a:gd name="connsiteX46" fmla="*/ 0 w 9096374"/>
              <a:gd name="connsiteY46" fmla="*/ 2466976 h 4229101"/>
              <a:gd name="connsiteX47" fmla="*/ 0 w 9096374"/>
              <a:gd name="connsiteY47" fmla="*/ 1879605 h 4229101"/>
              <a:gd name="connsiteX48" fmla="*/ 0 w 9096374"/>
              <a:gd name="connsiteY48" fmla="*/ 1327477 h 4229101"/>
              <a:gd name="connsiteX49" fmla="*/ 0 w 9096374"/>
              <a:gd name="connsiteY49" fmla="*/ 704864 h 42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96374" h="4229101" fill="none" extrusionOk="0">
                <a:moveTo>
                  <a:pt x="0" y="704864"/>
                </a:moveTo>
                <a:cubicBezTo>
                  <a:pt x="-15250" y="393874"/>
                  <a:pt x="357862" y="3357"/>
                  <a:pt x="704864" y="0"/>
                </a:cubicBezTo>
                <a:cubicBezTo>
                  <a:pt x="801792" y="-19102"/>
                  <a:pt x="977801" y="20296"/>
                  <a:pt x="1118575" y="0"/>
                </a:cubicBezTo>
                <a:cubicBezTo>
                  <a:pt x="1259349" y="-20296"/>
                  <a:pt x="1398678" y="41822"/>
                  <a:pt x="1516062" y="0"/>
                </a:cubicBezTo>
                <a:lnTo>
                  <a:pt x="1516062" y="0"/>
                </a:lnTo>
                <a:cubicBezTo>
                  <a:pt x="1686557" y="-15962"/>
                  <a:pt x="1864580" y="24391"/>
                  <a:pt x="2016363" y="0"/>
                </a:cubicBezTo>
                <a:cubicBezTo>
                  <a:pt x="2168146" y="-24391"/>
                  <a:pt x="2462585" y="44226"/>
                  <a:pt x="2630368" y="0"/>
                </a:cubicBezTo>
                <a:cubicBezTo>
                  <a:pt x="2798152" y="-44226"/>
                  <a:pt x="2975270" y="53270"/>
                  <a:pt x="3221633" y="0"/>
                </a:cubicBezTo>
                <a:cubicBezTo>
                  <a:pt x="3467996" y="-53270"/>
                  <a:pt x="3661505" y="33565"/>
                  <a:pt x="3790156" y="0"/>
                </a:cubicBezTo>
                <a:cubicBezTo>
                  <a:pt x="4043991" y="-63930"/>
                  <a:pt x="4238873" y="48310"/>
                  <a:pt x="4411339" y="0"/>
                </a:cubicBezTo>
                <a:cubicBezTo>
                  <a:pt x="4583805" y="-48310"/>
                  <a:pt x="4799073" y="17853"/>
                  <a:pt x="4940495" y="0"/>
                </a:cubicBezTo>
                <a:cubicBezTo>
                  <a:pt x="5081917" y="-17853"/>
                  <a:pt x="5366040" y="59480"/>
                  <a:pt x="5561677" y="0"/>
                </a:cubicBezTo>
                <a:cubicBezTo>
                  <a:pt x="5757314" y="-59480"/>
                  <a:pt x="5951330" y="5385"/>
                  <a:pt x="6228874" y="0"/>
                </a:cubicBezTo>
                <a:cubicBezTo>
                  <a:pt x="6506418" y="-5385"/>
                  <a:pt x="6591090" y="43703"/>
                  <a:pt x="6804043" y="0"/>
                </a:cubicBezTo>
                <a:cubicBezTo>
                  <a:pt x="7016996" y="-43703"/>
                  <a:pt x="7239287" y="22127"/>
                  <a:pt x="7379212" y="0"/>
                </a:cubicBezTo>
                <a:cubicBezTo>
                  <a:pt x="7519137" y="-22127"/>
                  <a:pt x="8030743" y="40983"/>
                  <a:pt x="8391510" y="0"/>
                </a:cubicBezTo>
                <a:cubicBezTo>
                  <a:pt x="8687058" y="-25322"/>
                  <a:pt x="9161270" y="366513"/>
                  <a:pt x="9096374" y="704864"/>
                </a:cubicBezTo>
                <a:cubicBezTo>
                  <a:pt x="9133298" y="850537"/>
                  <a:pt x="9094980" y="979047"/>
                  <a:pt x="9096374" y="1239371"/>
                </a:cubicBezTo>
                <a:cubicBezTo>
                  <a:pt x="9097768" y="1499695"/>
                  <a:pt x="9060291" y="1653406"/>
                  <a:pt x="9096374" y="1809121"/>
                </a:cubicBezTo>
                <a:cubicBezTo>
                  <a:pt x="9132457" y="1964836"/>
                  <a:pt x="9084618" y="2148551"/>
                  <a:pt x="9096374" y="2466976"/>
                </a:cubicBezTo>
                <a:lnTo>
                  <a:pt x="9096374" y="2466976"/>
                </a:lnTo>
                <a:cubicBezTo>
                  <a:pt x="9136603" y="2611619"/>
                  <a:pt x="9075845" y="2877353"/>
                  <a:pt x="9096374" y="3016759"/>
                </a:cubicBezTo>
                <a:cubicBezTo>
                  <a:pt x="9116903" y="3156165"/>
                  <a:pt x="9070790" y="3312426"/>
                  <a:pt x="9096374" y="3524251"/>
                </a:cubicBezTo>
                <a:cubicBezTo>
                  <a:pt x="9096373" y="3524247"/>
                  <a:pt x="9096375" y="3524240"/>
                  <a:pt x="9096374" y="3524237"/>
                </a:cubicBezTo>
                <a:cubicBezTo>
                  <a:pt x="9109006" y="3856516"/>
                  <a:pt x="8821002" y="4227313"/>
                  <a:pt x="8391510" y="4229101"/>
                </a:cubicBezTo>
                <a:cubicBezTo>
                  <a:pt x="8215873" y="4235880"/>
                  <a:pt x="8097124" y="4208410"/>
                  <a:pt x="7862354" y="4229101"/>
                </a:cubicBezTo>
                <a:cubicBezTo>
                  <a:pt x="7627584" y="4249792"/>
                  <a:pt x="7478208" y="4188285"/>
                  <a:pt x="7241172" y="4229101"/>
                </a:cubicBezTo>
                <a:cubicBezTo>
                  <a:pt x="7004136" y="4269917"/>
                  <a:pt x="6994440" y="4198158"/>
                  <a:pt x="6758029" y="4229101"/>
                </a:cubicBezTo>
                <a:cubicBezTo>
                  <a:pt x="6521618" y="4260044"/>
                  <a:pt x="6459491" y="4221427"/>
                  <a:pt x="6228874" y="4229101"/>
                </a:cubicBezTo>
                <a:cubicBezTo>
                  <a:pt x="5998257" y="4236775"/>
                  <a:pt x="5985967" y="4200322"/>
                  <a:pt x="5745731" y="4229101"/>
                </a:cubicBezTo>
                <a:cubicBezTo>
                  <a:pt x="5505495" y="4257880"/>
                  <a:pt x="5481054" y="4223437"/>
                  <a:pt x="5262589" y="4229101"/>
                </a:cubicBezTo>
                <a:cubicBezTo>
                  <a:pt x="5044124" y="4234765"/>
                  <a:pt x="4984995" y="4207377"/>
                  <a:pt x="4825461" y="4229101"/>
                </a:cubicBezTo>
                <a:cubicBezTo>
                  <a:pt x="4665927" y="4250825"/>
                  <a:pt x="4228176" y="4213344"/>
                  <a:pt x="3790156" y="4229101"/>
                </a:cubicBezTo>
                <a:cubicBezTo>
                  <a:pt x="3492030" y="4299239"/>
                  <a:pt x="3304625" y="4181928"/>
                  <a:pt x="3176151" y="4229101"/>
                </a:cubicBezTo>
                <a:cubicBezTo>
                  <a:pt x="3047678" y="4276274"/>
                  <a:pt x="2863100" y="4205492"/>
                  <a:pt x="2675850" y="4229101"/>
                </a:cubicBezTo>
                <a:cubicBezTo>
                  <a:pt x="2488600" y="4252710"/>
                  <a:pt x="2307849" y="4220899"/>
                  <a:pt x="2152808" y="4229101"/>
                </a:cubicBezTo>
                <a:cubicBezTo>
                  <a:pt x="1997767" y="4237303"/>
                  <a:pt x="1650148" y="4209170"/>
                  <a:pt x="1516062" y="4229101"/>
                </a:cubicBezTo>
                <a:lnTo>
                  <a:pt x="1516062" y="4229101"/>
                </a:lnTo>
                <a:cubicBezTo>
                  <a:pt x="1371770" y="4233598"/>
                  <a:pt x="1307294" y="4210828"/>
                  <a:pt x="1102351" y="4229101"/>
                </a:cubicBezTo>
                <a:cubicBezTo>
                  <a:pt x="897408" y="4247374"/>
                  <a:pt x="861931" y="4213739"/>
                  <a:pt x="704864" y="4229101"/>
                </a:cubicBezTo>
                <a:cubicBezTo>
                  <a:pt x="364266" y="4144029"/>
                  <a:pt x="-70271" y="3871215"/>
                  <a:pt x="0" y="3524237"/>
                </a:cubicBezTo>
                <a:cubicBezTo>
                  <a:pt x="1" y="3524244"/>
                  <a:pt x="-1" y="3524248"/>
                  <a:pt x="0" y="3524251"/>
                </a:cubicBezTo>
                <a:cubicBezTo>
                  <a:pt x="-174378" y="3556705"/>
                  <a:pt x="-301430" y="3496778"/>
                  <a:pt x="-429721" y="3522773"/>
                </a:cubicBezTo>
                <a:cubicBezTo>
                  <a:pt x="-558012" y="3548768"/>
                  <a:pt x="-716690" y="3476169"/>
                  <a:pt x="-876981" y="3521234"/>
                </a:cubicBezTo>
                <a:cubicBezTo>
                  <a:pt x="-796902" y="3370975"/>
                  <a:pt x="-649785" y="3276904"/>
                  <a:pt x="-602194" y="3190900"/>
                </a:cubicBezTo>
                <a:cubicBezTo>
                  <a:pt x="-554603" y="3104896"/>
                  <a:pt x="-401521" y="3032111"/>
                  <a:pt x="-301097" y="2828938"/>
                </a:cubicBezTo>
                <a:cubicBezTo>
                  <a:pt x="-200673" y="2625765"/>
                  <a:pt x="-66607" y="2571718"/>
                  <a:pt x="0" y="2466976"/>
                </a:cubicBezTo>
                <a:cubicBezTo>
                  <a:pt x="-68190" y="2342510"/>
                  <a:pt x="20224" y="2000491"/>
                  <a:pt x="0" y="1879605"/>
                </a:cubicBezTo>
                <a:cubicBezTo>
                  <a:pt x="-20224" y="1758719"/>
                  <a:pt x="43566" y="1468120"/>
                  <a:pt x="0" y="1327477"/>
                </a:cubicBezTo>
                <a:cubicBezTo>
                  <a:pt x="-43566" y="1186834"/>
                  <a:pt x="39787" y="864890"/>
                  <a:pt x="0" y="704864"/>
                </a:cubicBezTo>
                <a:close/>
              </a:path>
              <a:path w="9096374" h="4229101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845670" y="-19315"/>
                  <a:pt x="991254" y="1612"/>
                  <a:pt x="1126687" y="0"/>
                </a:cubicBezTo>
                <a:cubicBezTo>
                  <a:pt x="1262120" y="-1612"/>
                  <a:pt x="1396655" y="12695"/>
                  <a:pt x="1516062" y="0"/>
                </a:cubicBezTo>
                <a:lnTo>
                  <a:pt x="1516062" y="0"/>
                </a:lnTo>
                <a:cubicBezTo>
                  <a:pt x="1637362" y="-3438"/>
                  <a:pt x="1839973" y="2281"/>
                  <a:pt x="2039104" y="0"/>
                </a:cubicBezTo>
                <a:cubicBezTo>
                  <a:pt x="2238235" y="-2281"/>
                  <a:pt x="2453239" y="47832"/>
                  <a:pt x="2584886" y="0"/>
                </a:cubicBezTo>
                <a:cubicBezTo>
                  <a:pt x="2716533" y="-47832"/>
                  <a:pt x="2862862" y="35794"/>
                  <a:pt x="3130669" y="0"/>
                </a:cubicBezTo>
                <a:cubicBezTo>
                  <a:pt x="3398476" y="-35794"/>
                  <a:pt x="3600166" y="38140"/>
                  <a:pt x="3790156" y="0"/>
                </a:cubicBezTo>
                <a:cubicBezTo>
                  <a:pt x="4035680" y="-73580"/>
                  <a:pt x="4260100" y="60183"/>
                  <a:pt x="4411339" y="0"/>
                </a:cubicBezTo>
                <a:cubicBezTo>
                  <a:pt x="4562578" y="-60183"/>
                  <a:pt x="4692835" y="17553"/>
                  <a:pt x="4940495" y="0"/>
                </a:cubicBezTo>
                <a:cubicBezTo>
                  <a:pt x="5188155" y="-17553"/>
                  <a:pt x="5278768" y="8786"/>
                  <a:pt x="5377623" y="0"/>
                </a:cubicBezTo>
                <a:cubicBezTo>
                  <a:pt x="5476478" y="-8786"/>
                  <a:pt x="5639685" y="1116"/>
                  <a:pt x="5860765" y="0"/>
                </a:cubicBezTo>
                <a:cubicBezTo>
                  <a:pt x="6081845" y="-1116"/>
                  <a:pt x="6294542" y="58080"/>
                  <a:pt x="6527962" y="0"/>
                </a:cubicBezTo>
                <a:cubicBezTo>
                  <a:pt x="6761382" y="-58080"/>
                  <a:pt x="6937568" y="223"/>
                  <a:pt x="7195158" y="0"/>
                </a:cubicBezTo>
                <a:cubicBezTo>
                  <a:pt x="7452748" y="-223"/>
                  <a:pt x="7565975" y="57154"/>
                  <a:pt x="7862354" y="0"/>
                </a:cubicBezTo>
                <a:cubicBezTo>
                  <a:pt x="8158733" y="-57154"/>
                  <a:pt x="8251594" y="6258"/>
                  <a:pt x="8391510" y="0"/>
                </a:cubicBezTo>
                <a:cubicBezTo>
                  <a:pt x="8868515" y="47819"/>
                  <a:pt x="9101970" y="305808"/>
                  <a:pt x="9096374" y="704864"/>
                </a:cubicBezTo>
                <a:cubicBezTo>
                  <a:pt x="9135059" y="843219"/>
                  <a:pt x="9054016" y="1026206"/>
                  <a:pt x="9096374" y="1327477"/>
                </a:cubicBezTo>
                <a:cubicBezTo>
                  <a:pt x="9138732" y="1628748"/>
                  <a:pt x="9079570" y="1658280"/>
                  <a:pt x="9096374" y="1897226"/>
                </a:cubicBezTo>
                <a:cubicBezTo>
                  <a:pt x="9113178" y="2136172"/>
                  <a:pt x="9052690" y="2346180"/>
                  <a:pt x="9096374" y="2466976"/>
                </a:cubicBezTo>
                <a:lnTo>
                  <a:pt x="9096374" y="2466976"/>
                </a:lnTo>
                <a:cubicBezTo>
                  <a:pt x="9110619" y="2649447"/>
                  <a:pt x="9047106" y="2767260"/>
                  <a:pt x="9096374" y="2963895"/>
                </a:cubicBezTo>
                <a:cubicBezTo>
                  <a:pt x="9145642" y="3160530"/>
                  <a:pt x="9067273" y="3385627"/>
                  <a:pt x="9096374" y="3524251"/>
                </a:cubicBezTo>
                <a:cubicBezTo>
                  <a:pt x="9096373" y="3524245"/>
                  <a:pt x="9096375" y="3524243"/>
                  <a:pt x="9096374" y="3524237"/>
                </a:cubicBezTo>
                <a:cubicBezTo>
                  <a:pt x="9061538" y="3825876"/>
                  <a:pt x="8758361" y="4244974"/>
                  <a:pt x="8391510" y="4229101"/>
                </a:cubicBezTo>
                <a:cubicBezTo>
                  <a:pt x="8264827" y="4273908"/>
                  <a:pt x="8042541" y="4215757"/>
                  <a:pt x="7770327" y="4229101"/>
                </a:cubicBezTo>
                <a:cubicBezTo>
                  <a:pt x="7498113" y="4242445"/>
                  <a:pt x="7399493" y="4194794"/>
                  <a:pt x="7103131" y="4229101"/>
                </a:cubicBezTo>
                <a:cubicBezTo>
                  <a:pt x="6806769" y="4263408"/>
                  <a:pt x="6647871" y="4204624"/>
                  <a:pt x="6481948" y="4229101"/>
                </a:cubicBezTo>
                <a:cubicBezTo>
                  <a:pt x="6316025" y="4253578"/>
                  <a:pt x="6120814" y="4218493"/>
                  <a:pt x="5998806" y="4229101"/>
                </a:cubicBezTo>
                <a:cubicBezTo>
                  <a:pt x="5876798" y="4239709"/>
                  <a:pt x="5573322" y="4178293"/>
                  <a:pt x="5331610" y="4229101"/>
                </a:cubicBezTo>
                <a:cubicBezTo>
                  <a:pt x="5089898" y="4279909"/>
                  <a:pt x="5016033" y="4163897"/>
                  <a:pt x="4710427" y="4229101"/>
                </a:cubicBezTo>
                <a:cubicBezTo>
                  <a:pt x="4404821" y="4294305"/>
                  <a:pt x="4184812" y="4132053"/>
                  <a:pt x="3790156" y="4229101"/>
                </a:cubicBezTo>
                <a:cubicBezTo>
                  <a:pt x="3643178" y="4238968"/>
                  <a:pt x="3432982" y="4179790"/>
                  <a:pt x="3244373" y="4229101"/>
                </a:cubicBezTo>
                <a:cubicBezTo>
                  <a:pt x="3055764" y="4278412"/>
                  <a:pt x="2807520" y="4209762"/>
                  <a:pt x="2653109" y="4229101"/>
                </a:cubicBezTo>
                <a:cubicBezTo>
                  <a:pt x="2498698" y="4248440"/>
                  <a:pt x="2276326" y="4211205"/>
                  <a:pt x="2152808" y="4229101"/>
                </a:cubicBezTo>
                <a:cubicBezTo>
                  <a:pt x="2029290" y="4246997"/>
                  <a:pt x="1802204" y="4220826"/>
                  <a:pt x="1516062" y="4229101"/>
                </a:cubicBezTo>
                <a:lnTo>
                  <a:pt x="1516062" y="4229101"/>
                </a:lnTo>
                <a:cubicBezTo>
                  <a:pt x="1377139" y="4256442"/>
                  <a:pt x="1245287" y="4222466"/>
                  <a:pt x="1110463" y="4229101"/>
                </a:cubicBezTo>
                <a:cubicBezTo>
                  <a:pt x="975639" y="4235736"/>
                  <a:pt x="836780" y="4198533"/>
                  <a:pt x="704864" y="4229101"/>
                </a:cubicBezTo>
                <a:cubicBezTo>
                  <a:pt x="410776" y="4208535"/>
                  <a:pt x="-8044" y="3892540"/>
                  <a:pt x="0" y="3524237"/>
                </a:cubicBezTo>
                <a:cubicBezTo>
                  <a:pt x="1" y="3524241"/>
                  <a:pt x="0" y="3524248"/>
                  <a:pt x="0" y="3524251"/>
                </a:cubicBezTo>
                <a:cubicBezTo>
                  <a:pt x="-156793" y="3554302"/>
                  <a:pt x="-225107" y="3479027"/>
                  <a:pt x="-412181" y="3522833"/>
                </a:cubicBezTo>
                <a:cubicBezTo>
                  <a:pt x="-599255" y="3566639"/>
                  <a:pt x="-702074" y="3485922"/>
                  <a:pt x="-876981" y="3521234"/>
                </a:cubicBezTo>
                <a:cubicBezTo>
                  <a:pt x="-805130" y="3382728"/>
                  <a:pt x="-685564" y="3296819"/>
                  <a:pt x="-593424" y="3180357"/>
                </a:cubicBezTo>
                <a:cubicBezTo>
                  <a:pt x="-501283" y="3063895"/>
                  <a:pt x="-421518" y="2999708"/>
                  <a:pt x="-292327" y="2818395"/>
                </a:cubicBezTo>
                <a:cubicBezTo>
                  <a:pt x="-163136" y="2637082"/>
                  <a:pt x="-79933" y="2597694"/>
                  <a:pt x="0" y="2466976"/>
                </a:cubicBezTo>
                <a:cubicBezTo>
                  <a:pt x="-35821" y="2177292"/>
                  <a:pt x="9456" y="2059368"/>
                  <a:pt x="0" y="1861984"/>
                </a:cubicBezTo>
                <a:cubicBezTo>
                  <a:pt x="-9456" y="1664600"/>
                  <a:pt x="8185" y="1403504"/>
                  <a:pt x="0" y="1256992"/>
                </a:cubicBezTo>
                <a:cubicBezTo>
                  <a:pt x="-8185" y="1110480"/>
                  <a:pt x="35354" y="898519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="" xmlns:ask="http://schemas.microsoft.com/office/drawing/2018/sketchyshapes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9cm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9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x 9 = 81 (cm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9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x 6 = 54 (cm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a) 81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36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b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) 54 cm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115203" cy="1457325"/>
            <a:chOff x="1229072" y="762000"/>
            <a:chExt cx="10115203" cy="14573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324975" cy="1457325"/>
              <a:chOff x="2019300" y="762000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6cm,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gấp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đôi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diện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..?..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362700" y="2124075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2 = 12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12 = 72 (cm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72 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428750" y="406768"/>
            <a:ext cx="10147441" cy="1430136"/>
            <a:chOff x="1159249" y="691589"/>
            <a:chExt cx="8439239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4285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Việt cắt được các miếng bìa như hình dưới đây. Hai miếng bìa nào có diện tích bằng nhau?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5773D-1B85-4361-8D91-5CA153B75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1871662"/>
            <a:ext cx="5832574" cy="204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892B1-AF0B-45D5-9B53-F1C78820940A}"/>
              </a:ext>
            </a:extLst>
          </p:cNvPr>
          <p:cNvSpPr txBox="1"/>
          <p:nvPr/>
        </p:nvSpPr>
        <p:spPr>
          <a:xfrm>
            <a:off x="2028825" y="4057650"/>
            <a:ext cx="8201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227563"/>
            <a:chOff x="2128173" y="1005676"/>
            <a:chExt cx="1356489" cy="10892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chu vi 36 cm.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647700" y="1866900"/>
            <a:ext cx="5876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36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9 (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cm)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9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9 = 81 (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3200" b="1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81 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CB5066-4DB9-442B-8A68-CEA5523F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22" y="348713"/>
            <a:ext cx="6998815" cy="192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4D2B4-E804-409B-8FE9-CBF98607A888}"/>
              </a:ext>
            </a:extLst>
          </p:cNvPr>
          <p:cNvSpPr txBox="1"/>
          <p:nvPr/>
        </p:nvSpPr>
        <p:spPr>
          <a:xfrm>
            <a:off x="1351722" y="2355574"/>
            <a:ext cx="937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Củng cố kiến thức tính diện tích hình chữ nhật, hình vuông.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Giải quyết được một số tình huống thực tế liên quan đến chu vi, diện tích các hình đã học.</a:t>
            </a:r>
          </a:p>
        </p:txBody>
      </p:sp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6cm và chiều rộng 4cm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511</Words>
  <Application>Microsoft Office PowerPoint</Application>
  <PresentationFormat>Widescreen</PresentationFormat>
  <Paragraphs>59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微软雅黑</vt:lpstr>
      <vt:lpstr>Arial</vt:lpstr>
      <vt:lpstr>Calibri</vt:lpstr>
      <vt:lpstr>SVN-Cookies</vt:lpstr>
      <vt:lpstr>Tahoma</vt:lpstr>
      <vt:lpstr>Vogue-ExtraBold</vt:lpstr>
      <vt:lpstr>字魂130号-快乐俏黑体</vt:lpstr>
      <vt:lpstr>字魂156号-萌趣苏打饼</vt:lpstr>
      <vt:lpstr>思源黑体 CN</vt:lpstr>
      <vt:lpstr>思源黑体 CN Bold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37</cp:revision>
  <dcterms:created xsi:type="dcterms:W3CDTF">2022-11-07T09:21:50Z</dcterms:created>
  <dcterms:modified xsi:type="dcterms:W3CDTF">2023-02-20T08:03:45Z</dcterms:modified>
</cp:coreProperties>
</file>