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8" r:id="rId2"/>
    <p:sldId id="260" r:id="rId3"/>
    <p:sldId id="286" r:id="rId4"/>
    <p:sldId id="300" r:id="rId5"/>
    <p:sldId id="301" r:id="rId6"/>
    <p:sldId id="284" r:id="rId7"/>
    <p:sldId id="263" r:id="rId8"/>
    <p:sldId id="265" r:id="rId9"/>
    <p:sldId id="267" r:id="rId10"/>
    <p:sldId id="302" r:id="rId11"/>
    <p:sldId id="303" r:id="rId12"/>
    <p:sldId id="277" r:id="rId13"/>
    <p:sldId id="304" r:id="rId14"/>
    <p:sldId id="268" r:id="rId15"/>
    <p:sldId id="295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828877B-4424-4A6B-9200-85BA54864C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4000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0.wdp"/><Relationship Id="rId1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17" Type="http://schemas.microsoft.com/office/2007/relationships/hdphoto" Target="../media/hdphoto11.wdp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9.wdp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microsoft.com/office/2007/relationships/hdphoto" Target="../media/hdphoto12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D7535F-2469-1D8D-7032-DD51AC8496C1}"/>
              </a:ext>
            </a:extLst>
          </p:cNvPr>
          <p:cNvSpPr txBox="1"/>
          <p:nvPr/>
        </p:nvSpPr>
        <p:spPr>
          <a:xfrm>
            <a:off x="4966329" y="1891171"/>
            <a:ext cx="207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24CFD-3357-4235-B593-15E110DCA2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4814" y="3312326"/>
            <a:ext cx="7602371" cy="2024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4EFF1-6979-4CBA-8784-6061D1C60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7684" y="2473405"/>
            <a:ext cx="3895682" cy="1072989"/>
          </a:xfrm>
          <a:prstGeom prst="rect">
            <a:avLst/>
          </a:prstGeom>
        </p:spPr>
      </p:pic>
      <p:sp>
        <p:nvSpPr>
          <p:cNvPr id="4" name="矩形: 圆角 13">
            <a:extLst>
              <a:ext uri="{FF2B5EF4-FFF2-40B4-BE49-F238E27FC236}">
                <a16:creationId xmlns:a16="http://schemas.microsoft.com/office/drawing/2014/main" id="{6E75C8C2-B986-8BE7-7AB6-0FC9E7B1AE7C}"/>
              </a:ext>
            </a:extLst>
          </p:cNvPr>
          <p:cNvSpPr/>
          <p:nvPr/>
        </p:nvSpPr>
        <p:spPr>
          <a:xfrm>
            <a:off x="1739475" y="1021284"/>
            <a:ext cx="8713047" cy="900853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20000"/>
              </a:lnSpc>
              <a:buClr>
                <a:srgbClr val="000000"/>
              </a:buClr>
            </a:pP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Chào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mừng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các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con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đến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với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học</a:t>
            </a:r>
            <a:endParaRPr lang="en-US" altLang="zh-CN" sz="4267" b="1" kern="0" dirty="0">
              <a:solidFill>
                <a:schemeClr val="tx1"/>
              </a:solidFill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2019300" y="6096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304800" y="495300"/>
            <a:ext cx="95916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c) 8600 + 200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 8 </a:t>
            </a:r>
            <a:r>
              <a:rPr lang="en-US" sz="2800" b="1" dirty="0" err="1"/>
              <a:t>nghìn</a:t>
            </a:r>
            <a:r>
              <a:rPr lang="en-US" sz="2800" b="1" dirty="0"/>
              <a:t>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nghìn</a:t>
            </a:r>
            <a:r>
              <a:rPr lang="en-US" sz="2800" b="1" dirty="0"/>
              <a:t>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8600 + 200 = 8800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76450" y="34861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571500" y="3409950"/>
            <a:ext cx="95535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d) 6100 + 800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6 </a:t>
            </a:r>
            <a:r>
              <a:rPr lang="en-US" sz="2800" b="1" dirty="0" err="1"/>
              <a:t>nghìn</a:t>
            </a:r>
            <a:r>
              <a:rPr lang="en-US" sz="2800" b="1" dirty="0"/>
              <a:t>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6 </a:t>
            </a:r>
            <a:r>
              <a:rPr lang="en-US" sz="2800" b="1" dirty="0" err="1"/>
              <a:t>nghìn</a:t>
            </a:r>
            <a:r>
              <a:rPr lang="en-US" sz="2800" b="1" dirty="0"/>
              <a:t>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6100 + 800 = 6900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83650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1952625" y="6286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2143126" y="55245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3200 + 700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3200 + 700 = 3900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09775" y="35052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2200276" y="342900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5000 + 500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5000 + 500 = 5500</a:t>
            </a:r>
          </a:p>
        </p:txBody>
      </p:sp>
    </p:spTree>
    <p:extLst>
      <p:ext uri="{BB962C8B-B14F-4D97-AF65-F5344CB8AC3E}">
        <p14:creationId xmlns:p14="http://schemas.microsoft.com/office/powerpoint/2010/main" val="27408055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hang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hang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5800 + 2000 = 7800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5800 + 2500 = 8300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5800 + 2200 = 8000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hang </a:t>
            </a:r>
            <a:r>
              <a:rPr lang="en-US" sz="3200" b="1" dirty="0">
                <a:solidFill>
                  <a:srgbClr val="FF0000"/>
                </a:solidFill>
              </a:rPr>
              <a:t>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4A452-095E-EAE2-6AE0-B9F0CD485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D4C29C-52BF-0860-1706-DC967689B631}"/>
              </a:ext>
            </a:extLst>
          </p:cNvPr>
          <p:cNvSpPr/>
          <p:nvPr/>
        </p:nvSpPr>
        <p:spPr>
          <a:xfrm>
            <a:off x="382594" y="139435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010C8A-ADEF-4739-8D42-237A75F23BD7}"/>
              </a:ext>
            </a:extLst>
          </p:cNvPr>
          <p:cNvSpPr txBox="1"/>
          <p:nvPr/>
        </p:nvSpPr>
        <p:spPr>
          <a:xfrm>
            <a:off x="2095500" y="517089"/>
            <a:ext cx="7886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Tóm tắt</a:t>
            </a:r>
            <a:endParaRPr lang="vi-VN" sz="32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</a:t>
            </a:r>
            <a:r>
              <a:rPr lang="vi-VN" sz="3200" b="1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</a:t>
            </a:r>
            <a:r>
              <a:rPr lang="en-US" sz="3200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</a:t>
            </a:r>
            <a:r>
              <a:rPr lang="vi-VN" sz="3200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4 625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</a:t>
            </a:r>
            <a:r>
              <a:rPr lang="vi-VN" sz="3200" b="1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nhiều </a:t>
            </a:r>
            <a:r>
              <a:rPr lang="en-US" sz="3200" b="1" i="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hơn</a:t>
            </a:r>
            <a:r>
              <a:rPr lang="en-US" sz="3200" b="1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:    </a:t>
            </a:r>
            <a:r>
              <a:rPr lang="vi-VN" sz="3200" b="1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438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Cả </a:t>
            </a:r>
            <a:r>
              <a:rPr lang="vi-VN" sz="3200" b="1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hai</a:t>
            </a:r>
            <a:r>
              <a:rPr lang="en-US" sz="3200" b="1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á</a:t>
            </a:r>
            <a:r>
              <a:rPr lang="en-US" sz="3200" b="1" i="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</a:t>
            </a:r>
            <a:r>
              <a:rPr lang="en-US" sz="3200" b="1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</a:t>
            </a:r>
            <a:r>
              <a:rPr lang="vi-VN" sz="3200" b="1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…. người?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D309DD-DED3-4817-A32D-9FDED8A694AF}"/>
              </a:ext>
            </a:extLst>
          </p:cNvPr>
          <p:cNvSpPr txBox="1"/>
          <p:nvPr/>
        </p:nvSpPr>
        <p:spPr>
          <a:xfrm>
            <a:off x="2057400" y="2841189"/>
            <a:ext cx="7886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 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giả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ở khán đài B 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+ 438 = 5 063 (người)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giả ở cả hai khán đài 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+ 5 063 = 9 688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Đáp số: 9 688 người</a:t>
            </a:r>
          </a:p>
        </p:txBody>
      </p:sp>
    </p:spTree>
    <p:extLst>
      <p:ext uri="{BB962C8B-B14F-4D97-AF65-F5344CB8AC3E}">
        <p14:creationId xmlns:p14="http://schemas.microsoft.com/office/powerpoint/2010/main" val="896657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35C07B-24C8-20B4-90C2-4998D8F9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54" y="-991472"/>
            <a:ext cx="12073674" cy="867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18D6F-B9D8-DD02-94D1-B4C83A0B5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ABA509-3A73-BE37-456F-DDDAB29AA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763" y="472440"/>
            <a:ext cx="9854473" cy="62941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69BFBFC-6320-27EA-714E-FF8A2E0949AE}"/>
              </a:ext>
            </a:extLst>
          </p:cNvPr>
          <p:cNvGrpSpPr/>
          <p:nvPr/>
        </p:nvGrpSpPr>
        <p:grpSpPr>
          <a:xfrm>
            <a:off x="5336646" y="951044"/>
            <a:ext cx="2392665" cy="859572"/>
            <a:chOff x="3825438" y="330509"/>
            <a:chExt cx="1967692" cy="8595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3760A9-7B5A-3692-8538-2C0215C65D11}"/>
                </a:ext>
              </a:extLst>
            </p:cNvPr>
            <p:cNvSpPr txBox="1"/>
            <p:nvPr/>
          </p:nvSpPr>
          <p:spPr>
            <a:xfrm>
              <a:off x="3837008" y="359084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b="0" i="0" u="none" strike="noStrike" kern="1200" cap="none" spc="0" normalizeH="0" baseline="0" noProof="0" dirty="0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b="0" i="0" u="none" strike="noStrike" kern="1200" cap="none" spc="0" normalizeH="0" baseline="0" noProof="0" dirty="0">
                <a:ln w="117475">
                  <a:solidFill>
                    <a:srgbClr val="FF0063"/>
                  </a:solidFill>
                </a:ln>
                <a:solidFill>
                  <a:srgbClr val="FF00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E00AE7-8957-CE04-BCDB-0D076BE3F363}"/>
                </a:ext>
              </a:extLst>
            </p:cNvPr>
            <p:cNvSpPr txBox="1"/>
            <p:nvPr/>
          </p:nvSpPr>
          <p:spPr>
            <a:xfrm>
              <a:off x="3825438" y="330509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FFD2D1-369C-4442-D53E-0D87DD95D77F}"/>
              </a:ext>
            </a:extLst>
          </p:cNvPr>
          <p:cNvSpPr/>
          <p:nvPr/>
        </p:nvSpPr>
        <p:spPr>
          <a:xfrm>
            <a:off x="3512075" y="1830936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8BBF60-12F3-8C0F-AF3D-DC59AEAAEED7}"/>
              </a:ext>
            </a:extLst>
          </p:cNvPr>
          <p:cNvSpPr/>
          <p:nvPr/>
        </p:nvSpPr>
        <p:spPr>
          <a:xfrm>
            <a:off x="3512075" y="3064268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3EB88D-4FEB-7A69-E56B-511774135A6D}"/>
              </a:ext>
            </a:extLst>
          </p:cNvPr>
          <p:cNvSpPr/>
          <p:nvPr/>
        </p:nvSpPr>
        <p:spPr>
          <a:xfrm>
            <a:off x="3512075" y="4284404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759C6A-945A-C407-5D33-B1DC9839B055}"/>
              </a:ext>
            </a:extLst>
          </p:cNvPr>
          <p:cNvGrpSpPr/>
          <p:nvPr/>
        </p:nvGrpSpPr>
        <p:grpSpPr>
          <a:xfrm>
            <a:off x="284479" y="3429000"/>
            <a:ext cx="2526552" cy="3382013"/>
            <a:chOff x="4837666" y="1863018"/>
            <a:chExt cx="2526552" cy="33820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68E4C13-06EB-086B-3CF4-58B1633D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D45F2A83-6BEC-937A-E061-D7D36314D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9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hq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5D0C2B-AF92-FE6B-04A6-079B403C7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1D109B-83F9-320E-C930-56C77D55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097212-4B63-DE61-3C53-BE79017C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2EAFB5-5E25-29EF-D451-A6671B5EF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758BC-66E5-DA60-3C55-E88948460769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BD972-0717-E9DB-D78B-5A88EE6FF130}"/>
              </a:ext>
            </a:extLst>
          </p:cNvPr>
          <p:cNvSpPr txBox="1"/>
          <p:nvPr/>
        </p:nvSpPr>
        <p:spPr>
          <a:xfrm>
            <a:off x="1323974" y="1845133"/>
            <a:ext cx="1015381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Aft>
                <a:spcPts val="600"/>
              </a:spcAft>
              <a:defRPr/>
            </a:pPr>
            <a:r>
              <a:rPr lang="en-US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hực hiện được phép cộng các số có đến bốn chữ số (có nhớ không quá hai lượt và không liên tiếp).</a:t>
            </a:r>
          </a:p>
          <a:p>
            <a:pPr lvl="0" algn="just" fontAlgn="base">
              <a:spcAft>
                <a:spcPts val="600"/>
              </a:spcAft>
              <a:defRPr/>
            </a:pP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Rèn kĩ năng tính nhẩm, kĩ năng tính đế giải quyết được các bài tập liên quan đến phép toán.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0E99FE1-303A-9856-5F21-886FBACF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9" y="2014302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C85C52A1-C30D-B9FC-3A46-757B8539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5" y="3747958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C57CEC3-C001-9950-9356-62894BB54A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 rot="20626105">
            <a:off x="-484978" y="225613"/>
            <a:ext cx="3481118" cy="104408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BAF9EBF-5B53-2A05-004F-F0CBF5C7E5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 rot="614465">
            <a:off x="8493768" y="17159"/>
            <a:ext cx="3681998" cy="1169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32E297-88D0-4562-9122-FAA63F47C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9425" y="197348"/>
            <a:ext cx="5818537" cy="16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09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9BFBB-C614-42AA-89A7-90F1A418E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62" y="87675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FFFFFF"/>
                  </a:solidFill>
                  <a:latin typeface="Calibri" panose="020F0502020204030204"/>
                </a:rPr>
                <a:t>4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845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986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4 252+ 5 284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4 252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5 284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96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6A478-644E-4C38-8A3B-31C3AC6B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50" y="1034860"/>
            <a:ext cx="56575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71E81-9D93-7FB6-2B7A-17C119D1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88" y="5481312"/>
            <a:ext cx="924707" cy="11821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C5401C51-8ADE-73F4-CABD-0C87F06E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046545"/>
            <a:ext cx="1319515" cy="17023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CF8A094-CA5A-4FA3-A569-960B4532D0EA}"/>
              </a:ext>
            </a:extLst>
          </p:cNvPr>
          <p:cNvGrpSpPr/>
          <p:nvPr/>
        </p:nvGrpSpPr>
        <p:grpSpPr>
          <a:xfrm>
            <a:off x="762414" y="413671"/>
            <a:ext cx="5409531" cy="828041"/>
            <a:chOff x="975" y="387"/>
            <a:chExt cx="5273" cy="978"/>
          </a:xfrm>
        </p:grpSpPr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D5ACECFE-4D41-4B43-BB1F-1E86F7920549}"/>
                </a:ext>
              </a:extLst>
            </p:cNvPr>
            <p:cNvSpPr txBox="1"/>
            <p:nvPr/>
          </p:nvSpPr>
          <p:spPr>
            <a:xfrm>
              <a:off x="1792" y="486"/>
              <a:ext cx="4456" cy="84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(Theo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F935CFE-6FD9-401F-A80D-EE0DF5CA2A3B}"/>
                </a:ext>
              </a:extLst>
            </p:cNvPr>
            <p:cNvGrpSpPr/>
            <p:nvPr/>
          </p:nvGrpSpPr>
          <p:grpSpPr>
            <a:xfrm>
              <a:off x="975" y="387"/>
              <a:ext cx="839" cy="978"/>
              <a:chOff x="891" y="409"/>
              <a:chExt cx="839" cy="9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40D5BB9-43C9-4F85-B0A6-1634274D72E4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3D990CE1-DB34-4560-A208-05A233AFC6DE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BF67C7A-AFE9-47A8-B99C-DE73CB930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E48A32-2747-4FEB-BC78-256313E476F0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b) 3000 +4000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d) 1000 + 9000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457200" y="8286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571501" y="8763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en-US" sz="2800" i="0" dirty="0" err="1">
                <a:solidFill>
                  <a:srgbClr val="000000"/>
                </a:solidFill>
                <a:effectLst/>
              </a:rPr>
              <a:t>Nhẩm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: 6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+ 2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= 8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6000 + 2000 = 8000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CCD474-2252-487B-B33A-6B1D217C5B63}"/>
              </a:ext>
            </a:extLst>
          </p:cNvPr>
          <p:cNvSpPr/>
          <p:nvPr/>
        </p:nvSpPr>
        <p:spPr>
          <a:xfrm>
            <a:off x="6153150" y="8667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99E9EE-9DEB-4210-AFD3-899031848227}"/>
              </a:ext>
            </a:extLst>
          </p:cNvPr>
          <p:cNvSpPr txBox="1"/>
          <p:nvPr/>
        </p:nvSpPr>
        <p:spPr>
          <a:xfrm>
            <a:off x="6267451" y="9144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b) 3000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3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7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3000 + 4000 = 7000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EE5B77C-3E51-4FD3-9024-8EF06041D461}"/>
              </a:ext>
            </a:extLst>
          </p:cNvPr>
          <p:cNvSpPr/>
          <p:nvPr/>
        </p:nvSpPr>
        <p:spPr>
          <a:xfrm>
            <a:off x="428625" y="33813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6A42AD-1234-4151-9CDC-6D90A0766944}"/>
              </a:ext>
            </a:extLst>
          </p:cNvPr>
          <p:cNvSpPr txBox="1"/>
          <p:nvPr/>
        </p:nvSpPr>
        <p:spPr>
          <a:xfrm>
            <a:off x="542926" y="34290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5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5000 + 4000 = 9000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9CD282D-1B47-4B7C-9777-906FDE0C83EC}"/>
              </a:ext>
            </a:extLst>
          </p:cNvPr>
          <p:cNvSpPr/>
          <p:nvPr/>
        </p:nvSpPr>
        <p:spPr>
          <a:xfrm>
            <a:off x="6134100" y="3476625"/>
            <a:ext cx="5581650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450417-3009-46F8-A150-497955B91F8F}"/>
              </a:ext>
            </a:extLst>
          </p:cNvPr>
          <p:cNvSpPr txBox="1"/>
          <p:nvPr/>
        </p:nvSpPr>
        <p:spPr>
          <a:xfrm>
            <a:off x="6248401" y="3524250"/>
            <a:ext cx="54768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d) 1000 + 9000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1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10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1000 + 9000 = 10000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5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3B0EA0-5F3A-8857-457D-F0BAA5669219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9B47B3E-299C-4405-A117-FBD94FE0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A24F2C-1DA9-4D31-AF4D-F5B7C32C52C6}"/>
              </a:ext>
            </a:extLst>
          </p:cNvPr>
          <p:cNvSpPr txBox="1"/>
          <p:nvPr/>
        </p:nvSpPr>
        <p:spPr>
          <a:xfrm>
            <a:off x="4029075" y="3209925"/>
            <a:ext cx="69627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a) 3200 + 700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b) 5000 + 500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c) 8600 + 200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d) 6100 + 800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257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616</Words>
  <Application>Microsoft Office PowerPoint</Application>
  <PresentationFormat>Widescreen</PresentationFormat>
  <Paragraphs>89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Microsoft YaHei</vt:lpstr>
      <vt:lpstr>#9Slide07 SVNBeachwood Sans</vt:lpstr>
      <vt:lpstr>Arial</vt:lpstr>
      <vt:lpstr>Calibri</vt:lpstr>
      <vt:lpstr>Calibri Light</vt:lpstr>
      <vt:lpstr>Tahoma</vt:lpstr>
      <vt:lpstr>Times New Roman</vt:lpstr>
      <vt:lpstr>迷你简细行楷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51</cp:revision>
  <dcterms:created xsi:type="dcterms:W3CDTF">2022-11-11T05:35:10Z</dcterms:created>
  <dcterms:modified xsi:type="dcterms:W3CDTF">2023-02-23T03:13:28Z</dcterms:modified>
</cp:coreProperties>
</file>