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0" r:id="rId4"/>
    <p:sldId id="292" r:id="rId5"/>
    <p:sldId id="353" r:id="rId6"/>
    <p:sldId id="259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35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64" d="100"/>
          <a:sy n="64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openxmlformats.org/officeDocument/2006/relationships/image" Target="../media/image26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5.xml"/><Relationship Id="rId3" Type="http://schemas.openxmlformats.org/officeDocument/2006/relationships/image" Target="../media/image35.jp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9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0.png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3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30296-8A1C-1C34-E137-73ADE7911690}"/>
              </a:ext>
            </a:extLst>
          </p:cNvPr>
          <p:cNvSpPr txBox="1"/>
          <p:nvPr/>
        </p:nvSpPr>
        <p:spPr>
          <a:xfrm>
            <a:off x="272415" y="892660"/>
            <a:ext cx="11647170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Chào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mừng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con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sinh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đến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với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học</a:t>
            </a:r>
            <a:endParaRPr lang="en-US" sz="7200" b="1" dirty="0">
              <a:solidFill>
                <a:srgbClr val="002060"/>
              </a:solidFill>
              <a:latin typeface="Tie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Môn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: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Đạo</a:t>
            </a:r>
            <a:r>
              <a:rPr lang="en-US" sz="7200" b="1" dirty="0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e"/>
                <a:cs typeface="Arial" panose="020B0604020202020204" pitchFamily="34" charset="0"/>
              </a:rPr>
              <a:t>đức</a:t>
            </a:r>
            <a:endParaRPr lang="en-US" sz="7200" b="1" dirty="0">
              <a:solidFill>
                <a:srgbClr val="002060"/>
              </a:solidFill>
              <a:latin typeface="Tie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3E504-5301-D0D7-6CEC-C386F25C714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552</Words>
  <Application>Microsoft Office PowerPoint</Application>
  <PresentationFormat>Widescreen</PresentationFormat>
  <Paragraphs>48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Tie</vt:lpstr>
      <vt:lpstr>Times New Roman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2022-10-28T07:16:26Z</dcterms:created>
  <dcterms:modified xsi:type="dcterms:W3CDTF">2023-02-21T08:21:07Z</dcterms:modified>
</cp:coreProperties>
</file>