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8" r:id="rId3"/>
    <p:sldId id="305" r:id="rId4"/>
    <p:sldId id="306" r:id="rId5"/>
    <p:sldId id="271" r:id="rId6"/>
    <p:sldId id="314" r:id="rId7"/>
    <p:sldId id="312" r:id="rId8"/>
    <p:sldId id="313" r:id="rId9"/>
    <p:sldId id="3794" r:id="rId10"/>
    <p:sldId id="3795" r:id="rId11"/>
    <p:sldId id="3796" r:id="rId12"/>
    <p:sldId id="3770" r:id="rId13"/>
    <p:sldId id="3793" r:id="rId14"/>
    <p:sldId id="318" r:id="rId15"/>
    <p:sldId id="3792" r:id="rId16"/>
    <p:sldId id="265" r:id="rId17"/>
    <p:sldId id="3772" r:id="rId18"/>
    <p:sldId id="3786" r:id="rId19"/>
    <p:sldId id="378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80" autoAdjust="0"/>
  </p:normalViewPr>
  <p:slideViewPr>
    <p:cSldViewPr snapToGrid="0">
      <p:cViewPr varScale="1">
        <p:scale>
          <a:sx n="91" d="100"/>
          <a:sy n="91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76406" y="-239843"/>
            <a:ext cx="15487700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74" y="2026397"/>
            <a:ext cx="3580049" cy="14261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1ECDAF-6A53-4CF3-9973-F85CF500E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7" y="3263390"/>
            <a:ext cx="7023201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673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6AC31-CF79-4A0D-92D7-D54F6FA58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834" y="173410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29" name="Google Shape;1725;p52">
            <a:extLst>
              <a:ext uri="{FF2B5EF4-FFF2-40B4-BE49-F238E27FC236}">
                <a16:creationId xmlns:a16="http://schemas.microsoft.com/office/drawing/2014/main" id="{AA7BDC4D-185C-249A-50E8-8A46B751B9A3}"/>
              </a:ext>
            </a:extLst>
          </p:cNvPr>
          <p:cNvSpPr txBox="1">
            <a:spLocks/>
          </p:cNvSpPr>
          <p:nvPr/>
        </p:nvSpPr>
        <p:spPr>
          <a:xfrm>
            <a:off x="3835133" y="-95498"/>
            <a:ext cx="9557809" cy="476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5200"/>
              <a:buFont typeface="Satisfy"/>
              <a:buNone/>
              <a:defRPr sz="859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Tạm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Biệt</a:t>
            </a:r>
            <a:endParaRPr lang="en-US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</a:endParaRP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Và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</a:p>
          <a:p>
            <a:pPr defTabSz="1219170"/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Hẹn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Gặp</a:t>
            </a:r>
            <a:r>
              <a:rPr lang="en-US" sz="88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 </a:t>
            </a:r>
            <a:r>
              <a:rPr lang="en-US" sz="8800" b="1" kern="0" dirty="0" err="1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SVN-Poky's"/>
              </a:rPr>
              <a:t>Lại</a:t>
            </a:r>
            <a:endParaRPr lang="vi-VN" sz="88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</a:t>
              </a:r>
              <a:r>
                <a:rPr lang="en-US" sz="3733" b="1" kern="0" dirty="0" err="1" smtClean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ọc</a:t>
              </a:r>
              <a:r>
                <a:rPr lang="en-US" sz="3733" b="1" kern="0" dirty="0" smtClean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 smtClean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 smtClean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97E1E-49C5-4CAC-9941-C78E950E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258" y="2032934"/>
            <a:ext cx="8632684" cy="1877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682CE03-4A0C-0DA3-ABE8-7C12E32E7ECC}"/>
              </a:ext>
            </a:extLst>
          </p:cNvPr>
          <p:cNvSpPr/>
          <p:nvPr/>
        </p:nvSpPr>
        <p:spPr>
          <a:xfrm>
            <a:off x="1932820" y="735390"/>
            <a:ext cx="8224761" cy="508967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17A1283-527C-FE8F-0528-BB6F564C882D}"/>
              </a:ext>
            </a:extLst>
          </p:cNvPr>
          <p:cNvGrpSpPr/>
          <p:nvPr/>
        </p:nvGrpSpPr>
        <p:grpSpPr>
          <a:xfrm>
            <a:off x="2875943" y="715527"/>
            <a:ext cx="6717236" cy="1672165"/>
            <a:chOff x="2104117" y="774701"/>
            <a:chExt cx="5037927" cy="1254124"/>
          </a:xfrm>
        </p:grpSpPr>
        <p:pic>
          <p:nvPicPr>
            <p:cNvPr id="6" name="Hình ảnh 5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AAA6C15C-8E47-699B-677D-553C1A69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129157B-2CDB-ED2D-7DF4-D93D8A3DB000}"/>
                </a:ext>
              </a:extLst>
            </p:cNvPr>
            <p:cNvSpPr txBox="1"/>
            <p:nvPr/>
          </p:nvSpPr>
          <p:spPr>
            <a:xfrm>
              <a:off x="3241222" y="1078597"/>
              <a:ext cx="3900822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2FF3E639-966E-9179-226A-64BFA8CE858D}"/>
              </a:ext>
            </a:extLst>
          </p:cNvPr>
          <p:cNvGrpSpPr/>
          <p:nvPr/>
        </p:nvGrpSpPr>
        <p:grpSpPr>
          <a:xfrm>
            <a:off x="2875945" y="2290947"/>
            <a:ext cx="6890356" cy="1672165"/>
            <a:chOff x="2104117" y="774701"/>
            <a:chExt cx="5167767" cy="1254124"/>
          </a:xfrm>
        </p:grpSpPr>
        <p:pic>
          <p:nvPicPr>
            <p:cNvPr id="15" name="Hình ảnh 14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5554ECFA-2E20-0AFE-E560-16AE9C4C5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871EF29A-5E3B-8549-7819-BA5AE58A9532}"/>
                </a:ext>
              </a:extLst>
            </p:cNvPr>
            <p:cNvSpPr txBox="1"/>
            <p:nvPr/>
          </p:nvSpPr>
          <p:spPr>
            <a:xfrm>
              <a:off x="3022146" y="1084099"/>
              <a:ext cx="42497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Chăm </a:t>
              </a:r>
              <a:r>
                <a:rPr lang="vi-VN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vi-VN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con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20C52F6-3526-5BEF-A29F-1E1B4A0068B2}"/>
              </a:ext>
            </a:extLst>
          </p:cNvPr>
          <p:cNvGrpSpPr/>
          <p:nvPr/>
        </p:nvGrpSpPr>
        <p:grpSpPr>
          <a:xfrm>
            <a:off x="2875943" y="3846504"/>
            <a:ext cx="6338511" cy="1672165"/>
            <a:chOff x="2104117" y="774701"/>
            <a:chExt cx="4753883" cy="1254124"/>
          </a:xfrm>
        </p:grpSpPr>
        <p:pic>
          <p:nvPicPr>
            <p:cNvPr id="18" name="Hình ảnh 17" descr="Ảnh có chứa đầy màu sắc, vài&#10;&#10;Mô tả được tạo tự động">
              <a:extLst>
                <a:ext uri="{FF2B5EF4-FFF2-40B4-BE49-F238E27FC236}">
                  <a16:creationId xmlns:a16="http://schemas.microsoft.com/office/drawing/2014/main" id="{CA74C05F-9127-CD77-EC69-A1A16ED2B4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74" t="59544" r="31112" b="20996"/>
            <a:stretch/>
          </p:blipFill>
          <p:spPr>
            <a:xfrm>
              <a:off x="2104117" y="774701"/>
              <a:ext cx="1272844" cy="1254124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4BC2377-9322-B42C-FFFA-16D4D2DAABB5}"/>
                </a:ext>
              </a:extLst>
            </p:cNvPr>
            <p:cNvSpPr txBox="1"/>
            <p:nvPr/>
          </p:nvSpPr>
          <p:spPr>
            <a:xfrm>
              <a:off x="3241222" y="1078597"/>
              <a:ext cx="361677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Ai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nhanh</a:t>
              </a:r>
              <a:r>
                <a:rPr lang="en-US" sz="5333" b="1" kern="0" dirty="0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A5CA"/>
                  </a:solidFill>
                  <a:latin typeface="Calibri"/>
                  <a:cs typeface="Arial"/>
                  <a:sym typeface="Arial"/>
                </a:rPr>
                <a:t>hơn</a:t>
              </a:r>
              <a:endParaRPr lang="en-US" sz="5333" b="1" kern="0" dirty="0">
                <a:solidFill>
                  <a:srgbClr val="00A5CA"/>
                </a:solidFill>
                <a:latin typeface="Calibri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0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401</Words>
  <Application>Microsoft Office PowerPoint</Application>
  <PresentationFormat>Widescreen</PresentationFormat>
  <Paragraphs>60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Oi</vt:lpstr>
      <vt:lpstr>Public Sans</vt:lpstr>
      <vt:lpstr>Quicksand</vt:lpstr>
      <vt:lpstr>Satisfy</vt:lpstr>
      <vt:lpstr>SVN-Poky's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23</cp:revision>
  <dcterms:created xsi:type="dcterms:W3CDTF">2022-12-27T13:09:44Z</dcterms:created>
  <dcterms:modified xsi:type="dcterms:W3CDTF">2023-03-14T01:31:01Z</dcterms:modified>
</cp:coreProperties>
</file>