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74" r:id="rId3"/>
    <p:sldId id="271" r:id="rId4"/>
    <p:sldId id="272" r:id="rId5"/>
    <p:sldId id="281" r:id="rId6"/>
    <p:sldId id="285" r:id="rId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6.emf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723518" y="2641937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Tiết 2: Giải bài toán về ít hơn một số đơn vị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5066984"/>
            <a:ext cx="9175433" cy="1903095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67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61182"/>
            <a:ext cx="75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   ÍT HƠN MỘT SỐ ĐƠN VỊ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96" y="2223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4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1" y="152400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1" y="1125245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thuyền?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304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596120" y="4573259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228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2659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1973705" y="2659510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4581523" y="3133725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253939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>
                <a:latin typeface="Arial" pitchFamily="34" charset="0"/>
                <a:cs typeface="Arial" pitchFamily="34" charset="0"/>
              </a:rPr>
              <a:t>ơ</a:t>
            </a:r>
            <a:r>
              <a:rPr lang="en-US" sz="1600">
                <a:latin typeface="Arial" pitchFamily="34" charset="0"/>
                <a:cs typeface="Arial" pitchFamily="34" charset="0"/>
              </a:rPr>
              <a:t>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2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257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1334" y="43329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8 – 2 = 6 ( cái)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cái thuyền</a:t>
            </a:r>
          </a:p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333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5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68839" y="1799119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62800" y="1295400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6195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6971364" y="2228907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-27227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5558589" y="1295400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76200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260714"/>
            <a:ext cx="564343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mục?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42334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83933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29652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 ít 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n 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: </a:t>
            </a: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3 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5058531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Hạ: … tiết mục?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19600" y="36471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9 – 3 = 6 (tiết mục)</a:t>
            </a: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 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tiết mục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1143000"/>
            <a:ext cx="5269251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057400"/>
            <a:ext cx="13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306" y="20574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4103" y="1600200"/>
            <a:ext cx="69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306" y="2514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112" y="2895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2895600"/>
            <a:ext cx="1355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6750" y="2502108"/>
            <a:ext cx="616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4117" y="2185735"/>
            <a:ext cx="1219294" cy="32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838726" y="3387840"/>
            <a:ext cx="2825262" cy="12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42441" y="2895600"/>
            <a:ext cx="1059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20"/>
          <p:cNvSpPr/>
          <p:nvPr/>
        </p:nvSpPr>
        <p:spPr>
          <a:xfrm>
            <a:off x="4922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5" name="Rectangle: Rounded Corners 20"/>
          <p:cNvSpPr/>
          <p:nvPr/>
        </p:nvSpPr>
        <p:spPr>
          <a:xfrm>
            <a:off x="6172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Rectangle: Rounded Corners 20"/>
          <p:cNvSpPr/>
          <p:nvPr/>
        </p:nvSpPr>
        <p:spPr>
          <a:xfrm>
            <a:off x="7524750" y="43354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: Rounded Corners 20"/>
          <p:cNvSpPr/>
          <p:nvPr/>
        </p:nvSpPr>
        <p:spPr>
          <a:xfrm>
            <a:off x="5549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8" name="Rectangle: Rounded Corners 20"/>
          <p:cNvSpPr/>
          <p:nvPr/>
        </p:nvSpPr>
        <p:spPr>
          <a:xfrm>
            <a:off x="6838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83328" y="5385216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444922" y="1466116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tắt: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8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nhiều h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hàng?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886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3799523"/>
            <a:ext cx="62484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hai có số thùng hàng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20 + 8 = 28 (thùng)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28 thùng hàng</a:t>
            </a:r>
          </a:p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2901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0" y="4257651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3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chiêng,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có 11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số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là 4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nhiêu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hội?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69259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Một: 11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ít h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Một: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4953000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62401" y="3692590"/>
            <a:ext cx="5334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có số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11 – 4 = 7 (ng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Đáp số: 7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5896705" y="1186845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9453" y="228600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0470" y="11430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8857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5313" y="1502077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7716" y="193872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95400" y="1571523"/>
            <a:ext cx="1219294" cy="485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53875" y="1973705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9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5571" y="2819400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0"/>
          <p:cNvSpPr/>
          <p:nvPr/>
        </p:nvSpPr>
        <p:spPr>
          <a:xfrm>
            <a:off x="4922838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6172200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7524750" y="45640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5549900" y="45450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3" name="Rectangle: Rounded Corners 20"/>
          <p:cNvSpPr/>
          <p:nvPr/>
        </p:nvSpPr>
        <p:spPr>
          <a:xfrm>
            <a:off x="6838950" y="45418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20" y="0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17716" y="5417025"/>
            <a:ext cx="4653860" cy="13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7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538177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377</Words>
  <Application>Microsoft Office PowerPoint</Application>
  <PresentationFormat>On-screen Show (4:3)</PresentationFormat>
  <Paragraphs>56</Paragraphs>
  <Slides>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iCiel Cadena</vt:lpstr>
      <vt:lpstr>Pony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70</cp:revision>
  <cp:lastPrinted>2021-05-29T03:54:29Z</cp:lastPrinted>
  <dcterms:created xsi:type="dcterms:W3CDTF">2021-05-29T03:43:30Z</dcterms:created>
  <dcterms:modified xsi:type="dcterms:W3CDTF">2024-10-23T11:14:40Z</dcterms:modified>
</cp:coreProperties>
</file>