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56" r:id="rId3"/>
    <p:sldId id="268" r:id="rId4"/>
    <p:sldId id="267" r:id="rId5"/>
    <p:sldId id="257" r:id="rId6"/>
    <p:sldId id="258" r:id="rId7"/>
    <p:sldId id="259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8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35074" y="2531055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33: THỰC HÀNH VÀ TRẢI NGHIỆM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VỚI CÁC ĐƠN VỊ KI-LÔ-GAM, LÍT.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962400"/>
            <a:ext cx="847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E40"/>
                </a:solidFill>
                <a:latin typeface="iCiel PONY" pitchFamily="2" charset="-93"/>
              </a:rPr>
              <a:t>Tiết 1: KHÁM PHÁ</a:t>
            </a:r>
          </a:p>
          <a:p>
            <a:pPr algn="ctr"/>
            <a:r>
              <a:rPr lang="en-US" sz="3600" b="1" dirty="0">
                <a:solidFill>
                  <a:srgbClr val="008E40"/>
                </a:solidFill>
                <a:latin typeface="iCiel PONY" pitchFamily="2" charset="-93"/>
              </a:rPr>
              <a:t>              HOẠT ĐỘNG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335" y="1051222"/>
            <a:ext cx="88970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40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3: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LÀM QUEN VỚI KHỐI LƯỢNG, DUNG TÍCH</a:t>
            </a:r>
          </a:p>
        </p:txBody>
      </p:sp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8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4724400" y="2719087"/>
            <a:ext cx="4173662" cy="254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271972" y="2667000"/>
            <a:ext cx="4071428" cy="2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096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271973" y="2344232"/>
            <a:ext cx="4292653" cy="28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733514" y="2358980"/>
            <a:ext cx="4191000" cy="27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152400" y="2362200"/>
            <a:ext cx="4318790" cy="28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4643723" y="2362200"/>
            <a:ext cx="4195477" cy="27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0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</p:spTree>
    <p:extLst>
      <p:ext uri="{BB962C8B-B14F-4D97-AF65-F5344CB8AC3E}">
        <p14:creationId xmlns:p14="http://schemas.microsoft.com/office/powerpoint/2010/main" val="79649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4800" y="170689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1219200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5" y="78605"/>
            <a:ext cx="2655645" cy="9857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521" y="4724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043" y="5181600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043" y="3962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nặng hơn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1" y="4724400"/>
            <a:ext cx="68580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043" y="5181600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nhẹ hơn 1kg</a:t>
            </a: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143000" y="1245279"/>
            <a:ext cx="1810680" cy="31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5574173" y="946608"/>
            <a:ext cx="2579228" cy="34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6843" y="7162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849" y="488590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Mỗi túi nặng bao nhiêu ki-lô-gam?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5516892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: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– 2 = 6kg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1816" y="4357703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1204" y="4267200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8kg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491" y="4860611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bao nhiêu ki-lô-gam?</a:t>
            </a: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sau 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743993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308</Words>
  <Application>Microsoft Office PowerPoint</Application>
  <PresentationFormat>On-screen Show (4:3)</PresentationFormat>
  <Paragraphs>40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18</cp:revision>
  <dcterms:created xsi:type="dcterms:W3CDTF">2021-06-12T14:35:08Z</dcterms:created>
  <dcterms:modified xsi:type="dcterms:W3CDTF">2024-11-10T13:22:47Z</dcterms:modified>
</cp:coreProperties>
</file>