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6" r:id="rId3"/>
    <p:sldMasterId id="2147483698" r:id="rId4"/>
  </p:sldMasterIdLst>
  <p:notesMasterIdLst>
    <p:notesMasterId r:id="rId21"/>
  </p:notesMasterIdLst>
  <p:sldIdLst>
    <p:sldId id="301" r:id="rId5"/>
    <p:sldId id="302" r:id="rId6"/>
    <p:sldId id="258" r:id="rId7"/>
    <p:sldId id="275" r:id="rId8"/>
    <p:sldId id="266" r:id="rId9"/>
    <p:sldId id="276" r:id="rId10"/>
    <p:sldId id="277" r:id="rId11"/>
    <p:sldId id="290" r:id="rId12"/>
    <p:sldId id="289" r:id="rId13"/>
    <p:sldId id="300" r:id="rId14"/>
    <p:sldId id="267" r:id="rId15"/>
    <p:sldId id="279" r:id="rId16"/>
    <p:sldId id="291" r:id="rId17"/>
    <p:sldId id="288" r:id="rId18"/>
    <p:sldId id="278" r:id="rId19"/>
    <p:sldId id="298" r:id="rId20"/>
  </p:sldIdLst>
  <p:sldSz cx="9144000" cy="5143500" type="screen16x9"/>
  <p:notesSz cx="6858000" cy="9144000"/>
  <p:embeddedFontLst>
    <p:embeddedFont>
      <p:font typeface="DFPOP1-W9" panose="020B0604020202020204" charset="-128"/>
      <p:regular r:id="rId22"/>
    </p:embeddedFon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imSun" panose="02010600030101010101" pitchFamily="2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1"/>
            <p14:sldId id="288"/>
            <p14:sldId id="278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90" d="100"/>
          <a:sy n="90" d="100"/>
        </p:scale>
        <p:origin x="500" y="52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On-screen Show (16:9)</PresentationFormat>
  <Paragraphs>78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inpin heiti</vt:lpstr>
      <vt:lpstr>Wingdings</vt:lpstr>
      <vt:lpstr>Calibri</vt:lpstr>
      <vt:lpstr>Arial</vt:lpstr>
      <vt:lpstr>SimSun</vt:lpstr>
      <vt:lpstr>Times New Roman</vt:lpstr>
      <vt:lpstr>DFPOP1-W9</vt:lpstr>
      <vt:lpstr>华康少女文字W5</vt:lpstr>
      <vt:lpstr>Arial-Rounded</vt:lpstr>
      <vt:lpstr>Office 主题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GHC</cp:lastModifiedBy>
  <cp:revision>70</cp:revision>
  <dcterms:created xsi:type="dcterms:W3CDTF">2020-08-13T09:19:00Z</dcterms:created>
  <dcterms:modified xsi:type="dcterms:W3CDTF">2024-01-12T07:38:30Z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