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349" r:id="rId3"/>
    <p:sldId id="348" r:id="rId4"/>
    <p:sldId id="350" r:id="rId5"/>
    <p:sldId id="351" r:id="rId6"/>
    <p:sldId id="352" r:id="rId7"/>
    <p:sldId id="331" r:id="rId8"/>
  </p:sldIdLst>
  <p:sldSz cx="16002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6B28A"/>
    <a:srgbClr val="59AE52"/>
    <a:srgbClr val="5AC65A"/>
    <a:srgbClr val="FFE5E6"/>
    <a:srgbClr val="FFD9DA"/>
    <a:srgbClr val="006BBC"/>
    <a:srgbClr val="FF33CC"/>
    <a:srgbClr val="F0C380"/>
    <a:srgbClr val="4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12" y="90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00FF"/>
                </a:solidFill>
                <a:latin typeface="Times New Roman" pitchFamily="18" charset="0"/>
              </a:rPr>
              <a:t>TIỂU HỌC …………………..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VỊ TRÍ, ĐỊNH HƯỚNG TRONG KHÔNG GIAN</a:t>
            </a:r>
            <a:endParaRPr 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5626750" y="1200476"/>
            <a:ext cx="466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HÁI QUẢ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531121" y="2689429"/>
            <a:ext cx="1965679" cy="1924361"/>
            <a:chOff x="9500558" y="2735044"/>
            <a:chExt cx="1965679" cy="19243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558" y="2735044"/>
              <a:ext cx="1965679" cy="14626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669222" y="4197740"/>
              <a:ext cx="1636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897200" y="2545797"/>
            <a:ext cx="1436334" cy="2085574"/>
            <a:chOff x="13575066" y="2591412"/>
            <a:chExt cx="1436334" cy="20855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 r="26445"/>
            <a:stretch/>
          </p:blipFill>
          <p:spPr>
            <a:xfrm>
              <a:off x="13575066" y="2591412"/>
              <a:ext cx="1436334" cy="157465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610054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496800" y="4826629"/>
            <a:ext cx="1781400" cy="2053866"/>
            <a:chOff x="11679185" y="4842222"/>
            <a:chExt cx="1781400" cy="205386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11679185" y="4842222"/>
              <a:ext cx="1781400" cy="16029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800909" y="6372868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na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818862" y="6697471"/>
            <a:ext cx="1781734" cy="2163293"/>
            <a:chOff x="13382247" y="6783338"/>
            <a:chExt cx="1781734" cy="21632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495573" y="6783338"/>
              <a:ext cx="1668408" cy="174559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382247" y="8484966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580522" y="6666171"/>
            <a:ext cx="1724540" cy="2218259"/>
            <a:chOff x="9705460" y="6742939"/>
            <a:chExt cx="1724540" cy="2218259"/>
          </a:xfrm>
          <a:solidFill>
            <a:schemeClr val="bg1"/>
          </a:solidFill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460" y="6742939"/>
              <a:ext cx="1724540" cy="1785993"/>
            </a:xfrm>
            <a:prstGeom prst="rect">
              <a:avLst/>
            </a:prstGeom>
            <a:grpFill/>
          </p:spPr>
        </p:pic>
        <p:sp>
          <p:nvSpPr>
            <p:cNvPr id="36" name="TextBox 35"/>
            <p:cNvSpPr txBox="1"/>
            <p:nvPr/>
          </p:nvSpPr>
          <p:spPr>
            <a:xfrm>
              <a:off x="9751760" y="8499533"/>
              <a:ext cx="163698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0374" y="2354322"/>
            <a:ext cx="4264025" cy="1445769"/>
            <a:chOff x="460374" y="2714913"/>
            <a:chExt cx="4264025" cy="144576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t="38159" r="73548" b="52845"/>
            <a:stretch/>
          </p:blipFill>
          <p:spPr bwMode="auto">
            <a:xfrm>
              <a:off x="460374" y="2714913"/>
              <a:ext cx="4264025" cy="1074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38200" y="3760572"/>
              <a:ext cx="36697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Toa sau cùng là toa số mấy?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91704" y="2100311"/>
            <a:ext cx="3680816" cy="1699780"/>
            <a:chOff x="5983184" y="2286000"/>
            <a:chExt cx="3680816" cy="169978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4" t="48369" r="52871" b="34642"/>
            <a:stretch/>
          </p:blipFill>
          <p:spPr bwMode="auto">
            <a:xfrm>
              <a:off x="6585466" y="2286000"/>
              <a:ext cx="2308128" cy="132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983184" y="3585670"/>
              <a:ext cx="36808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on mèo ở trên hay ở dưới?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3772" y="4524004"/>
            <a:ext cx="4341253" cy="1340967"/>
            <a:chOff x="2553772" y="4524004"/>
            <a:chExt cx="4341253" cy="134096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20" t="34907" r="54913" b="56539"/>
            <a:stretch/>
          </p:blipFill>
          <p:spPr bwMode="auto">
            <a:xfrm>
              <a:off x="3360717" y="4524004"/>
              <a:ext cx="2750660" cy="940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553772" y="5464861"/>
              <a:ext cx="43412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Con thỏ khoang ở trước hay sau?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0983" y="7384347"/>
            <a:ext cx="3884397" cy="1384298"/>
            <a:chOff x="4389891" y="7038467"/>
            <a:chExt cx="3884397" cy="138429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9" t="34907" r="54939" b="56539"/>
            <a:stretch/>
          </p:blipFill>
          <p:spPr bwMode="auto">
            <a:xfrm>
              <a:off x="4984982" y="7038467"/>
              <a:ext cx="2838610" cy="97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389891" y="8022655"/>
              <a:ext cx="388439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Con thỏ nâu ở trước hay sau?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01" y="6191048"/>
            <a:ext cx="2962671" cy="2577597"/>
            <a:chOff x="463201" y="6191048"/>
            <a:chExt cx="2962671" cy="2577597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3" t="51005" r="70385" b="31773"/>
            <a:stretch/>
          </p:blipFill>
          <p:spPr bwMode="auto">
            <a:xfrm>
              <a:off x="1396966" y="6191048"/>
              <a:ext cx="1050804" cy="2261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63201" y="8368535"/>
              <a:ext cx="29626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Đèn trên cùng màu gì?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1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6" t="27051" r="70279" b="68782"/>
          <a:stretch/>
        </p:blipFill>
        <p:spPr bwMode="auto">
          <a:xfrm>
            <a:off x="7018317" y="2064152"/>
            <a:ext cx="2018806" cy="65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20970" r="81939" b="68620"/>
          <a:stretch/>
        </p:blipFill>
        <p:spPr bwMode="auto">
          <a:xfrm>
            <a:off x="1104699" y="1802446"/>
            <a:ext cx="2228810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32961" r="76807" b="47824"/>
          <a:stretch/>
        </p:blipFill>
        <p:spPr bwMode="auto">
          <a:xfrm>
            <a:off x="1070063" y="2895600"/>
            <a:ext cx="5102137" cy="398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8" t="31291" r="54375" b="48630"/>
          <a:stretch/>
        </p:blipFill>
        <p:spPr bwMode="auto">
          <a:xfrm>
            <a:off x="9220200" y="2895600"/>
            <a:ext cx="5234651" cy="316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6875815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Bên phải là rùa</a:t>
            </a:r>
            <a:endParaRPr lang="en-US" sz="2400" b="1"/>
          </a:p>
        </p:txBody>
      </p:sp>
      <p:sp>
        <p:nvSpPr>
          <p:cNvPr id="39" name="TextBox 38"/>
          <p:cNvSpPr txBox="1"/>
          <p:nvPr/>
        </p:nvSpPr>
        <p:spPr>
          <a:xfrm>
            <a:off x="1117893" y="6879314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Bên trái là thỏ</a:t>
            </a:r>
            <a:endParaRPr lang="en-US" sz="2400" b="1"/>
          </a:p>
        </p:txBody>
      </p:sp>
      <p:sp>
        <p:nvSpPr>
          <p:cNvPr id="40" name="TextBox 39"/>
          <p:cNvSpPr txBox="1"/>
          <p:nvPr/>
        </p:nvSpPr>
        <p:spPr>
          <a:xfrm>
            <a:off x="9379822" y="6506482"/>
            <a:ext cx="570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Từ trái sang phải: Thứ nhất là mai, thứ hai là Nam và thứ ba là Rô-bốt.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258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33172" r="66041" b="52070"/>
          <a:stretch/>
        </p:blipFill>
        <p:spPr bwMode="auto">
          <a:xfrm>
            <a:off x="1295485" y="2590800"/>
            <a:ext cx="7603308" cy="233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33966" r="81292" b="54210"/>
          <a:stretch/>
        </p:blipFill>
        <p:spPr bwMode="auto">
          <a:xfrm>
            <a:off x="1284405" y="1676400"/>
            <a:ext cx="2095982" cy="93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0823" r="66243" b="45074"/>
          <a:stretch/>
        </p:blipFill>
        <p:spPr bwMode="auto">
          <a:xfrm>
            <a:off x="1222376" y="5334000"/>
            <a:ext cx="7546644" cy="6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62937" r="63778" b="28018"/>
          <a:stretch/>
        </p:blipFill>
        <p:spPr bwMode="auto">
          <a:xfrm>
            <a:off x="9905999" y="5574571"/>
            <a:ext cx="5325762" cy="14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134600" y="3924765"/>
            <a:ext cx="288091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Bên phải là khối </a:t>
            </a:r>
          </a:p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hộp chữ nhật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endCxn id="20" idx="1"/>
          </p:cNvCxnSpPr>
          <p:nvPr/>
        </p:nvCxnSpPr>
        <p:spPr>
          <a:xfrm>
            <a:off x="8769019" y="4340264"/>
            <a:ext cx="13655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85" y="3924765"/>
            <a:ext cx="263886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Bên trái là khối </a:t>
            </a:r>
          </a:p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lập phương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>
            <a:off x="3934349" y="4340263"/>
            <a:ext cx="147585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4926" r="66243" b="41836"/>
          <a:stretch/>
        </p:blipFill>
        <p:spPr bwMode="auto">
          <a:xfrm>
            <a:off x="1216356" y="6748621"/>
            <a:ext cx="7546644" cy="51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8164" r="66243" b="38598"/>
          <a:stretch/>
        </p:blipFill>
        <p:spPr bwMode="auto">
          <a:xfrm>
            <a:off x="1216356" y="7946232"/>
            <a:ext cx="7546644" cy="51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3599" y="6165841"/>
            <a:ext cx="73182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Từ trái sang phải, hình tam giác ở vị trí thứ ba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8538" y="7386934"/>
            <a:ext cx="74364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Từ phải sang trái, hình ở vị trí thứ ba là hình tròn 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0648" y="8460257"/>
            <a:ext cx="8948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ở giữa hình tròn và hình tam giác là hình vuông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t="19009" r="7585" b="66998"/>
          <a:stretch/>
        </p:blipFill>
        <p:spPr bwMode="auto">
          <a:xfrm>
            <a:off x="1295400" y="2819400"/>
            <a:ext cx="12573000" cy="238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0991" r="81874" b="48378"/>
          <a:stretch/>
        </p:blipFill>
        <p:spPr bwMode="auto">
          <a:xfrm>
            <a:off x="765175" y="1729946"/>
            <a:ext cx="23673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8" t="36122" r="20523" b="60342"/>
          <a:stretch/>
        </p:blipFill>
        <p:spPr bwMode="auto">
          <a:xfrm>
            <a:off x="2067698" y="5638800"/>
            <a:ext cx="8279027" cy="63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8" t="39658" r="20523" b="56806"/>
          <a:stretch/>
        </p:blipFill>
        <p:spPr bwMode="auto">
          <a:xfrm>
            <a:off x="2051221" y="7240894"/>
            <a:ext cx="8279027" cy="63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33599" y="6477000"/>
            <a:ext cx="12295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tam giác, hình vuông, hình tròn, hình chữ nhật</a:t>
            </a:r>
            <a:endParaRPr lang="en-US" sz="28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3599" y="8087380"/>
            <a:ext cx="12295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vuông ở giữa hình tam giác và hình tròn</a:t>
            </a:r>
            <a:endParaRPr lang="en-US" sz="28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2" t="19549" r="7382" b="44392"/>
          <a:stretch/>
        </p:blipFill>
        <p:spPr bwMode="auto">
          <a:xfrm>
            <a:off x="1222375" y="2743201"/>
            <a:ext cx="9064625" cy="43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0991" r="81874" b="48378"/>
          <a:stretch/>
        </p:blipFill>
        <p:spPr bwMode="auto">
          <a:xfrm>
            <a:off x="765175" y="1729946"/>
            <a:ext cx="23673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4" t="58198" r="7382" b="35473"/>
          <a:stretch/>
        </p:blipFill>
        <p:spPr bwMode="auto">
          <a:xfrm>
            <a:off x="1600200" y="7138086"/>
            <a:ext cx="9023943" cy="8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00200" y="8077200"/>
            <a:ext cx="1348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Khối lập phương B, mặt trước tô màu xanh, mặt trên tô màu vàng, mặt bên phải tô màu đỏ.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16379</TotalTime>
  <Words>321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2301</cp:revision>
  <dcterms:created xsi:type="dcterms:W3CDTF">2008-09-09T22:52:10Z</dcterms:created>
  <dcterms:modified xsi:type="dcterms:W3CDTF">2024-01-15T02:10:03Z</dcterms:modified>
</cp:coreProperties>
</file>