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71" r:id="rId5"/>
    <p:sldId id="258" r:id="rId6"/>
    <p:sldId id="259" r:id="rId7"/>
    <p:sldId id="260" r:id="rId8"/>
    <p:sldId id="266" r:id="rId9"/>
    <p:sldId id="268" r:id="rId10"/>
    <p:sldId id="267" r:id="rId11"/>
    <p:sldId id="261" r:id="rId12"/>
    <p:sldId id="272" r:id="rId13"/>
    <p:sldId id="264" r:id="rId14"/>
    <p:sldId id="270" r:id="rId15"/>
  </p:sldIdLst>
  <p:sldSz cx="18288000" cy="10287000"/>
  <p:notesSz cx="6858000" cy="9144000"/>
  <p:embeddedFontLst>
    <p:embeddedFont>
      <p:font typeface="#9Slide07 HoneyCream" panose="020B0604020202020204" charset="0"/>
      <p:regular r:id="rId16"/>
    </p:embeddedFont>
    <p:embeddedFont>
      <p:font typeface="Calibri" panose="020F0502020204030204" pitchFamily="34" charset="0"/>
      <p:regular r:id="rId17"/>
      <p:bold r:id="rId18"/>
      <p:italic r:id="rId19"/>
      <p:boldItalic r:id="rId20"/>
    </p:embeddedFont>
    <p:embeddedFont>
      <p:font typeface="Garet Ultra-Bold" panose="020B0604020202020204" charset="0"/>
      <p:regular r:id="rId21"/>
    </p:embeddedFont>
    <p:embeddedFont>
      <p:font typeface="SVN-Adam Gorry" panose="02040603050506020204" pitchFamily="18" charset="0"/>
      <p:regular r:id="rId22"/>
    </p:embeddedFont>
    <p:embeddedFont>
      <p:font typeface="SVN-Hole Hearted" panose="020B0A06020104020203" pitchFamily="34" charset="0"/>
      <p:regular r:id="rId23"/>
    </p:embeddedFont>
    <p:embeddedFont>
      <p:font typeface="SVN-Newton" panose="02040603050506020204" pitchFamily="18" charset="0"/>
      <p:regular r:id="rId24"/>
    </p:embeddedFont>
    <p:embeddedFont>
      <p:font typeface="SVN-SAF" panose="02040603050506020204" pitchFamily="18"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svg"/><Relationship Id="rId7" Type="http://schemas.openxmlformats.org/officeDocument/2006/relationships/image" Target="../media/image6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5.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1"/>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4296082"/>
            <a:ext cx="8506486" cy="3714814"/>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41" name="Group 41"/>
          <p:cNvGrpSpPr/>
          <p:nvPr/>
        </p:nvGrpSpPr>
        <p:grpSpPr>
          <a:xfrm>
            <a:off x="7124275" y="4049941"/>
            <a:ext cx="8506486" cy="1227221"/>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a:solidFill>
                  <a:srgbClr val="8B414B"/>
                </a:solidFill>
                <a:latin typeface="SVN-Hole Hearted" panose="020B0A06020104020203" pitchFamily="34" charset="0"/>
              </a:rPr>
              <a:t>DẶN DÒ</a:t>
            </a:r>
          </a:p>
        </p:txBody>
      </p:sp>
      <p:sp>
        <p:nvSpPr>
          <p:cNvPr id="48" name="TextBox 48"/>
          <p:cNvSpPr txBox="1"/>
          <p:nvPr/>
        </p:nvSpPr>
        <p:spPr>
          <a:xfrm>
            <a:off x="7808105" y="5440585"/>
            <a:ext cx="6972008" cy="2215991"/>
          </a:xfrm>
          <a:prstGeom prst="rect">
            <a:avLst/>
          </a:prstGeom>
        </p:spPr>
        <p:txBody>
          <a:bodyPr lIns="0" tIns="0" rIns="0" bIns="0" rtlCol="0" anchor="t">
            <a:spAutoFit/>
          </a:bodyPr>
          <a:lstStyle/>
          <a:p>
            <a:pPr marL="342900" indent="-342900" algn="just">
              <a:buFont typeface="Arial" panose="020B0604020202020204" pitchFamily="34" charset="0"/>
              <a:buChar char="•"/>
            </a:pPr>
            <a:r>
              <a:rPr lang="en-US" sz="3600" spc="130" dirty="0" err="1">
                <a:solidFill>
                  <a:srgbClr val="8B414B"/>
                </a:solidFill>
              </a:rPr>
              <a:t>Hoàn</a:t>
            </a:r>
            <a:r>
              <a:rPr lang="en-US" sz="3600" spc="130" dirty="0">
                <a:solidFill>
                  <a:srgbClr val="8B414B"/>
                </a:solidFill>
              </a:rPr>
              <a:t> </a:t>
            </a:r>
            <a:r>
              <a:rPr lang="en-US" sz="3600" spc="130" dirty="0" err="1">
                <a:solidFill>
                  <a:srgbClr val="8B414B"/>
                </a:solidFill>
              </a:rPr>
              <a:t>thành</a:t>
            </a:r>
            <a:r>
              <a:rPr lang="en-US" sz="3600" spc="130" dirty="0">
                <a:solidFill>
                  <a:srgbClr val="8B414B"/>
                </a:solidFill>
              </a:rPr>
              <a:t> </a:t>
            </a:r>
            <a:r>
              <a:rPr lang="en-US" sz="3600" spc="130" dirty="0" err="1">
                <a:solidFill>
                  <a:srgbClr val="8B414B"/>
                </a:solidFill>
              </a:rPr>
              <a:t>tìm</a:t>
            </a:r>
            <a:r>
              <a:rPr lang="en-US" sz="3600" spc="130" dirty="0">
                <a:solidFill>
                  <a:srgbClr val="8B414B"/>
                </a:solidFill>
              </a:rPr>
              <a:t> ý </a:t>
            </a:r>
            <a:r>
              <a:rPr lang="en-US" sz="3600" spc="130" dirty="0" err="1">
                <a:solidFill>
                  <a:srgbClr val="8B414B"/>
                </a:solidFill>
              </a:rPr>
              <a:t>cho</a:t>
            </a:r>
            <a:r>
              <a:rPr lang="en-US" sz="3600" spc="130" dirty="0">
                <a:solidFill>
                  <a:srgbClr val="8B414B"/>
                </a:solidFill>
              </a:rPr>
              <a:t> </a:t>
            </a:r>
            <a:r>
              <a:rPr lang="en-US" sz="3600" spc="130" dirty="0" err="1">
                <a:solidFill>
                  <a:srgbClr val="8B414B"/>
                </a:solidFill>
              </a:rPr>
              <a:t>đoạn</a:t>
            </a:r>
            <a:r>
              <a:rPr lang="en-US" sz="3600" spc="130" dirty="0">
                <a:solidFill>
                  <a:srgbClr val="8B414B"/>
                </a:solidFill>
              </a:rPr>
              <a:t> </a:t>
            </a:r>
            <a:r>
              <a:rPr lang="en-US" sz="3600" spc="130" dirty="0" err="1">
                <a:solidFill>
                  <a:srgbClr val="8B414B"/>
                </a:solidFill>
              </a:rPr>
              <a:t>văn</a:t>
            </a:r>
            <a:r>
              <a:rPr lang="en-US" sz="3600" spc="130" dirty="0">
                <a:solidFill>
                  <a:srgbClr val="8B414B"/>
                </a:solidFill>
              </a:rPr>
              <a:t> </a:t>
            </a:r>
            <a:r>
              <a:rPr lang="en-US" sz="3600" spc="130" dirty="0" err="1">
                <a:solidFill>
                  <a:srgbClr val="8B414B"/>
                </a:solidFill>
              </a:rPr>
              <a:t>nêu</a:t>
            </a:r>
            <a:r>
              <a:rPr lang="en-US" sz="3600" spc="130" dirty="0">
                <a:solidFill>
                  <a:srgbClr val="8B414B"/>
                </a:solidFill>
              </a:rPr>
              <a:t> </a:t>
            </a:r>
            <a:r>
              <a:rPr lang="en-US" sz="3600" spc="130" dirty="0" err="1">
                <a:solidFill>
                  <a:srgbClr val="8B414B"/>
                </a:solidFill>
              </a:rPr>
              <a:t>tình</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xúc</a:t>
            </a:r>
            <a:r>
              <a:rPr lang="en-US" sz="3600" spc="130" dirty="0">
                <a:solidFill>
                  <a:srgbClr val="8B414B"/>
                </a:solidFill>
              </a:rPr>
              <a:t> </a:t>
            </a:r>
            <a:r>
              <a:rPr lang="en-US" sz="3600" spc="130" dirty="0" err="1">
                <a:solidFill>
                  <a:srgbClr val="8B414B"/>
                </a:solidFill>
              </a:rPr>
              <a:t>với</a:t>
            </a:r>
            <a:r>
              <a:rPr lang="en-US" sz="3600" spc="130" dirty="0">
                <a:solidFill>
                  <a:srgbClr val="8B414B"/>
                </a:solidFill>
              </a:rPr>
              <a:t> </a:t>
            </a:r>
            <a:r>
              <a:rPr lang="en-US" sz="3600" spc="130" dirty="0" err="1">
                <a:solidFill>
                  <a:srgbClr val="8B414B"/>
                </a:solidFill>
              </a:rPr>
              <a:t>người</a:t>
            </a:r>
            <a:r>
              <a:rPr lang="en-US" sz="3600" spc="130" dirty="0">
                <a:solidFill>
                  <a:srgbClr val="8B414B"/>
                </a:solidFill>
              </a:rPr>
              <a:t> </a:t>
            </a:r>
            <a:r>
              <a:rPr lang="en-US" sz="3600" spc="130" dirty="0" err="1">
                <a:solidFill>
                  <a:srgbClr val="8B414B"/>
                </a:solidFill>
              </a:rPr>
              <a:t>thân</a:t>
            </a:r>
            <a:r>
              <a:rPr lang="en-US" sz="3600" spc="130" dirty="0">
                <a:solidFill>
                  <a:srgbClr val="8B414B"/>
                </a:solidFill>
              </a:rPr>
              <a:t> </a:t>
            </a:r>
            <a:r>
              <a:rPr lang="en-US" sz="3600" spc="130" dirty="0" err="1">
                <a:solidFill>
                  <a:srgbClr val="8B414B"/>
                </a:solidFill>
              </a:rPr>
              <a:t>thiết</a:t>
            </a:r>
            <a:r>
              <a:rPr lang="en-US" sz="3600" spc="130" dirty="0">
                <a:solidFill>
                  <a:srgbClr val="8B414B"/>
                </a:solidFill>
              </a:rPr>
              <a:t>, </a:t>
            </a:r>
            <a:r>
              <a:rPr lang="en-US" sz="3600" spc="130" dirty="0" err="1">
                <a:solidFill>
                  <a:srgbClr val="8B414B"/>
                </a:solidFill>
              </a:rPr>
              <a:t>gần</a:t>
            </a:r>
            <a:r>
              <a:rPr lang="en-US" sz="3600" spc="130" dirty="0">
                <a:solidFill>
                  <a:srgbClr val="8B414B"/>
                </a:solidFill>
              </a:rPr>
              <a:t> </a:t>
            </a:r>
            <a:r>
              <a:rPr lang="en-US" sz="3600" spc="130" dirty="0" err="1">
                <a:solidFill>
                  <a:srgbClr val="8B414B"/>
                </a:solidFill>
              </a:rPr>
              <a:t>gũi</a:t>
            </a:r>
            <a:r>
              <a:rPr lang="en-US" sz="3600" spc="130" dirty="0">
                <a:solidFill>
                  <a:srgbClr val="8B414B"/>
                </a:solidFill>
              </a:rPr>
              <a:t>.</a:t>
            </a:r>
          </a:p>
          <a:p>
            <a:pPr marL="342900" indent="-342900" algn="just">
              <a:buFont typeface="Arial" panose="020B0604020202020204" pitchFamily="34" charset="0"/>
              <a:buChar char="•"/>
            </a:pPr>
            <a:r>
              <a:rPr lang="en-US" sz="3600" spc="130" dirty="0" err="1">
                <a:solidFill>
                  <a:srgbClr val="8B414B"/>
                </a:solidFill>
              </a:rPr>
              <a:t>Chuẩn</a:t>
            </a:r>
            <a:r>
              <a:rPr lang="en-US" sz="3600" spc="130" dirty="0">
                <a:solidFill>
                  <a:srgbClr val="8B414B"/>
                </a:solidFill>
              </a:rPr>
              <a:t> </a:t>
            </a:r>
            <a:r>
              <a:rPr lang="en-US" sz="3600" spc="130" dirty="0" err="1">
                <a:solidFill>
                  <a:srgbClr val="8B414B"/>
                </a:solidFill>
              </a:rPr>
              <a:t>bị</a:t>
            </a:r>
            <a:r>
              <a:rPr lang="en-US" sz="3600" spc="130" dirty="0">
                <a:solidFill>
                  <a:srgbClr val="8B414B"/>
                </a:solidFill>
              </a:rPr>
              <a:t> </a:t>
            </a:r>
            <a:r>
              <a:rPr lang="en-US" sz="3600" spc="130" dirty="0" err="1">
                <a:solidFill>
                  <a:srgbClr val="8B414B"/>
                </a:solidFill>
              </a:rPr>
              <a:t>bài</a:t>
            </a:r>
            <a:r>
              <a:rPr lang="en-US" sz="3600" spc="130" dirty="0">
                <a:solidFill>
                  <a:srgbClr val="8B414B"/>
                </a:solidFill>
              </a:rPr>
              <a:t> </a:t>
            </a:r>
            <a:r>
              <a:rPr lang="en-US" sz="3600" spc="130" dirty="0" err="1">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9" name="Freeform 39"/>
          <p:cNvSpPr/>
          <p:nvPr/>
        </p:nvSpPr>
        <p:spPr>
          <a:xfrm>
            <a:off x="1357058" y="2400005"/>
            <a:ext cx="6486939" cy="6858295"/>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4">
              <a:extLst>
                <a:ext uri="{96DAC541-7B7A-43D3-8B79-37D633B846F1}">
                  <asvg:svgBlip xmlns:asvg="http://schemas.microsoft.com/office/drawing/2016/SVG/main" r:embed="rId5"/>
                </a:ext>
              </a:extLst>
            </a:blip>
            <a:stretch>
              <a:fillRect b="-46954"/>
            </a:stretch>
          </a:blipFill>
        </p:spPr>
      </p:sp>
      <p:sp>
        <p:nvSpPr>
          <p:cNvPr id="40" name="Freeform 40"/>
          <p:cNvSpPr/>
          <p:nvPr/>
        </p:nvSpPr>
        <p:spPr>
          <a:xfrm>
            <a:off x="4600527" y="2693505"/>
            <a:ext cx="1566605" cy="1301706"/>
          </a:xfrm>
          <a:custGeom>
            <a:avLst/>
            <a:gdLst/>
            <a:ahLst/>
            <a:cxnLst/>
            <a:rect l="l" t="t" r="r" b="b"/>
            <a:pathLst>
              <a:path w="1566605" h="1301706">
                <a:moveTo>
                  <a:pt x="0" y="0"/>
                </a:moveTo>
                <a:lnTo>
                  <a:pt x="1566605" y="0"/>
                </a:lnTo>
                <a:lnTo>
                  <a:pt x="1566605" y="1301706"/>
                </a:lnTo>
                <a:lnTo>
                  <a:pt x="0" y="13017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43" name="Picture 42"/>
          <p:cNvPicPr>
            <a:picLocks noChangeAspect="1"/>
          </p:cNvPicPr>
          <p:nvPr/>
        </p:nvPicPr>
        <p:blipFill>
          <a:blip r:embed="rId10"/>
          <a:stretch>
            <a:fillRect/>
          </a:stretch>
        </p:blipFill>
        <p:spPr>
          <a:xfrm>
            <a:off x="6860486" y="3091936"/>
            <a:ext cx="9553260" cy="5797798"/>
          </a:xfrm>
          <a:prstGeom prst="rect">
            <a:avLst/>
          </a:prstGeom>
        </p:spPr>
      </p:pic>
    </p:spTree>
    <p:extLst>
      <p:ext uri="{BB962C8B-B14F-4D97-AF65-F5344CB8AC3E}">
        <p14:creationId xmlns:p14="http://schemas.microsoft.com/office/powerpoint/2010/main" val="322854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442654" cy="2123658"/>
          </a:xfrm>
          <a:prstGeom prst="rect">
            <a:avLst/>
          </a:prstGeom>
          <a:noFill/>
        </p:spPr>
        <p:txBody>
          <a:bodyPr wrap="none" rtlCol="0">
            <a:spAutoFit/>
          </a:bodyPr>
          <a:lstStyle/>
          <a:p>
            <a:r>
              <a:rPr lang="en-US" sz="6600" b="1" dirty="0" err="1">
                <a:latin typeface="Calibri" panose="020F0502020204030204" pitchFamily="34" charset="0"/>
                <a:ea typeface="Calibri" panose="020F0502020204030204" pitchFamily="34" charset="0"/>
                <a:cs typeface="Calibri" panose="020F0502020204030204" pitchFamily="34" charset="0"/>
              </a:rPr>
              <a:t>Đoạn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văn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thường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có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bao</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nhiêu</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a:t>
            </a:r>
          </a:p>
          <a:p>
            <a:r>
              <a:rPr lang="en-US" sz="6600" b="1" dirty="0" err="1">
                <a:latin typeface="Calibri" panose="020F0502020204030204" pitchFamily="34" charset="0"/>
                <a:ea typeface="Calibri" panose="020F0502020204030204" pitchFamily="34" charset="0"/>
                <a:cs typeface="Calibri" panose="020F0502020204030204" pitchFamily="34" charset="0"/>
              </a:rPr>
              <a:t>Đó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là</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những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nào</a:t>
            </a:r>
            <a:r>
              <a:rPr lang="en-US" sz="6600" b="1"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800</Words>
  <Application>Microsoft Office PowerPoint</Application>
  <PresentationFormat>Custom</PresentationFormat>
  <Paragraphs>62</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#9Slide07 HoneyCream</vt:lpstr>
      <vt:lpstr>Calibri</vt:lpstr>
      <vt:lpstr>Garet Ultra-Bold</vt:lpstr>
      <vt:lpstr>SVN-Hole Hearted</vt:lpstr>
      <vt:lpstr>Arial</vt:lpstr>
      <vt:lpstr>SVN-SAF</vt:lpstr>
      <vt:lpstr>Times New Roman</vt:lpstr>
      <vt:lpstr>SVN-Newton</vt:lpstr>
      <vt:lpstr>SVN-Adam Gorry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DELL</cp:lastModifiedBy>
  <cp:revision>13</cp:revision>
  <dcterms:created xsi:type="dcterms:W3CDTF">2006-08-16T00:00:00Z</dcterms:created>
  <dcterms:modified xsi:type="dcterms:W3CDTF">2023-12-18T07:55:21Z</dcterms:modified>
  <dc:identifier>DAF1hwlWD10</dc:identifier>
</cp:coreProperties>
</file>