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323" r:id="rId4"/>
    <p:sldId id="324" r:id="rId5"/>
    <p:sldId id="269" r:id="rId6"/>
    <p:sldId id="325" r:id="rId7"/>
    <p:sldId id="291" r:id="rId8"/>
    <p:sldId id="321" r:id="rId9"/>
    <p:sldId id="314" r:id="rId10"/>
    <p:sldId id="293" r:id="rId11"/>
    <p:sldId id="295" r:id="rId12"/>
    <p:sldId id="32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A68BB90-5778-4326-979D-20CA2FE98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23F3FB4-3C55-4B52-B0CD-1AE6FEA0A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92AEF01-04E2-445E-ACA9-0C16594A4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AAFC13-7BAA-4208-8274-273B286CC68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6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CED8E5-1EE0-4956-B048-3BF6170DB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7F32-71CD-49AB-A530-5D16AEE04807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30F89A-4BF7-43F3-A8D1-61494C6E7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175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14E1A9-1FAC-4879-BC48-6200EB79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1F29E0-3741-4284-B576-62658629D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03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AFBD9-A73A-4A3D-B1F2-8D2C0437EA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8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338C5-2D89-431F-B38D-55D70EC5B0B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21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34066-6802-4D13-8167-984BD7FEDF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0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B5755-D6C8-4CB8-801B-B28ECD8B808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698F9-7400-4F86-8B28-47D49E156E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73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71EF5-96BB-4B74-B888-7C7FA0B07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D9B69-2EB5-4B41-A238-D6A0F31360D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4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9C534-BDEC-40FB-9B57-3FC2459A45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2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CA95D-86EB-429E-972E-936B57D03B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4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F41E2-8780-4EEA-A20F-5A1165754EE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7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FB1AC-AB08-4FEF-9D11-E91CB7906A1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6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44F7-D7E5-4446-909A-BA2F6280C314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5061-93D0-404A-8740-C6D8CFE810B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087722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6E94-DFCF-4C8B-8D4F-2206A9551200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D23F-496C-43B8-90D1-060742F5B4A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93709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E89F-758E-437B-AEF8-384D592D3186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C1F1-1E5C-432F-8500-F53A242967F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53435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91F7-7055-42E7-8297-B947D389BB60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213-0BF1-4C36-8BD3-BB0A21DBD82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55476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BECA-BE28-4C0D-B8A1-F298B64E3392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0715-D7AE-4D9F-9A53-E8E4D1700B0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77849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5F78-A642-4C31-94D9-CA3FA358BE93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BFBA-E925-4701-934C-722148000E5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7838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97F4-5616-45F2-8646-FCDB74280A1B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9998-AA06-46DA-9F7B-7B99D53D35E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617009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D7F0-09DF-43F5-8D9D-F1CB6CAB5426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6CBA-021E-482D-BE73-C2A8913B653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013857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1A12-C8C9-4097-B644-D2D0D8C81540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944C-AE03-4F2F-BADA-195D38ED57E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6841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5D20-873D-4C50-82F0-818BC07B459E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134C-0846-44E1-8915-01268521078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92009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8411-AD36-47BD-9918-7E41E04406F9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67B3-B128-413B-AC63-0D7FF12B8F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665905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A0B00-8014-4792-B932-AFB83F553C9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5F7860-7791-4111-A48A-1DBB61DD64A5}" type="datetimeFigureOut">
              <a:rPr lang="zh-CN" altLang="en-US" smtClean="0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99345B-728F-4070-BE94-CA0F5C340C5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5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0">
    <p:randomBar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p 25+ hình nền iPhone 7 và 7 plus full HD đẹp nhất">
            <a:extLst>
              <a:ext uri="{FF2B5EF4-FFF2-40B4-BE49-F238E27FC236}">
                <a16:creationId xmlns:a16="http://schemas.microsoft.com/office/drawing/2014/main" id="{4F158FDC-C48A-4105-B81E-CAB537FF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2" y="0"/>
            <a:ext cx="12250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E2F57D-0B89-4BCA-97BC-6AAE0ADE564A}"/>
              </a:ext>
            </a:extLst>
          </p:cNvPr>
          <p:cNvSpPr txBox="1">
            <a:spLocks/>
          </p:cNvSpPr>
          <p:nvPr/>
        </p:nvSpPr>
        <p:spPr>
          <a:xfrm>
            <a:off x="471340" y="311085"/>
            <a:ext cx="11170763" cy="2828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vi-VN" sz="5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21)</a:t>
            </a:r>
          </a:p>
        </p:txBody>
      </p:sp>
    </p:spTree>
    <p:extLst>
      <p:ext uri="{BB962C8B-B14F-4D97-AF65-F5344CB8AC3E}">
        <p14:creationId xmlns:p14="http://schemas.microsoft.com/office/powerpoint/2010/main" val="3943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914525" y="1122363"/>
            <a:ext cx="8326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Nối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vế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ghép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hệ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22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vở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18817"/>
      </p:ext>
    </p:extLst>
  </p:cSld>
  <p:clrMapOvr>
    <a:masterClrMapping/>
  </p:clrMapOvr>
  <p:transition spd="slow" advClick="0" advTm="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win 10 Full HD cực đẹp làm hình nền máy tính - Hình Ảnh Đẹp HD">
            <a:extLst>
              <a:ext uri="{FF2B5EF4-FFF2-40B4-BE49-F238E27FC236}">
                <a16:creationId xmlns:a16="http://schemas.microsoft.com/office/drawing/2014/main" id="{8E3CDA9D-629C-47D4-91A0-6399E80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BF53611-ADDC-4684-8945-4646F619FCB8}"/>
              </a:ext>
            </a:extLst>
          </p:cNvPr>
          <p:cNvSpPr txBox="1">
            <a:spLocks/>
          </p:cNvSpPr>
          <p:nvPr/>
        </p:nvSpPr>
        <p:spPr>
          <a:xfrm>
            <a:off x="336958" y="633687"/>
            <a:ext cx="7557083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Chào</a:t>
            </a:r>
            <a:r>
              <a:rPr lang="en-US" sz="5400" b="1" dirty="0"/>
              <a:t> </a:t>
            </a:r>
            <a:r>
              <a:rPr lang="en-US" sz="5400" b="1" dirty="0" err="1"/>
              <a:t>tạm</a:t>
            </a:r>
            <a:r>
              <a:rPr lang="en-US" sz="5400" b="1" dirty="0"/>
              <a:t> </a:t>
            </a:r>
            <a:r>
              <a:rPr lang="en-US" sz="5400" b="1" dirty="0" err="1"/>
              <a:t>biệt</a:t>
            </a:r>
            <a:r>
              <a:rPr lang="en-US" sz="5400" b="1" dirty="0"/>
              <a:t> </a:t>
            </a:r>
            <a:r>
              <a:rPr lang="en-US" sz="5400" b="1" dirty="0" err="1"/>
              <a:t>các</a:t>
            </a:r>
            <a:r>
              <a:rPr lang="en-US" sz="5400" b="1" dirty="0"/>
              <a:t> </a:t>
            </a:r>
            <a:r>
              <a:rPr lang="en-US" sz="5400" b="1" dirty="0" err="1"/>
              <a:t>em</a:t>
            </a:r>
            <a:r>
              <a:rPr lang="en-US" sz="54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2743200" y="3048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2209800" y="8382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286000" y="23622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034473" y="2503488"/>
            <a:ext cx="10049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Cho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build="allAtOnce"/>
      <p:bldP spid="3790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14784BD-96EF-4ED0-91FA-08058A6F46A0}"/>
              </a:ext>
            </a:extLst>
          </p:cNvPr>
          <p:cNvSpPr txBox="1"/>
          <p:nvPr/>
        </p:nvSpPr>
        <p:spPr>
          <a:xfrm>
            <a:off x="2974109" y="889154"/>
            <a:ext cx="6719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0CED006-4B8A-48CD-AAF0-145C2B7E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1412374"/>
            <a:ext cx="10452683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eaLnBrk="1" hangingPunct="1">
              <a:lnSpc>
                <a:spcPct val="150000"/>
              </a:lnSpc>
              <a:defRPr/>
            </a:pP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3600" dirty="0">
              <a:solidFill>
                <a:schemeClr val="tx2"/>
              </a:solidFill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fr-FR" sz="24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Nắm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nối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vế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(QHT). 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fr-FR" sz="24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QHT,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QHT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vế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QHT 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nối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vế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457200" eaLnBrk="1" hangingPunct="1">
              <a:lnSpc>
                <a:spcPct val="150000"/>
              </a:lnSpc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D775245-2811-41CA-87D6-EB3A7C98AB7D}"/>
              </a:ext>
            </a:extLst>
          </p:cNvPr>
          <p:cNvSpPr/>
          <p:nvPr/>
        </p:nvSpPr>
        <p:spPr>
          <a:xfrm>
            <a:off x="3407036" y="2195379"/>
            <a:ext cx="5966690" cy="222665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9C6284-B2D2-46AE-ADA7-51F3282F2783}"/>
              </a:ext>
            </a:extLst>
          </p:cNvPr>
          <p:cNvSpPr txBox="1">
            <a:spLocks/>
          </p:cNvSpPr>
          <p:nvPr/>
        </p:nvSpPr>
        <p:spPr>
          <a:xfrm>
            <a:off x="4578872" y="2978383"/>
            <a:ext cx="3623017" cy="66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80A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80A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80A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80A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DF04B0F3-4541-4E05-9400-C191F8446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26" y="1754515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0CED006-4B8A-48CD-AAF0-145C2B7E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2195379"/>
            <a:ext cx="10452683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“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Lê-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đổi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Lê-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ngồi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ghế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4572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Lãng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8A6E551E-D509-4489-A2A8-C87BB2A0B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081" y="2211715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A63170-4535-4A69-97BC-B13B679F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17" y="1149533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I-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endParaRPr kumimoji="0" lang="vi-V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44CD46D3-0A34-4ADF-84E5-C2EFD29BC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9684" y="2734341"/>
            <a:ext cx="9784360" cy="76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A96E9612-6CC2-4D6D-8443-0264A5ED3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956" y="3295463"/>
            <a:ext cx="479850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71EC8CD3-4C49-49B2-B34B-BA1020313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990" y="3829013"/>
            <a:ext cx="6315054" cy="1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D4CEC894-C3BE-4B13-89EE-3494F131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318" y="4412737"/>
            <a:ext cx="5674108" cy="33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380532A3-EE62-4BA6-B2D9-B721863E7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627" y="4944656"/>
            <a:ext cx="4382012" cy="26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1B3C39A7-D555-4326-8206-B254841B8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7" y="5520207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8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22" grpId="0"/>
      <p:bldP spid="23" grpId="0"/>
      <p:bldP spid="24" grpId="0" animBg="1"/>
      <p:bldP spid="25" grpId="0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9">
            <a:extLst>
              <a:ext uri="{FF2B5EF4-FFF2-40B4-BE49-F238E27FC236}">
                <a16:creationId xmlns:a16="http://schemas.microsoft.com/office/drawing/2014/main" id="{4D4ACE46-80D6-47ED-82E7-736F5381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92" y="1339427"/>
            <a:ext cx="8661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BD41B7AC-DB9B-4C23-B48F-48655A0CB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984" y="860130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E1D5AAD-C514-4801-9A00-C6345918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26" y="1603571"/>
            <a:ext cx="10786434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.”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0" indent="457200" algn="just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6B86E6CF-8F7E-4419-A719-74BBFCB9F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70" y="2245287"/>
            <a:ext cx="8205616" cy="450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6E84EA45-74DC-42AD-BB8F-5FA7A25A9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438" y="2264971"/>
            <a:ext cx="16505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781D9A9E-373E-4FF7-9573-C08E8D051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269" y="2982601"/>
            <a:ext cx="2737779" cy="31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126EAD-76B9-4AD8-A4FC-B1F4A1B58B00}"/>
              </a:ext>
            </a:extLst>
          </p:cNvPr>
          <p:cNvCxnSpPr/>
          <p:nvPr/>
        </p:nvCxnSpPr>
        <p:spPr>
          <a:xfrm flipH="1">
            <a:off x="9507149" y="1883971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D703A5-22D3-4D2C-9CB3-D093C2916933}"/>
              </a:ext>
            </a:extLst>
          </p:cNvPr>
          <p:cNvCxnSpPr/>
          <p:nvPr/>
        </p:nvCxnSpPr>
        <p:spPr>
          <a:xfrm flipH="1">
            <a:off x="1755868" y="26705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8A6466-5BEF-42A6-977B-4815BBAE3A09}"/>
              </a:ext>
            </a:extLst>
          </p:cNvPr>
          <p:cNvCxnSpPr/>
          <p:nvPr/>
        </p:nvCxnSpPr>
        <p:spPr>
          <a:xfrm flipH="1">
            <a:off x="9537361" y="33513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A833CA-00E0-4396-88A9-7C642195F18D}"/>
              </a:ext>
            </a:extLst>
          </p:cNvPr>
          <p:cNvCxnSpPr/>
          <p:nvPr/>
        </p:nvCxnSpPr>
        <p:spPr>
          <a:xfrm flipH="1">
            <a:off x="10125457" y="4775975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13">
            <a:extLst>
              <a:ext uri="{FF2B5EF4-FFF2-40B4-BE49-F238E27FC236}">
                <a16:creationId xmlns:a16="http://schemas.microsoft.com/office/drawing/2014/main" id="{DD2369A3-9B27-491B-8006-9786F389D3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0472" y="3786523"/>
            <a:ext cx="4781213" cy="27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E40B1F29-0E1B-4748-8BAF-532482F14F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77410" y="3769240"/>
            <a:ext cx="922076" cy="157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111FB048-209E-4D8D-A675-5560FAE83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55" y="4489942"/>
            <a:ext cx="5247145" cy="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391027AC-D8AE-4033-88A3-D50F39454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120" y="5256306"/>
            <a:ext cx="3253789" cy="17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AF08E74E-A633-4006-AC58-314C61063E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34475"/>
            <a:ext cx="4982158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AEA92247-DB94-4A5A-BE48-99C8469E26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4916" y="5251947"/>
            <a:ext cx="1205768" cy="2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0DF8CD67-6759-4888-B7C8-1928B1C7F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17" y="3027332"/>
            <a:ext cx="955675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232D0F-CB8D-4604-8A97-2B05E07FE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36" y="3051553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DB556B-C009-4091-BE48-A2DC99FE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22412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281BDD-FD25-4A83-AAF0-33EA84D6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224528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1888FF-C084-4CDB-9D68-E6CE70E1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37850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FF37BE-38C5-49A5-812E-D46BB6DE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375842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230FD5-3235-4A24-9713-E16CEDAB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79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B0C872-FE25-4AB3-951B-0CB842F0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1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C3AEB-CBD9-48A3-80E1-B1195C15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91" y="598146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B180A7-C162-4D32-B327-5D62750F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148" y="445984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A5D6E4-1500-40E6-88E2-E31B67E0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5" y="302900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6">
            <a:extLst>
              <a:ext uri="{FF2B5EF4-FFF2-40B4-BE49-F238E27FC236}">
                <a16:creationId xmlns:a16="http://schemas.microsoft.com/office/drawing/2014/main" id="{FEFE7D00-BDB2-4ADD-8FEE-6A8F4B20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836874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4388A7D6-FA20-4C5C-B908-4E48E42E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1360094"/>
            <a:ext cx="101352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6" name="Group 37">
            <a:extLst>
              <a:ext uri="{FF2B5EF4-FFF2-40B4-BE49-F238E27FC236}">
                <a16:creationId xmlns:a16="http://schemas.microsoft.com/office/drawing/2014/main" id="{D49AD2AF-FD3B-4CAC-9AD1-CC181FF84756}"/>
              </a:ext>
            </a:extLst>
          </p:cNvPr>
          <p:cNvGraphicFramePr>
            <a:graphicFrameLocks/>
          </p:cNvGraphicFramePr>
          <p:nvPr/>
        </p:nvGraphicFramePr>
        <p:xfrm>
          <a:off x="637562" y="1814291"/>
          <a:ext cx="11132191" cy="4502276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 Box 17">
            <a:extLst>
              <a:ext uri="{FF2B5EF4-FFF2-40B4-BE49-F238E27FC236}">
                <a16:creationId xmlns:a16="http://schemas.microsoft.com/office/drawing/2014/main" id="{AA03EC4B-593B-4F2B-8096-A39ED679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2DFAB01F-938A-4CF9-A5A0-427F3224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73A5BABF-FCCF-411B-B4D9-B3920555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5204848"/>
            <a:ext cx="403382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635D187B-1A37-4AE8-ADF8-E144C7235C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04FE7C3E-A20D-49D6-8816-024AB9BAC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037" y="5204848"/>
            <a:ext cx="129337" cy="415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id="{37FE12EF-0CEF-4D38-81FF-DF8ABECE7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>
            <a:extLst>
              <a:ext uri="{FF2B5EF4-FFF2-40B4-BE49-F238E27FC236}">
                <a16:creationId xmlns:a16="http://schemas.microsoft.com/office/drawing/2014/main" id="{F5189DB4-A0E0-48E0-9782-1C965A2C7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3968D5-311E-407D-BF0F-80121ABFE32F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4CD881-7A1C-4F0D-8984-311A40DE82B2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09A406-C1FF-49D3-876C-124D4E070E2E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F0B4D8-4510-4FAD-A370-323A37350404}"/>
              </a:ext>
            </a:extLst>
          </p:cNvPr>
          <p:cNvSpPr/>
          <p:nvPr/>
        </p:nvSpPr>
        <p:spPr>
          <a:xfrm>
            <a:off x="3853130" y="5204848"/>
            <a:ext cx="268703" cy="41513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9F9837D-C629-414F-8946-3F7318159DA8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9">
            <a:extLst>
              <a:ext uri="{FF2B5EF4-FFF2-40B4-BE49-F238E27FC236}">
                <a16:creationId xmlns:a16="http://schemas.microsoft.com/office/drawing/2014/main" id="{6B340620-4E80-4BAE-8AA0-8791B7E7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9" y="2017329"/>
            <a:ext cx="11194482" cy="4433581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D291C75C-8C5B-4FBD-984D-8846F3EF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2038302"/>
            <a:ext cx="107798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07221902-29DD-480B-8163-09EFF5E7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031543"/>
            <a:ext cx="111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hay,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6FF3B401-9F43-4776-AB6A-B8EA1E3C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528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C6014A38-EB60-44BE-8856-0CEB49A4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06147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; do…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8511AB56-DE22-4257-8FCC-C310ABAE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551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9" name="Text Box 16">
            <a:extLst>
              <a:ext uri="{FF2B5EF4-FFF2-40B4-BE49-F238E27FC236}">
                <a16:creationId xmlns:a16="http://schemas.microsoft.com/office/drawing/2014/main" id="{1E3EE655-3E6A-41E5-8E78-4D7A1CC5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0974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D9F631D6-8FCB-40BD-BAD1-7A80AA62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5546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- chẳng những… mà…; không chỉ… mà…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87F8-1B14-4880-BA1E-E19C26868F33}"/>
              </a:ext>
            </a:extLst>
          </p:cNvPr>
          <p:cNvSpPr txBox="1"/>
          <p:nvPr/>
        </p:nvSpPr>
        <p:spPr>
          <a:xfrm>
            <a:off x="4836879" y="1392769"/>
            <a:ext cx="2268597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>
            <a:extLst>
              <a:ext uri="{FF2B5EF4-FFF2-40B4-BE49-F238E27FC236}">
                <a16:creationId xmlns:a16="http://schemas.microsoft.com/office/drawing/2014/main" id="{0D5CF5E3-DC5D-4A9B-9D79-4C750B25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29" y="763609"/>
            <a:ext cx="106926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1 (Trang 22):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A1E70AC-AE3C-43D2-9642-C0ED5BAE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23" y="1593680"/>
            <a:ext cx="1076565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         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A7DD4595-676A-4D3C-A4E3-BBF5D7D08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5262" y="1188775"/>
            <a:ext cx="1610091" cy="92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E44BC8C5-7E5E-4291-AD1C-8C713220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20" y="1644507"/>
            <a:ext cx="10774042" cy="238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endParaRPr lang="vi-VN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80709D87-0339-475A-AEC9-F0D1CC30D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51029" y="1215111"/>
            <a:ext cx="1212908" cy="92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FF7B003B-52BF-45EF-B84B-EE91A8537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393" y="1594606"/>
            <a:ext cx="123656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15D760AE-E817-4DCF-893C-4692907FE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864" y="2292792"/>
            <a:ext cx="9481833" cy="8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id="{16EA8463-2C99-4BE1-96B2-5CDBB1362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61" y="3055783"/>
            <a:ext cx="164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1B8DA8F2-783F-470F-B857-763170672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656" y="3031533"/>
            <a:ext cx="4561485" cy="160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344C9F-CD81-4A8A-9F7A-7CC97AB84B66}"/>
              </a:ext>
            </a:extLst>
          </p:cNvPr>
          <p:cNvCxnSpPr/>
          <p:nvPr/>
        </p:nvCxnSpPr>
        <p:spPr>
          <a:xfrm flipH="1">
            <a:off x="2511273" y="2658572"/>
            <a:ext cx="136525" cy="381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C51E37-47C1-4C21-B638-AC518455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9" y="2333963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BBE490-0DCD-4A1E-B1AA-127CD441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724" y="304450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25CD3C-008F-48FA-9AEF-322E327A36F7}"/>
              </a:ext>
            </a:extLst>
          </p:cNvPr>
          <p:cNvSpPr/>
          <p:nvPr/>
        </p:nvSpPr>
        <p:spPr>
          <a:xfrm>
            <a:off x="1204632" y="1932974"/>
            <a:ext cx="633478" cy="46196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67EC279-096F-414E-9AE3-C979B1129006}"/>
              </a:ext>
            </a:extLst>
          </p:cNvPr>
          <p:cNvSpPr/>
          <p:nvPr/>
        </p:nvSpPr>
        <p:spPr>
          <a:xfrm>
            <a:off x="2661532" y="2647723"/>
            <a:ext cx="465766" cy="45787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DAC2F61B-DBB6-4898-917E-9695E203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57" y="3791239"/>
            <a:ext cx="11364286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2 (Trang 23):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-  (…)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hầu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(…)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Quỳnh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Đỗ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Hùng</a:t>
            </a:r>
            <a:endParaRPr lang="en-US" altLang="en-US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Line 25">
            <a:extLst>
              <a:ext uri="{FF2B5EF4-FFF2-40B4-BE49-F238E27FC236}">
                <a16:creationId xmlns:a16="http://schemas.microsoft.com/office/drawing/2014/main" id="{6EB0B95E-5D18-456E-BEF5-6F89B893F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146" y="4188883"/>
            <a:ext cx="234880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Line 25">
            <a:extLst>
              <a:ext uri="{FF2B5EF4-FFF2-40B4-BE49-F238E27FC236}">
                <a16:creationId xmlns:a16="http://schemas.microsoft.com/office/drawing/2014/main" id="{55F789FF-0768-4137-8C41-DAD9381F54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329" y="4567649"/>
            <a:ext cx="651020" cy="82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E123D501-7446-49EB-8960-45B9A0A4E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179" y="4188883"/>
            <a:ext cx="284387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B1F7F801-3B1D-4651-9EC4-DCB9C054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61" y="5604297"/>
            <a:ext cx="7526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BF76349F-00B2-4B3A-8127-C49264B0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99" y="6022336"/>
            <a:ext cx="53654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688C287C-16E3-48A4-A690-D8652BEB8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0324" y="4567650"/>
            <a:ext cx="1577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extLst>
              <a:ext uri="{FF2B5EF4-FFF2-40B4-BE49-F238E27FC236}">
                <a16:creationId xmlns:a16="http://schemas.microsoft.com/office/drawing/2014/main" id="{7B1D8343-BD13-47F1-969F-2FDD390A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15" y="157892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3 (Trang 23):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3E821066-DF4C-4636-8A7B-57F25551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15" y="3038716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  …             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F32DD01-65E1-4D5F-AB6B-D2E75E4C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15" y="3821342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… 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4A7E362-F00A-4D0F-B688-F094DB51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874" y="2238468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…  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3797F4F6-BECC-4A94-81CB-56E4A175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687" y="2218649"/>
            <a:ext cx="723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endParaRPr lang="vi-VN" altLang="en-US"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34C38D-C803-40D7-BF4E-CE26B374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56" y="301864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223ECDFB-D07A-41E5-827F-AA80AB71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638" y="3792981"/>
            <a:ext cx="673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hay</a:t>
            </a:r>
            <a:endParaRPr lang="vi-VN" altLang="en-US"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7682E1AB-2192-4A12-9434-E732364A5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549" y="1980776"/>
            <a:ext cx="2536373" cy="99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106</TotalTime>
  <Words>965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Microsoft YaHei</vt:lpstr>
      <vt:lpstr>SimSun</vt:lpstr>
      <vt:lpstr>Arial</vt:lpstr>
      <vt:lpstr>Calibri</vt:lpstr>
      <vt:lpstr>Cambria</vt:lpstr>
      <vt:lpstr>HP001 4 hàng</vt:lpstr>
      <vt:lpstr>Times New Roman</vt:lpstr>
      <vt:lpstr>Cherry Blossom 16x9</vt:lpstr>
      <vt:lpstr>Default Design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Tiết: Luyện từ và câu</dc:title>
  <dc:creator>Admin</dc:creator>
  <cp:lastModifiedBy>Huong</cp:lastModifiedBy>
  <cp:revision>10</cp:revision>
  <dcterms:created xsi:type="dcterms:W3CDTF">2021-12-23T12:44:29Z</dcterms:created>
  <dcterms:modified xsi:type="dcterms:W3CDTF">2022-01-23T04:22:04Z</dcterms:modified>
</cp:coreProperties>
</file>