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1" r:id="rId2"/>
    <p:sldId id="303" r:id="rId3"/>
    <p:sldId id="304" r:id="rId4"/>
    <p:sldId id="314" r:id="rId5"/>
    <p:sldId id="315" r:id="rId6"/>
    <p:sldId id="275" r:id="rId7"/>
    <p:sldId id="309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43" d="100"/>
          <a:sy n="143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111</Words>
  <Application>Microsoft Office PowerPoint</Application>
  <PresentationFormat>On-screen Show (16:9)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UTM Cookies</vt:lpstr>
      <vt:lpstr>Arial</vt:lpstr>
      <vt:lpstr>Baloo 2</vt:lpstr>
      <vt:lpstr>UTM Androgyne</vt:lpstr>
      <vt:lpstr>Pangolin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HN23102023</cp:lastModifiedBy>
  <cp:revision>60</cp:revision>
  <dcterms:modified xsi:type="dcterms:W3CDTF">2024-01-01T15:18:56Z</dcterms:modified>
</cp:coreProperties>
</file>