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330" r:id="rId3"/>
    <p:sldId id="310" r:id="rId4"/>
    <p:sldId id="334" r:id="rId5"/>
    <p:sldId id="311" r:id="rId6"/>
    <p:sldId id="335" r:id="rId7"/>
    <p:sldId id="324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10" Type="http://schemas.openxmlformats.org/officeDocument/2006/relationships/image" Target="../media/image52.png"/><Relationship Id="rId9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GB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4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07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Củng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cố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mối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quan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hệ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giữa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bảng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 2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bảng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 5 qua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một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tập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41545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tế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liên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quan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đến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74" y="2405252"/>
            <a:ext cx="10446790" cy="21633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160270D-D75E-497A-A32D-DA2A8C3C5E89}"/>
              </a:ext>
            </a:extLst>
          </p:cNvPr>
          <p:cNvSpPr/>
          <p:nvPr/>
        </p:nvSpPr>
        <p:spPr>
          <a:xfrm>
            <a:off x="815464" y="1270337"/>
            <a:ext cx="617730" cy="6177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E2C659-C709-4893-878C-7064848B5D80}"/>
              </a:ext>
            </a:extLst>
          </p:cNvPr>
          <p:cNvSpPr txBox="1"/>
          <p:nvPr/>
        </p:nvSpPr>
        <p:spPr>
          <a:xfrm>
            <a:off x="1544707" y="141292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xmlns="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C95633-0999-4A56-B0D2-EBF893D9FF5E}"/>
              </a:ext>
            </a:extLst>
          </p:cNvPr>
          <p:cNvSpPr txBox="1"/>
          <p:nvPr/>
        </p:nvSpPr>
        <p:spPr>
          <a:xfrm>
            <a:off x="2244478" y="2579305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</a:t>
            </a:r>
            <a:r>
              <a:rPr lang="en-US" sz="3600" dirty="0" smtClean="0">
                <a:solidFill>
                  <a:srgbClr val="FF0000"/>
                </a:solidFill>
              </a:rPr>
              <a:t>6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7FC151-AA0F-426E-9AA0-78CB0BE3E878}"/>
              </a:ext>
            </a:extLst>
          </p:cNvPr>
          <p:cNvSpPr txBox="1"/>
          <p:nvPr/>
        </p:nvSpPr>
        <p:spPr>
          <a:xfrm>
            <a:off x="2244478" y="3232628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3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3CA2C3-6138-4A75-8109-CEBF0D6C19ED}"/>
              </a:ext>
            </a:extLst>
          </p:cNvPr>
          <p:cNvSpPr txBox="1"/>
          <p:nvPr/>
        </p:nvSpPr>
        <p:spPr>
          <a:xfrm>
            <a:off x="2244478" y="3893313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2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1A0135-5146-4ED9-9F96-CD5706212C9B}"/>
              </a:ext>
            </a:extLst>
          </p:cNvPr>
          <p:cNvSpPr txBox="1"/>
          <p:nvPr/>
        </p:nvSpPr>
        <p:spPr>
          <a:xfrm>
            <a:off x="4951513" y="2610082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F2AB57-3723-4169-855A-121B94B74533}"/>
              </a:ext>
            </a:extLst>
          </p:cNvPr>
          <p:cNvSpPr txBox="1"/>
          <p:nvPr/>
        </p:nvSpPr>
        <p:spPr>
          <a:xfrm>
            <a:off x="5065325" y="329549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43E5D7-B0FF-42CC-8C4A-A2F1A7C417DF}"/>
              </a:ext>
            </a:extLst>
          </p:cNvPr>
          <p:cNvSpPr txBox="1"/>
          <p:nvPr/>
        </p:nvSpPr>
        <p:spPr>
          <a:xfrm>
            <a:off x="5065325" y="394310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878721-E0FA-4BB2-9BEA-CF93C8EE61E3}"/>
              </a:ext>
            </a:extLst>
          </p:cNvPr>
          <p:cNvSpPr txBox="1"/>
          <p:nvPr/>
        </p:nvSpPr>
        <p:spPr>
          <a:xfrm>
            <a:off x="7666522" y="257930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6A0FEB-1110-4E9B-93C3-CBE1D1C28D3A}"/>
              </a:ext>
            </a:extLst>
          </p:cNvPr>
          <p:cNvSpPr txBox="1"/>
          <p:nvPr/>
        </p:nvSpPr>
        <p:spPr>
          <a:xfrm>
            <a:off x="7666522" y="324111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1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43281E-DF13-4119-B55A-89BF30036A21}"/>
              </a:ext>
            </a:extLst>
          </p:cNvPr>
          <p:cNvSpPr txBox="1"/>
          <p:nvPr/>
        </p:nvSpPr>
        <p:spPr>
          <a:xfrm>
            <a:off x="7666522" y="3878959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D43E95-A6AD-4DBA-AE47-1984A329C18F}"/>
              </a:ext>
            </a:extLst>
          </p:cNvPr>
          <p:cNvSpPr txBox="1"/>
          <p:nvPr/>
        </p:nvSpPr>
        <p:spPr>
          <a:xfrm>
            <a:off x="10402862" y="260280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7E71B49-00EA-43F8-88EC-D6A46D87B17F}"/>
              </a:ext>
            </a:extLst>
          </p:cNvPr>
          <p:cNvSpPr txBox="1"/>
          <p:nvPr/>
        </p:nvSpPr>
        <p:spPr>
          <a:xfrm>
            <a:off x="10402861" y="326340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1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626E2A-05E3-4C83-90A9-50EB91510795}"/>
              </a:ext>
            </a:extLst>
          </p:cNvPr>
          <p:cNvSpPr txBox="1"/>
          <p:nvPr/>
        </p:nvSpPr>
        <p:spPr>
          <a:xfrm>
            <a:off x="10402860" y="389331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2C174EB-22D4-45DE-A41C-2D2D725EC874}"/>
              </a:ext>
            </a:extLst>
          </p:cNvPr>
          <p:cNvSpPr/>
          <p:nvPr/>
        </p:nvSpPr>
        <p:spPr>
          <a:xfrm>
            <a:off x="850905" y="78092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D1F971-4D79-45C8-8CD6-1524F8A31401}"/>
              </a:ext>
            </a:extLst>
          </p:cNvPr>
          <p:cNvSpPr txBox="1"/>
          <p:nvPr/>
        </p:nvSpPr>
        <p:spPr>
          <a:xfrm>
            <a:off x="1288227" y="780921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310858" y="1873006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58" y="1873006"/>
                <a:ext cx="1258678" cy="461665"/>
              </a:xfrm>
              <a:prstGeom prst="rect">
                <a:avLst/>
              </a:prstGeom>
              <a:blipFill>
                <a:blip r:embed="rId2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CB4009A-1D3F-46A2-A81D-4026355BA196}"/>
              </a:ext>
            </a:extLst>
          </p:cNvPr>
          <p:cNvGrpSpPr/>
          <p:nvPr/>
        </p:nvGrpSpPr>
        <p:grpSpPr>
          <a:xfrm>
            <a:off x="1090801" y="1978779"/>
            <a:ext cx="4635500" cy="1354354"/>
            <a:chOff x="1313001" y="2225190"/>
            <a:chExt cx="4635500" cy="13543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943433" y="3578061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433" y="3578061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319674" y="3578062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674" y="3578062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882" t="-9211" r="-6897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934051" y="2294908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14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14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051" y="2294908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446315" y="3962953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315" y="3962953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488" r="-1824" b="-11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934051" y="3962953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051" y="3962953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8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8" grpId="0"/>
      <p:bldP spid="9" grpId="0"/>
      <p:bldP spid="10" grpId="0" build="p"/>
      <p:bldP spid="11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7E20A3D3-0591-45B7-B624-13C531BCA1EF}"/>
              </a:ext>
            </a:extLst>
          </p:cNvPr>
          <p:cNvSpPr/>
          <p:nvPr/>
        </p:nvSpPr>
        <p:spPr>
          <a:xfrm>
            <a:off x="793217" y="373928"/>
            <a:ext cx="724280" cy="7405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73F07B-9B33-4762-8CE9-EE37292E1924}"/>
              </a:ext>
            </a:extLst>
          </p:cNvPr>
          <p:cNvGrpSpPr/>
          <p:nvPr/>
        </p:nvGrpSpPr>
        <p:grpSpPr>
          <a:xfrm>
            <a:off x="1738505" y="582316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4AB44BA-DCAF-4B8C-9FBE-3CC84F5098E5}"/>
              </a:ext>
            </a:extLst>
          </p:cNvPr>
          <p:cNvGrpSpPr/>
          <p:nvPr/>
        </p:nvGrpSpPr>
        <p:grpSpPr>
          <a:xfrm>
            <a:off x="2398382" y="1835657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CB39AE-E6B3-4BE1-9F7F-B7210F4364D6}"/>
              </a:ext>
            </a:extLst>
          </p:cNvPr>
          <p:cNvSpPr txBox="1"/>
          <p:nvPr/>
        </p:nvSpPr>
        <p:spPr>
          <a:xfrm>
            <a:off x="5496242" y="2309749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A0402D-29DA-41C7-8AB8-0C3046DF26F4}"/>
              </a:ext>
            </a:extLst>
          </p:cNvPr>
          <p:cNvSpPr txBox="1"/>
          <p:nvPr/>
        </p:nvSpPr>
        <p:spPr>
          <a:xfrm>
            <a:off x="8260482" y="2240207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126B1A-19FF-4BD6-ACD8-7688CFF49B0A}"/>
              </a:ext>
            </a:extLst>
          </p:cNvPr>
          <p:cNvSpPr txBox="1"/>
          <p:nvPr/>
        </p:nvSpPr>
        <p:spPr>
          <a:xfrm>
            <a:off x="5496242" y="362006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B6F9736-D6AA-4AE9-B0B1-D6893DFDCFA9}"/>
              </a:ext>
            </a:extLst>
          </p:cNvPr>
          <p:cNvSpPr txBox="1"/>
          <p:nvPr/>
        </p:nvSpPr>
        <p:spPr>
          <a:xfrm>
            <a:off x="7419678" y="3669915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0931F2-95DD-45C3-B9B7-EF91E88E9E23}"/>
              </a:ext>
            </a:extLst>
          </p:cNvPr>
          <p:cNvSpPr txBox="1"/>
          <p:nvPr/>
        </p:nvSpPr>
        <p:spPr>
          <a:xfrm>
            <a:off x="1494263" y="337660"/>
            <a:ext cx="9411630" cy="138499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995" y="1932003"/>
            <a:ext cx="3948132" cy="43284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9E25E6-DBA1-4ADF-8142-D17F22F775F1}"/>
              </a:ext>
            </a:extLst>
          </p:cNvPr>
          <p:cNvSpPr txBox="1"/>
          <p:nvPr/>
        </p:nvSpPr>
        <p:spPr>
          <a:xfrm>
            <a:off x="6372531" y="2050662"/>
            <a:ext cx="267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D5F9C4-336A-437B-99C2-F9B4CE50BC60}"/>
              </a:ext>
            </a:extLst>
          </p:cNvPr>
          <p:cNvSpPr txBox="1"/>
          <p:nvPr/>
        </p:nvSpPr>
        <p:spPr>
          <a:xfrm>
            <a:off x="4837127" y="2478876"/>
            <a:ext cx="6777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Hai</a:t>
            </a:r>
            <a:r>
              <a:rPr lang="vi-VN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5786730" y="3704444"/>
                <a:ext cx="38431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30" y="3704444"/>
                <a:ext cx="3843144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73829C-AF37-4BAC-85D2-1BB96D792732}"/>
              </a:ext>
            </a:extLst>
          </p:cNvPr>
          <p:cNvSpPr txBox="1"/>
          <p:nvPr/>
        </p:nvSpPr>
        <p:spPr>
          <a:xfrm>
            <a:off x="6436757" y="4517715"/>
            <a:ext cx="446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rgbClr val="FF0000"/>
                </a:solidFill>
              </a:rPr>
              <a:t>Đáp số: 10 bông hoa.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563D31C-23D0-4FF8-8024-B6E22FB2167D}"/>
              </a:ext>
            </a:extLst>
          </p:cNvPr>
          <p:cNvSpPr/>
          <p:nvPr/>
        </p:nvSpPr>
        <p:spPr>
          <a:xfrm>
            <a:off x="590414" y="340213"/>
            <a:ext cx="745766" cy="74576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16837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22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274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Montserrat Black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209</cp:revision>
  <dcterms:created xsi:type="dcterms:W3CDTF">2021-06-02T01:34:28Z</dcterms:created>
  <dcterms:modified xsi:type="dcterms:W3CDTF">2022-02-12T15:32:20Z</dcterms:modified>
</cp:coreProperties>
</file>