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4"/>
  </p:notesMasterIdLst>
  <p:sldIdLst>
    <p:sldId id="390" r:id="rId2"/>
    <p:sldId id="402" r:id="rId3"/>
    <p:sldId id="258" r:id="rId4"/>
    <p:sldId id="403" r:id="rId5"/>
    <p:sldId id="396" r:id="rId6"/>
    <p:sldId id="401" r:id="rId7"/>
    <p:sldId id="404" r:id="rId8"/>
    <p:sldId id="391" r:id="rId9"/>
    <p:sldId id="399" r:id="rId10"/>
    <p:sldId id="405" r:id="rId11"/>
    <p:sldId id="273" r:id="rId12"/>
    <p:sldId id="408" r:id="rId13"/>
    <p:sldId id="409" r:id="rId14"/>
    <p:sldId id="406" r:id="rId15"/>
    <p:sldId id="261" r:id="rId16"/>
    <p:sldId id="392" r:id="rId17"/>
    <p:sldId id="395" r:id="rId18"/>
    <p:sldId id="407" r:id="rId19"/>
    <p:sldId id="393" r:id="rId20"/>
    <p:sldId id="274" r:id="rId21"/>
    <p:sldId id="411" r:id="rId22"/>
    <p:sldId id="398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2EA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BECFB-B1CD-41E6-8DF7-C023D356C27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A3A47-DF26-43F3-8CC4-774119DB3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78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67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3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0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5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88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2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2F66C-F5A4-4D72-884D-3289553F098C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D5B0-4A43-4213-9642-BD41BB369A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78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65CFA-1463-4CAB-8489-5801ECA90810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D0183-BDA1-451C-8A9C-8F11E5A5BF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90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DE0503-1292-44E9-BA7B-4FC19895E8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43FDA-AA9C-4DFB-A1FD-BFC494A79D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49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8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C4CB49-C4F1-47C4-B1A2-7C6043A6A45D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E1454-4A9A-4C7B-A464-F6135DEC8AB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97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A8D82-AB3F-454C-907A-14198417F40D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A9216-01AF-4AB1-8E26-9D71B473BE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22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9CA831-CD4F-4112-92AD-B680F188D73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D5622-83AA-4464-8F34-DDA41F11A2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67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4C24F-B871-4717-ADCA-0C1E4D81F57F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88D9E-DA57-4CC7-B005-003577062D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53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82119-6A37-4B6D-A38B-D13123A4B096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F9FBC-38FA-45E5-B1E1-8ACDFCAC38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85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12210-6397-4D9F-BBB7-050C946A03C6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445F2-58A2-4F35-91CA-5FFEC90355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50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01DCAC-8FB2-42D2-A8AB-F4F985E52FE4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8D122-8357-4DBF-9FE8-4CE9123BBFC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78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7B157-5852-43F1-8524-2AA2EBD7C340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522C3-D916-4F80-80F6-EA450188A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9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AABF2A-8BB9-4428-8535-C92D26C9024B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0E04A3-8334-454E-BB85-60C5E83078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0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888741-A564-4EC1-8FE7-51BBAD860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CCC5C81-B62B-4F58-9772-D976987A94B3}"/>
              </a:ext>
            </a:extLst>
          </p:cNvPr>
          <p:cNvSpPr txBox="1"/>
          <p:nvPr/>
        </p:nvSpPr>
        <p:spPr>
          <a:xfrm>
            <a:off x="0" y="599335"/>
            <a:ext cx="124574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TIẾNG VIỆT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</a:t>
            </a:r>
            <a:r>
              <a:rPr 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LỚP </a:t>
            </a:r>
            <a:r>
              <a:rPr lang="vi-V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CHỦ ĐIỂM : MÁI ẤM GIA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ĐÌNH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3684" y="2879581"/>
            <a:ext cx="795762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 4: QUẠT CHO BÀ NGỦ</a:t>
            </a:r>
            <a:endParaRPr lang="vi-VN" sz="5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3844" y="2917538"/>
            <a:ext cx="79576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 4: QUẠT CHO BÀ NGỦ</a:t>
            </a:r>
            <a:endParaRPr lang="vi-VN" sz="5600" b="1" dirty="0">
              <a:solidFill>
                <a:schemeClr val="accent4">
                  <a:lumMod val="20000"/>
                  <a:lumOff val="8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4164" y="2943337"/>
            <a:ext cx="79576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 4: QUẠT CHO BÀ NGỦ</a:t>
            </a:r>
            <a:endParaRPr lang="vi-VN" sz="5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 tiếng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32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9">
            <a:extLst>
              <a:ext uri="{FF2B5EF4-FFF2-40B4-BE49-F238E27FC236}">
                <a16:creationId xmlns:a16="http://schemas.microsoft.com/office/drawing/2014/main" id="{60673A46-D89D-4705-BF3C-5E2A99A86B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16003" r="22902" b="73009"/>
          <a:stretch/>
        </p:blipFill>
        <p:spPr bwMode="auto">
          <a:xfrm>
            <a:off x="2147428" y="508869"/>
            <a:ext cx="502922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034340D-92F8-4538-AACC-A80536BE53DA}"/>
              </a:ext>
            </a:extLst>
          </p:cNvPr>
          <p:cNvGrpSpPr/>
          <p:nvPr/>
        </p:nvGrpSpPr>
        <p:grpSpPr>
          <a:xfrm>
            <a:off x="576892" y="141131"/>
            <a:ext cx="10741892" cy="1077218"/>
            <a:chOff x="92364" y="224257"/>
            <a:chExt cx="10741892" cy="10772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D59FBA-6010-4D1C-A9BC-9FD6EBDD7BDE}"/>
                </a:ext>
              </a:extLst>
            </p:cNvPr>
            <p:cNvSpPr txBox="1"/>
            <p:nvPr/>
          </p:nvSpPr>
          <p:spPr>
            <a:xfrm>
              <a:off x="600364" y="224257"/>
              <a:ext cx="1023389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Tìm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mỗi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trắng</a:t>
              </a:r>
              <a:r>
                <a:rPr lang="en-US" sz="3200" b="1" i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i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vườn</a:t>
              </a:r>
              <a:r>
                <a:rPr lang="en-US" sz="3200" b="1" i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i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thơm</a:t>
              </a:r>
              <a:endParaRPr lang="en-US" sz="32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  <a:p>
              <a:endParaRPr lang="en-US" sz="32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F6CF9A0-1B28-4B07-8464-284AD6954719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SGK-TV" pitchFamily="2" charset="0"/>
                  <a:cs typeface="Arial-SGK-TV" pitchFamily="2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32DCC96-1132-43B3-8300-CAD07F250BEA}"/>
              </a:ext>
            </a:extLst>
          </p:cNvPr>
          <p:cNvSpPr txBox="1"/>
          <p:nvPr/>
        </p:nvSpPr>
        <p:spPr>
          <a:xfrm>
            <a:off x="1175122" y="850611"/>
            <a:ext cx="1436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D840D1-FBD0-4759-BDE8-AC59B684EDB0}"/>
              </a:ext>
            </a:extLst>
          </p:cNvPr>
          <p:cNvGrpSpPr/>
          <p:nvPr/>
        </p:nvGrpSpPr>
        <p:grpSpPr>
          <a:xfrm>
            <a:off x="756577" y="3597565"/>
            <a:ext cx="11139647" cy="1531555"/>
            <a:chOff x="756577" y="3597565"/>
            <a:chExt cx="11139647" cy="15315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0E4D87-63DF-4EA0-A7EB-891941F1F323}"/>
                </a:ext>
              </a:extLst>
            </p:cNvPr>
            <p:cNvSpPr/>
            <p:nvPr/>
          </p:nvSpPr>
          <p:spPr>
            <a:xfrm>
              <a:off x="756789" y="3597565"/>
              <a:ext cx="11139435" cy="153155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8C69EC-C856-4E74-8669-6C2F482BD47B}"/>
                </a:ext>
              </a:extLst>
            </p:cNvPr>
            <p:cNvSpPr txBox="1"/>
            <p:nvPr/>
          </p:nvSpPr>
          <p:spPr>
            <a:xfrm>
              <a:off x="756577" y="3914408"/>
              <a:ext cx="102289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: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lươn</a:t>
              </a:r>
              <a:r>
                <a:rPr lang="en-US" sz="3200" dirty="0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vươn</a:t>
              </a:r>
              <a:r>
                <a:rPr lang="en-US" sz="3200" dirty="0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vượn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</a:t>
              </a:r>
              <a:r>
                <a:rPr lang="en-US" sz="3200" dirty="0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…</a:t>
              </a:r>
              <a:endPara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1B9D52-0EA7-496B-BD7A-550508CB56D3}"/>
              </a:ext>
            </a:extLst>
          </p:cNvPr>
          <p:cNvGrpSpPr/>
          <p:nvPr/>
        </p:nvGrpSpPr>
        <p:grpSpPr>
          <a:xfrm>
            <a:off x="756789" y="5097863"/>
            <a:ext cx="11139435" cy="1531555"/>
            <a:chOff x="756789" y="5097863"/>
            <a:chExt cx="11139435" cy="15315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79AFAC-6EB3-4425-8FDA-515C543B2464}"/>
                </a:ext>
              </a:extLst>
            </p:cNvPr>
            <p:cNvSpPr/>
            <p:nvPr/>
          </p:nvSpPr>
          <p:spPr>
            <a:xfrm>
              <a:off x="756789" y="5097863"/>
              <a:ext cx="11139435" cy="153155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52FDE5-7FFD-4F32-962C-B484BF8BCCFD}"/>
                </a:ext>
              </a:extLst>
            </p:cNvPr>
            <p:cNvSpPr txBox="1"/>
            <p:nvPr/>
          </p:nvSpPr>
          <p:spPr>
            <a:xfrm>
              <a:off x="756789" y="5271913"/>
              <a:ext cx="11065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: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cơm</a:t>
              </a:r>
              <a:r>
                <a:rPr lang="en-US" sz="3200" dirty="0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bơm</a:t>
              </a:r>
              <a:r>
                <a:rPr lang="en-US" sz="3200" dirty="0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rơm</a:t>
              </a:r>
              <a:r>
                <a:rPr lang="en-US" sz="3200" dirty="0" smtClean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,…</a:t>
              </a:r>
              <a:endPara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3ED541F-191F-49D1-9B9D-7409A06FDBB5}"/>
              </a:ext>
            </a:extLst>
          </p:cNvPr>
          <p:cNvGrpSpPr/>
          <p:nvPr/>
        </p:nvGrpSpPr>
        <p:grpSpPr>
          <a:xfrm>
            <a:off x="757001" y="2059708"/>
            <a:ext cx="11139435" cy="1531555"/>
            <a:chOff x="757001" y="2059708"/>
            <a:chExt cx="11139435" cy="15315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E0B0D6-513B-4B6B-85F4-E828EEF8D4E3}"/>
                </a:ext>
              </a:extLst>
            </p:cNvPr>
            <p:cNvSpPr/>
            <p:nvPr/>
          </p:nvSpPr>
          <p:spPr>
            <a:xfrm>
              <a:off x="757001" y="2059708"/>
              <a:ext cx="11139435" cy="153155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5F853E-E0D3-401E-82B8-182E834817FD}"/>
                </a:ext>
              </a:extLst>
            </p:cNvPr>
            <p:cNvSpPr txBox="1"/>
            <p:nvPr/>
          </p:nvSpPr>
          <p:spPr>
            <a:xfrm>
              <a:off x="830892" y="2270308"/>
              <a:ext cx="109912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en-US" sz="32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2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32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trắng</a:t>
              </a:r>
              <a:r>
                <a:rPr lang="en-US" sz="32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32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: </a:t>
              </a:r>
              <a:r>
                <a:rPr lang="en-US" sz="320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măng</a:t>
              </a:r>
              <a:r>
                <a:rPr lang="en-US" sz="3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trăng</a:t>
              </a:r>
              <a:r>
                <a:rPr lang="en-US" sz="3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bằng</a:t>
              </a:r>
              <a:r>
                <a:rPr lang="en-US" sz="3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lặng</a:t>
              </a:r>
              <a:r>
                <a:rPr lang="en-US" sz="3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… 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CABC1-BE00-49CD-B4D8-F7155C15AB74}"/>
              </a:ext>
            </a:extLst>
          </p:cNvPr>
          <p:cNvSpPr txBox="1"/>
          <p:nvPr/>
        </p:nvSpPr>
        <p:spPr>
          <a:xfrm>
            <a:off x="834597" y="28253"/>
            <a:ext cx="303640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733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31" y="361646"/>
            <a:ext cx="8629053" cy="6327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76798"/>
            <a:ext cx="4118803" cy="58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0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78" y="0"/>
            <a:ext cx="10017108" cy="73452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F76113-6B79-439B-B706-36D90705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8552420" y="0"/>
            <a:ext cx="3639580" cy="239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4348" y="1679415"/>
            <a:ext cx="1926503" cy="7559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7908" y="1750070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442EA2"/>
                </a:solidFill>
                <a:latin typeface="HP001 4H" panose="020B0603050302020204" pitchFamily="34" charset="-93"/>
              </a:rPr>
              <a:t>c</a:t>
            </a:r>
            <a:r>
              <a:rPr lang="en-US" sz="2800" dirty="0" err="1" smtClean="0">
                <a:solidFill>
                  <a:srgbClr val="442EA2"/>
                </a:solidFill>
                <a:latin typeface="HP001 4H" panose="020B0603050302020204" pitchFamily="34" charset="-93"/>
              </a:rPr>
              <a:t>hích</a:t>
            </a:r>
            <a:r>
              <a:rPr lang="en-US" sz="2800" dirty="0" smtClean="0">
                <a:solidFill>
                  <a:srgbClr val="442EA2"/>
                </a:solidFill>
                <a:latin typeface="HP001 4H" panose="020B0603050302020204" pitchFamily="34" charset="-93"/>
              </a:rPr>
              <a:t> </a:t>
            </a:r>
            <a:r>
              <a:rPr lang="en-US" sz="2800" dirty="0" err="1" smtClean="0">
                <a:solidFill>
                  <a:srgbClr val="442EA2"/>
                </a:solidFill>
                <a:latin typeface="HP001 4H" panose="020B0603050302020204" pitchFamily="34" charset="-93"/>
              </a:rPr>
              <a:t>ch</a:t>
            </a:r>
            <a:r>
              <a:rPr lang="en-US" sz="2800" dirty="0" err="1" smtClean="0">
                <a:solidFill>
                  <a:srgbClr val="442EA2"/>
                </a:solidFill>
                <a:latin typeface="HP001 4 hàng" panose="020B0603050302020204" pitchFamily="34" charset="-93"/>
              </a:rPr>
              <a:t>φǩ</a:t>
            </a:r>
            <a:endParaRPr lang="en-US" sz="2800" dirty="0">
              <a:solidFill>
                <a:srgbClr val="442EA2"/>
              </a:solidFill>
              <a:latin typeface="HP001 4H" panose="020B0603050302020204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433" y="2711163"/>
            <a:ext cx="1831368" cy="7498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1826" y="2716242"/>
            <a:ext cx="1843293" cy="749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42" y="4978409"/>
            <a:ext cx="3490298" cy="7213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182" y="5504688"/>
            <a:ext cx="3365284" cy="7193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882" y="6019749"/>
            <a:ext cx="3205818" cy="712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831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81468" y="245723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</a:t>
            </a:r>
          </a:p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71249" y="141922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15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85CACEA-3250-438D-970F-A53D6C4F8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>
            <a:off x="1152525" y="535709"/>
            <a:ext cx="10028238" cy="613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5ACD1-DB87-454F-AF99-1760E2B4B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7" y="535709"/>
            <a:ext cx="66675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3CE9C-F3D4-4B58-BBD5-4E00DE335EB5}"/>
              </a:ext>
            </a:extLst>
          </p:cNvPr>
          <p:cNvSpPr txBox="1"/>
          <p:nvPr/>
        </p:nvSpPr>
        <p:spPr>
          <a:xfrm>
            <a:off x="484908" y="711963"/>
            <a:ext cx="9570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chích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chòe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2D339-C909-4267-B0DA-B9E78C68BC84}"/>
              </a:ext>
            </a:extLst>
          </p:cNvPr>
          <p:cNvSpPr txBox="1"/>
          <p:nvPr/>
        </p:nvSpPr>
        <p:spPr>
          <a:xfrm>
            <a:off x="381215" y="2387162"/>
            <a:ext cx="6673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C5673-8421-405A-AF2D-740DE5F27A9C}"/>
              </a:ext>
            </a:extLst>
          </p:cNvPr>
          <p:cNvSpPr txBox="1"/>
          <p:nvPr/>
        </p:nvSpPr>
        <p:spPr>
          <a:xfrm>
            <a:off x="484907" y="4062361"/>
            <a:ext cx="7383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c.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8618C-3909-4AF6-B9E8-DBF298AC3B71}"/>
              </a:ext>
            </a:extLst>
          </p:cNvPr>
          <p:cNvSpPr txBox="1"/>
          <p:nvPr/>
        </p:nvSpPr>
        <p:spPr>
          <a:xfrm>
            <a:off x="510977" y="1332087"/>
            <a:ext cx="111700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chích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chòe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C16D8-9359-4CB2-B8A6-4EED74858B29}"/>
              </a:ext>
            </a:extLst>
          </p:cNvPr>
          <p:cNvSpPr txBox="1"/>
          <p:nvPr/>
        </p:nvSpPr>
        <p:spPr>
          <a:xfrm>
            <a:off x="381215" y="3171471"/>
            <a:ext cx="8590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mát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28040-0FBD-41E8-90F7-807E38116DED}"/>
              </a:ext>
            </a:extLst>
          </p:cNvPr>
          <p:cNvSpPr txBox="1"/>
          <p:nvPr/>
        </p:nvSpPr>
        <p:spPr>
          <a:xfrm>
            <a:off x="381215" y="4840067"/>
            <a:ext cx="116830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rằng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ngoãn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hiếu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ấy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DA3C46-7786-476E-9BE0-977B2B70EFA2}"/>
              </a:ext>
            </a:extLst>
          </p:cNvPr>
          <p:cNvGrpSpPr/>
          <p:nvPr/>
        </p:nvGrpSpPr>
        <p:grpSpPr>
          <a:xfrm>
            <a:off x="576892" y="173354"/>
            <a:ext cx="3491509" cy="1077218"/>
            <a:chOff x="92364" y="256480"/>
            <a:chExt cx="3491509" cy="10772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8FF9D0-7BC2-43D0-9931-E5AC4426DFDE}"/>
                </a:ext>
              </a:extLst>
            </p:cNvPr>
            <p:cNvSpPr txBox="1"/>
            <p:nvPr/>
          </p:nvSpPr>
          <p:spPr>
            <a:xfrm>
              <a:off x="600364" y="256480"/>
              <a:ext cx="298350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Trả</a:t>
              </a:r>
              <a:r>
                <a:rPr lang="en-US" sz="3200" b="1" dirty="0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lời</a:t>
              </a:r>
              <a:r>
                <a:rPr lang="en-US" sz="3200" b="1" dirty="0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câu</a:t>
              </a:r>
              <a:r>
                <a:rPr lang="en-US" sz="3200" b="1" dirty="0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hỏi</a:t>
              </a:r>
              <a:endParaRPr lang="en-US" sz="3200" b="1" i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endParaRPr>
            </a:p>
            <a:p>
              <a:endParaRPr lang="en-US" sz="32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9F82DA-F5DB-4EBC-AB90-9FB06D1973E7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SGK-TV" pitchFamily="2" charset="0"/>
                  <a:cs typeface="Arial-SGK-TV" pitchFamily="2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793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863968-3D0A-470C-812C-15E1A02DC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>
            <a:off x="1189904" y="0"/>
            <a:ext cx="10028237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559C7E-EF7C-46E6-8627-E167858EFFD8}"/>
              </a:ext>
            </a:extLst>
          </p:cNvPr>
          <p:cNvSpPr/>
          <p:nvPr/>
        </p:nvSpPr>
        <p:spPr>
          <a:xfrm>
            <a:off x="1189904" y="0"/>
            <a:ext cx="6550169" cy="21058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32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hiếu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81468" y="245723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thuộc lòng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71249" y="141922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1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318144A-4A9A-456D-BC5C-ACF0E58DBEDA}"/>
              </a:ext>
            </a:extLst>
          </p:cNvPr>
          <p:cNvGrpSpPr/>
          <p:nvPr/>
        </p:nvGrpSpPr>
        <p:grpSpPr>
          <a:xfrm>
            <a:off x="576892" y="141131"/>
            <a:ext cx="8661194" cy="1077218"/>
            <a:chOff x="92364" y="224257"/>
            <a:chExt cx="8661194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A2E43A-82D7-4B04-A539-63F5C1805A32}"/>
                </a:ext>
              </a:extLst>
            </p:cNvPr>
            <p:cNvSpPr txBox="1"/>
            <p:nvPr/>
          </p:nvSpPr>
          <p:spPr>
            <a:xfrm>
              <a:off x="600364" y="224257"/>
              <a:ext cx="815319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Học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thuộc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lòng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khổ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thơ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thứ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thứ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ba</a:t>
              </a:r>
              <a:endParaRPr lang="en-US" sz="32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  <a:p>
              <a:endParaRPr lang="en-US" sz="32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C30D45-1CDB-4963-A63E-6AFD2F562EB4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SGK-TV" pitchFamily="2" charset="0"/>
                  <a:cs typeface="Arial-SGK-TV" pitchFamily="2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356C90E-E854-4AA9-AF4C-3345A0C1C750}"/>
              </a:ext>
            </a:extLst>
          </p:cNvPr>
          <p:cNvSpPr txBox="1"/>
          <p:nvPr/>
        </p:nvSpPr>
        <p:spPr>
          <a:xfrm>
            <a:off x="3724654" y="1218349"/>
            <a:ext cx="406233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Vẫy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đều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Ngấn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thiu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thiu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Đậu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tường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Căn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vắng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Cốc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chén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im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mắt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dim</a:t>
            </a: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ngon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4A5B35-0557-4610-969B-6DC1ABD08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89" y="1218349"/>
            <a:ext cx="1677698" cy="644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A0CB7F-2EED-450B-8513-3C6DF48BE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54" y="1651331"/>
            <a:ext cx="1677698" cy="644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8C9B21-6A2C-43F0-A1AF-1C7D1E1B3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03" y="2760374"/>
            <a:ext cx="2031165" cy="644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03532-B93F-48AD-811D-529F0BA33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55" y="3621101"/>
            <a:ext cx="1677698" cy="644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BC4A8B-805C-422D-BDAF-F7F491914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16" y="4159710"/>
            <a:ext cx="1677698" cy="6442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4D1785-0944-46C8-8C6D-8A7C951AD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52" y="4605986"/>
            <a:ext cx="1677698" cy="6442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785150-674F-43D1-A38C-6D57C1E7F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17" y="5188237"/>
            <a:ext cx="1677698" cy="6442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B16155-C048-4FAB-B08A-25465F09E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70" y="2246111"/>
            <a:ext cx="1677698" cy="644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7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84032" y="3280047"/>
            <a:ext cx="4734144" cy="3484573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-720757" y="-438409"/>
            <a:ext cx="6950841" cy="6410988"/>
            <a:chOff x="1001374" y="-370703"/>
            <a:chExt cx="6695744" cy="6175701"/>
          </a:xfrm>
        </p:grpSpPr>
        <p:pic>
          <p:nvPicPr>
            <p:cNvPr id="9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0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9"/>
          <p:cNvSpPr txBox="1"/>
          <p:nvPr/>
        </p:nvSpPr>
        <p:spPr>
          <a:xfrm>
            <a:off x="255311" y="2767086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41"/>
          <p:cNvSpPr txBox="1"/>
          <p:nvPr/>
        </p:nvSpPr>
        <p:spPr>
          <a:xfrm>
            <a:off x="1973630" y="1328427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>
            <a:extLst>
              <a:ext uri="{FF2B5EF4-FFF2-40B4-BE49-F238E27FC236}">
                <a16:creationId xmlns:a16="http://schemas.microsoft.com/office/drawing/2014/main" id="{5D7CB5DD-96A2-4C89-8154-1E0DC7F29D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9" b="12199"/>
          <a:stretch/>
        </p:blipFill>
        <p:spPr bwMode="auto">
          <a:xfrm>
            <a:off x="1237456" y="762869"/>
            <a:ext cx="9717088" cy="578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6A1B734-953B-499F-AF2E-FDC498FD115C}"/>
              </a:ext>
            </a:extLst>
          </p:cNvPr>
          <p:cNvGrpSpPr/>
          <p:nvPr/>
        </p:nvGrpSpPr>
        <p:grpSpPr>
          <a:xfrm>
            <a:off x="576892" y="141131"/>
            <a:ext cx="7765115" cy="1077218"/>
            <a:chOff x="92364" y="224257"/>
            <a:chExt cx="7765115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BB11D8-32F8-43B4-B487-02E1DDC6B2C6}"/>
                </a:ext>
              </a:extLst>
            </p:cNvPr>
            <p:cNvSpPr txBox="1"/>
            <p:nvPr/>
          </p:nvSpPr>
          <p:spPr>
            <a:xfrm>
              <a:off x="600364" y="224257"/>
              <a:ext cx="725711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Hát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một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hát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về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tình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cảm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bà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cháu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.</a:t>
              </a:r>
              <a:endParaRPr lang="en-US" sz="32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  <a:p>
              <a:endParaRPr lang="en-US" sz="32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B8C00BA-344C-4A9D-8380-9B789F1A68F0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SGK-TV" pitchFamily="2" charset="0"/>
                  <a:cs typeface="Arial-SGK-TV" pitchFamily="2" charset="0"/>
                </a:rPr>
                <a:t>6</a:t>
              </a:r>
            </a:p>
          </p:txBody>
        </p:sp>
      </p:grpSp>
      <p:pic>
        <p:nvPicPr>
          <p:cNvPr id="3" name="bài hát cháu yêu bà">
            <a:hlinkClick r:id="" action="ppaction://media"/>
            <a:extLst>
              <a:ext uri="{FF2B5EF4-FFF2-40B4-BE49-F238E27FC236}">
                <a16:creationId xmlns:a16="http://schemas.microsoft.com/office/drawing/2014/main" id="{D7BBE86C-5E55-4815-A2D5-6F07C3C4A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8627" y="436058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3000375" y="765175"/>
            <a:ext cx="777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14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2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E2AB90-96E1-4776-BC52-1E65B309B418}"/>
              </a:ext>
            </a:extLst>
          </p:cNvPr>
          <p:cNvSpPr txBox="1"/>
          <p:nvPr/>
        </p:nvSpPr>
        <p:spPr>
          <a:xfrm>
            <a:off x="1467169" y="1349375"/>
            <a:ext cx="95056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731" indent="-160731">
              <a:lnSpc>
                <a:spcPct val="150000"/>
              </a:lnSpc>
              <a:buFontTx/>
              <a:buChar char="-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14/2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731" indent="-160731">
              <a:lnSpc>
                <a:spcPct val="150000"/>
              </a:lnSpc>
              <a:buFontTx/>
              <a:buChar char="-"/>
              <a:defRPr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731" indent="-160731">
              <a:lnSpc>
                <a:spcPct val="150000"/>
              </a:lnSpc>
              <a:buFontTx/>
              <a:buChar char="-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16, 17)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(NỘP QUA AZOTA)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22, 23)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24, 25)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5159375" y="1349375"/>
            <a:ext cx="287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42574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281FA5-0BA9-4A22-9289-07790D518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8D37B1-3502-4148-BC1D-316FE56580AD}"/>
              </a:ext>
            </a:extLst>
          </p:cNvPr>
          <p:cNvSpPr/>
          <p:nvPr/>
        </p:nvSpPr>
        <p:spPr>
          <a:xfrm>
            <a:off x="1640678" y="650164"/>
            <a:ext cx="94302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CHÚC CÁC CON CHĂM NGOAN, 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TỐT, VÂNG LỜI ÔNG BÀ, BỐ MẸ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6589F-2393-4F29-9A6E-61606A54141C}"/>
              </a:ext>
            </a:extLst>
          </p:cNvPr>
          <p:cNvSpPr/>
          <p:nvPr/>
        </p:nvSpPr>
        <p:spPr>
          <a:xfrm>
            <a:off x="2686933" y="2459504"/>
            <a:ext cx="667266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CON,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CÁC BÀI HỌC SAU</a:t>
            </a:r>
          </a:p>
        </p:txBody>
      </p:sp>
    </p:spTree>
    <p:extLst>
      <p:ext uri="{BB962C8B-B14F-4D97-AF65-F5344CB8AC3E}">
        <p14:creationId xmlns:p14="http://schemas.microsoft.com/office/powerpoint/2010/main" val="4431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6F76263-860A-4353-BFF4-9EF100A0A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38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16B41D-B001-40A9-85E0-804CB4C8BA02}"/>
              </a:ext>
            </a:extLst>
          </p:cNvPr>
          <p:cNvGrpSpPr/>
          <p:nvPr/>
        </p:nvGrpSpPr>
        <p:grpSpPr>
          <a:xfrm>
            <a:off x="1883847" y="1377821"/>
            <a:ext cx="9789300" cy="5047923"/>
            <a:chOff x="1609527" y="920621"/>
            <a:chExt cx="9789300" cy="50479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596FA-502A-4ECF-B3EA-25A0A0F7F837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BBF6DD-3DB7-42FF-929F-AA50EE4D873D}"/>
                </a:ext>
              </a:extLst>
            </p:cNvPr>
            <p:cNvSpPr txBox="1"/>
            <p:nvPr/>
          </p:nvSpPr>
          <p:spPr>
            <a:xfrm>
              <a:off x="6892928" y="951786"/>
              <a:ext cx="4505899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F1FA3D-9A57-419D-869F-CA20DB6D156D}"/>
              </a:ext>
            </a:extLst>
          </p:cNvPr>
          <p:cNvSpPr txBox="1"/>
          <p:nvPr/>
        </p:nvSpPr>
        <p:spPr>
          <a:xfrm>
            <a:off x="4282902" y="574964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4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16B41D-B001-40A9-85E0-804CB4C8BA02}"/>
              </a:ext>
            </a:extLst>
          </p:cNvPr>
          <p:cNvGrpSpPr/>
          <p:nvPr/>
        </p:nvGrpSpPr>
        <p:grpSpPr>
          <a:xfrm>
            <a:off x="1487607" y="1322714"/>
            <a:ext cx="9789300" cy="5047923"/>
            <a:chOff x="1609527" y="920621"/>
            <a:chExt cx="9789300" cy="50479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596FA-502A-4ECF-B3EA-25A0A0F7F837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BBF6DD-3DB7-42FF-929F-AA50EE4D873D}"/>
                </a:ext>
              </a:extLst>
            </p:cNvPr>
            <p:cNvSpPr txBox="1"/>
            <p:nvPr/>
          </p:nvSpPr>
          <p:spPr>
            <a:xfrm>
              <a:off x="6892928" y="951786"/>
              <a:ext cx="4505899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F1FA3D-9A57-419D-869F-CA20DB6D156D}"/>
              </a:ext>
            </a:extLst>
          </p:cNvPr>
          <p:cNvSpPr txBox="1"/>
          <p:nvPr/>
        </p:nvSpPr>
        <p:spPr>
          <a:xfrm>
            <a:off x="3886662" y="519857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13983" y="5294728"/>
            <a:ext cx="20023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85902" y="5305279"/>
            <a:ext cx="1504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55591" y="2855158"/>
            <a:ext cx="13676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03" y="0"/>
            <a:ext cx="6732197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7367" y="2628274"/>
            <a:ext cx="3736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ngấn</a:t>
            </a:r>
            <a:r>
              <a:rPr lang="en-US" sz="60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nắng</a:t>
            </a:r>
            <a:endParaRPr lang="en-US" sz="60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Down Arrow 11"/>
          <p:cNvSpPr/>
          <p:nvPr/>
        </p:nvSpPr>
        <p:spPr>
          <a:xfrm rot="18461660">
            <a:off x="5466862" y="234734"/>
            <a:ext cx="418391" cy="17042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4" y="344858"/>
            <a:ext cx="8839200" cy="59885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68924" y="5317752"/>
            <a:ext cx="2704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60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endParaRPr lang="en-US" sz="60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7" y="0"/>
            <a:ext cx="6272164" cy="72143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56185" y="3099327"/>
            <a:ext cx="25539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lim</a:t>
            </a:r>
            <a:r>
              <a:rPr lang="en-US" sz="60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dim</a:t>
            </a:r>
            <a:endParaRPr lang="en-US" sz="60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Down Arrow 16"/>
          <p:cNvSpPr/>
          <p:nvPr/>
        </p:nvSpPr>
        <p:spPr>
          <a:xfrm rot="13324321">
            <a:off x="1994733" y="2832903"/>
            <a:ext cx="428699" cy="10589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4"/>
            </p:par>
          </p:childTnLst>
        </p:cTn>
      </p:par>
    </p:tnLst>
    <p:bldLst>
      <p:bldP spid="7" grpId="0"/>
      <p:bldP spid="11" grpId="0"/>
      <p:bldP spid="11" grpId="1"/>
      <p:bldP spid="12" grpId="0" animBg="1"/>
      <p:bldP spid="12" grpId="1" animBg="1"/>
      <p:bldP spid="14" grpId="0"/>
      <p:bldP spid="14" grpId="1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16B41D-B001-40A9-85E0-804CB4C8BA02}"/>
              </a:ext>
            </a:extLst>
          </p:cNvPr>
          <p:cNvGrpSpPr/>
          <p:nvPr/>
        </p:nvGrpSpPr>
        <p:grpSpPr>
          <a:xfrm>
            <a:off x="1883847" y="1377821"/>
            <a:ext cx="9789300" cy="5047923"/>
            <a:chOff x="1609527" y="920621"/>
            <a:chExt cx="9789300" cy="50479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596FA-502A-4ECF-B3EA-25A0A0F7F837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BBF6DD-3DB7-42FF-929F-AA50EE4D873D}"/>
                </a:ext>
              </a:extLst>
            </p:cNvPr>
            <p:cNvSpPr txBox="1"/>
            <p:nvPr/>
          </p:nvSpPr>
          <p:spPr>
            <a:xfrm>
              <a:off x="6892928" y="951786"/>
              <a:ext cx="4505899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F1FA3D-9A57-419D-869F-CA20DB6D156D}"/>
              </a:ext>
            </a:extLst>
          </p:cNvPr>
          <p:cNvSpPr txBox="1"/>
          <p:nvPr/>
        </p:nvSpPr>
        <p:spPr>
          <a:xfrm>
            <a:off x="4282902" y="574964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  <p:pic>
        <p:nvPicPr>
          <p:cNvPr id="20" name="Graphic 19" descr="Right pointing backhand index">
            <a:extLst>
              <a:ext uri="{FF2B5EF4-FFF2-40B4-BE49-F238E27FC236}">
                <a16:creationId xmlns:a16="http://schemas.microsoft.com/office/drawing/2014/main" id="{FA9D75AF-AE11-40EE-8353-2D42E1B20E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48669" y="2887524"/>
            <a:ext cx="457200" cy="457200"/>
          </a:xfrm>
          <a:prstGeom prst="rect">
            <a:avLst/>
          </a:prstGeom>
        </p:spPr>
      </p:pic>
      <p:pic>
        <p:nvPicPr>
          <p:cNvPr id="21" name="Graphic 20" descr="Right pointing backhand index">
            <a:extLst>
              <a:ext uri="{FF2B5EF4-FFF2-40B4-BE49-F238E27FC236}">
                <a16:creationId xmlns:a16="http://schemas.microsoft.com/office/drawing/2014/main" id="{E4E98FE4-783B-44C9-AB04-7EE8DB96F1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09744" y="2430324"/>
            <a:ext cx="457200" cy="457200"/>
          </a:xfrm>
          <a:prstGeom prst="rect">
            <a:avLst/>
          </a:prstGeom>
        </p:spPr>
      </p:pic>
      <p:pic>
        <p:nvPicPr>
          <p:cNvPr id="22" name="Graphic 21" descr="Right pointing backhand index">
            <a:extLst>
              <a:ext uri="{FF2B5EF4-FFF2-40B4-BE49-F238E27FC236}">
                <a16:creationId xmlns:a16="http://schemas.microsoft.com/office/drawing/2014/main" id="{EFF89A9B-2C3C-4E0D-9856-479EBFD9AA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26647" y="1907021"/>
            <a:ext cx="457200" cy="457200"/>
          </a:xfrm>
          <a:prstGeom prst="rect">
            <a:avLst/>
          </a:prstGeom>
        </p:spPr>
      </p:pic>
      <p:pic>
        <p:nvPicPr>
          <p:cNvPr id="23" name="Graphic 22" descr="Right pointing backhand index">
            <a:extLst>
              <a:ext uri="{FF2B5EF4-FFF2-40B4-BE49-F238E27FC236}">
                <a16:creationId xmlns:a16="http://schemas.microsoft.com/office/drawing/2014/main" id="{18882AFF-FFB0-4CF0-90A6-3D8C3CD2B9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38193" y="1408986"/>
            <a:ext cx="457200" cy="457200"/>
          </a:xfrm>
          <a:prstGeom prst="rect">
            <a:avLst/>
          </a:prstGeom>
        </p:spPr>
      </p:pic>
      <p:pic>
        <p:nvPicPr>
          <p:cNvPr id="24" name="Graphic 23" descr="Right pointing backhand index">
            <a:extLst>
              <a:ext uri="{FF2B5EF4-FFF2-40B4-BE49-F238E27FC236}">
                <a16:creationId xmlns:a16="http://schemas.microsoft.com/office/drawing/2014/main" id="{58757ACE-9322-4106-A540-3234BB4292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66547" y="1449821"/>
            <a:ext cx="457200" cy="457200"/>
          </a:xfrm>
          <a:prstGeom prst="rect">
            <a:avLst/>
          </a:prstGeom>
        </p:spPr>
      </p:pic>
      <p:pic>
        <p:nvPicPr>
          <p:cNvPr id="25" name="Graphic 24" descr="Right pointing backhand index">
            <a:extLst>
              <a:ext uri="{FF2B5EF4-FFF2-40B4-BE49-F238E27FC236}">
                <a16:creationId xmlns:a16="http://schemas.microsoft.com/office/drawing/2014/main" id="{53842E04-C11F-4027-A4A7-3B34A4909E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67142" y="5393142"/>
            <a:ext cx="457200" cy="457200"/>
          </a:xfrm>
          <a:prstGeom prst="rect">
            <a:avLst/>
          </a:prstGeom>
        </p:spPr>
      </p:pic>
      <p:pic>
        <p:nvPicPr>
          <p:cNvPr id="26" name="Graphic 25" descr="Right pointing backhand index">
            <a:extLst>
              <a:ext uri="{FF2B5EF4-FFF2-40B4-BE49-F238E27FC236}">
                <a16:creationId xmlns:a16="http://schemas.microsoft.com/office/drawing/2014/main" id="{4E87DA5A-EFD2-432A-964E-C858C63D3C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36379" y="4868271"/>
            <a:ext cx="457200" cy="457200"/>
          </a:xfrm>
          <a:prstGeom prst="rect">
            <a:avLst/>
          </a:prstGeom>
        </p:spPr>
      </p:pic>
      <p:pic>
        <p:nvPicPr>
          <p:cNvPr id="27" name="Graphic 26" descr="Right pointing backhand index">
            <a:extLst>
              <a:ext uri="{FF2B5EF4-FFF2-40B4-BE49-F238E27FC236}">
                <a16:creationId xmlns:a16="http://schemas.microsoft.com/office/drawing/2014/main" id="{D0CECF2B-B5C4-42B8-8F65-07AC19DA4F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67142" y="4375724"/>
            <a:ext cx="457200" cy="457200"/>
          </a:xfrm>
          <a:prstGeom prst="rect">
            <a:avLst/>
          </a:prstGeom>
        </p:spPr>
      </p:pic>
      <p:pic>
        <p:nvPicPr>
          <p:cNvPr id="28" name="Graphic 27" descr="Right pointing backhand index">
            <a:extLst>
              <a:ext uri="{FF2B5EF4-FFF2-40B4-BE49-F238E27FC236}">
                <a16:creationId xmlns:a16="http://schemas.microsoft.com/office/drawing/2014/main" id="{FBD16E21-4FD3-429A-88B0-4DC1CEF5DE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09744" y="3886200"/>
            <a:ext cx="457200" cy="457200"/>
          </a:xfrm>
          <a:prstGeom prst="rect">
            <a:avLst/>
          </a:prstGeom>
        </p:spPr>
      </p:pic>
      <p:pic>
        <p:nvPicPr>
          <p:cNvPr id="29" name="Graphic 28" descr="Right pointing backhand index">
            <a:extLst>
              <a:ext uri="{FF2B5EF4-FFF2-40B4-BE49-F238E27FC236}">
                <a16:creationId xmlns:a16="http://schemas.microsoft.com/office/drawing/2014/main" id="{24E49094-DFD2-4743-B07F-FCF1D80FE3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86412" y="646987"/>
            <a:ext cx="457200" cy="457200"/>
          </a:xfrm>
          <a:prstGeom prst="rect">
            <a:avLst/>
          </a:prstGeom>
        </p:spPr>
      </p:pic>
      <p:pic>
        <p:nvPicPr>
          <p:cNvPr id="30" name="Graphic 29" descr="Right pointing backhand index">
            <a:extLst>
              <a:ext uri="{FF2B5EF4-FFF2-40B4-BE49-F238E27FC236}">
                <a16:creationId xmlns:a16="http://schemas.microsoft.com/office/drawing/2014/main" id="{54FEC06A-FAAF-4157-BA4F-1400575557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16330" y="5411775"/>
            <a:ext cx="457200" cy="457200"/>
          </a:xfrm>
          <a:prstGeom prst="rect">
            <a:avLst/>
          </a:prstGeom>
        </p:spPr>
      </p:pic>
      <p:pic>
        <p:nvPicPr>
          <p:cNvPr id="31" name="Graphic 30" descr="Right pointing backhand index">
            <a:extLst>
              <a:ext uri="{FF2B5EF4-FFF2-40B4-BE49-F238E27FC236}">
                <a16:creationId xmlns:a16="http://schemas.microsoft.com/office/drawing/2014/main" id="{D3F4D45A-7395-4D31-B6F8-D342BDE999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59832" y="4910558"/>
            <a:ext cx="457200" cy="457200"/>
          </a:xfrm>
          <a:prstGeom prst="rect">
            <a:avLst/>
          </a:prstGeom>
        </p:spPr>
      </p:pic>
      <p:pic>
        <p:nvPicPr>
          <p:cNvPr id="32" name="Graphic 31" descr="Right pointing backhand index">
            <a:extLst>
              <a:ext uri="{FF2B5EF4-FFF2-40B4-BE49-F238E27FC236}">
                <a16:creationId xmlns:a16="http://schemas.microsoft.com/office/drawing/2014/main" id="{1F532C5A-531E-4479-97E0-61C6751F6C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22612" y="4406904"/>
            <a:ext cx="457200" cy="457200"/>
          </a:xfrm>
          <a:prstGeom prst="rect">
            <a:avLst/>
          </a:prstGeom>
        </p:spPr>
      </p:pic>
      <p:pic>
        <p:nvPicPr>
          <p:cNvPr id="33" name="Graphic 32" descr="Right pointing backhand index">
            <a:extLst>
              <a:ext uri="{FF2B5EF4-FFF2-40B4-BE49-F238E27FC236}">
                <a16:creationId xmlns:a16="http://schemas.microsoft.com/office/drawing/2014/main" id="{4343C0EF-3581-484F-A6BF-10241A4A15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94464" y="3887491"/>
            <a:ext cx="457200" cy="457200"/>
          </a:xfrm>
          <a:prstGeom prst="rect">
            <a:avLst/>
          </a:prstGeom>
        </p:spPr>
      </p:pic>
      <p:pic>
        <p:nvPicPr>
          <p:cNvPr id="34" name="Graphic 33" descr="Right pointing backhand index">
            <a:extLst>
              <a:ext uri="{FF2B5EF4-FFF2-40B4-BE49-F238E27FC236}">
                <a16:creationId xmlns:a16="http://schemas.microsoft.com/office/drawing/2014/main" id="{C970368D-EF06-4B22-A2E7-2B79E17A53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35176" y="2973822"/>
            <a:ext cx="457200" cy="457200"/>
          </a:xfrm>
          <a:prstGeom prst="rect">
            <a:avLst/>
          </a:prstGeom>
        </p:spPr>
      </p:pic>
      <p:pic>
        <p:nvPicPr>
          <p:cNvPr id="35" name="Graphic 34" descr="Right pointing backhand index">
            <a:extLst>
              <a:ext uri="{FF2B5EF4-FFF2-40B4-BE49-F238E27FC236}">
                <a16:creationId xmlns:a16="http://schemas.microsoft.com/office/drawing/2014/main" id="{108CD1C0-3B51-4ED2-971F-75489D3A73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10048" y="2516622"/>
            <a:ext cx="457200" cy="457200"/>
          </a:xfrm>
          <a:prstGeom prst="rect">
            <a:avLst/>
          </a:prstGeom>
        </p:spPr>
      </p:pic>
      <p:pic>
        <p:nvPicPr>
          <p:cNvPr id="36" name="Graphic 35" descr="Right pointing backhand index">
            <a:extLst>
              <a:ext uri="{FF2B5EF4-FFF2-40B4-BE49-F238E27FC236}">
                <a16:creationId xmlns:a16="http://schemas.microsoft.com/office/drawing/2014/main" id="{7B300FD0-E54F-48C1-A087-86D6F5A62C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07739" y="2018587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02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9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BA1FD50-2E93-4D19-8EA0-799DD9857A9C}"/>
              </a:ext>
            </a:extLst>
          </p:cNvPr>
          <p:cNvGrpSpPr/>
          <p:nvPr/>
        </p:nvGrpSpPr>
        <p:grpSpPr>
          <a:xfrm>
            <a:off x="1609527" y="920621"/>
            <a:ext cx="8764556" cy="5016758"/>
            <a:chOff x="1609527" y="920621"/>
            <a:chExt cx="8764556" cy="50167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343CC8-8F52-43A2-B4FC-07B791FF0ABA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407748-615B-401A-8151-111AF09FDC3D}"/>
                </a:ext>
              </a:extLst>
            </p:cNvPr>
            <p:cNvSpPr txBox="1"/>
            <p:nvPr/>
          </p:nvSpPr>
          <p:spPr>
            <a:xfrm>
              <a:off x="6342210" y="920621"/>
              <a:ext cx="4031873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FF80E6-9E9C-4D8F-A091-04A0C9668CB3}"/>
              </a:ext>
            </a:extLst>
          </p:cNvPr>
          <p:cNvSpPr txBox="1"/>
          <p:nvPr/>
        </p:nvSpPr>
        <p:spPr>
          <a:xfrm>
            <a:off x="4008582" y="117764"/>
            <a:ext cx="31598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E53296-452D-4DE6-B867-1634944A7DDB}"/>
              </a:ext>
            </a:extLst>
          </p:cNvPr>
          <p:cNvSpPr txBox="1"/>
          <p:nvPr/>
        </p:nvSpPr>
        <p:spPr>
          <a:xfrm>
            <a:off x="1135424" y="955522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F2A49-4516-4EE0-9970-D04FB5AB4721}"/>
              </a:ext>
            </a:extLst>
          </p:cNvPr>
          <p:cNvSpPr txBox="1"/>
          <p:nvPr/>
        </p:nvSpPr>
        <p:spPr>
          <a:xfrm>
            <a:off x="1048871" y="337119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35F38-A2E5-4BDE-B4DC-BF386FCEC9E1}"/>
              </a:ext>
            </a:extLst>
          </p:cNvPr>
          <p:cNvSpPr txBox="1"/>
          <p:nvPr/>
        </p:nvSpPr>
        <p:spPr>
          <a:xfrm>
            <a:off x="5796005" y="921297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CC1FB-2A37-4D4C-9AE7-E519BBDF901E}"/>
              </a:ext>
            </a:extLst>
          </p:cNvPr>
          <p:cNvSpPr txBox="1"/>
          <p:nvPr/>
        </p:nvSpPr>
        <p:spPr>
          <a:xfrm>
            <a:off x="5796004" y="337119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(4)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389634-221B-4947-B02A-7B24C5C0C72B}"/>
              </a:ext>
            </a:extLst>
          </p:cNvPr>
          <p:cNvGrpSpPr/>
          <p:nvPr/>
        </p:nvGrpSpPr>
        <p:grpSpPr>
          <a:xfrm>
            <a:off x="4726816" y="2439563"/>
            <a:ext cx="197177" cy="498652"/>
            <a:chOff x="4796264" y="2529720"/>
            <a:chExt cx="197177" cy="49865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1F1997-6A30-41BA-8E98-808922132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F336EF-B6E7-45C3-A058-8ECF43F7BE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EDD244-106A-4BFB-8C29-9C4EF7B25C6C}"/>
              </a:ext>
            </a:extLst>
          </p:cNvPr>
          <p:cNvGrpSpPr/>
          <p:nvPr/>
        </p:nvGrpSpPr>
        <p:grpSpPr>
          <a:xfrm>
            <a:off x="5316032" y="4903466"/>
            <a:ext cx="197177" cy="498652"/>
            <a:chOff x="4796264" y="2529720"/>
            <a:chExt cx="197177" cy="49865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4E48DF-6BB8-41DB-A7D8-5A07445D9B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9FA3EB-78E0-4300-83B2-7071B574A8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AEF678-E557-4213-BDA1-714B5E93CCA9}"/>
              </a:ext>
            </a:extLst>
          </p:cNvPr>
          <p:cNvGrpSpPr/>
          <p:nvPr/>
        </p:nvGrpSpPr>
        <p:grpSpPr>
          <a:xfrm>
            <a:off x="10275494" y="4822443"/>
            <a:ext cx="197177" cy="498652"/>
            <a:chOff x="4796264" y="2529720"/>
            <a:chExt cx="197177" cy="49865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E726B72-039B-48E0-90AB-367DA5B37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7CA63A-2A18-4452-A873-B6413C80F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56B7DC-2DF8-4AA4-A792-C4EF174E46C5}"/>
              </a:ext>
            </a:extLst>
          </p:cNvPr>
          <p:cNvGrpSpPr/>
          <p:nvPr/>
        </p:nvGrpSpPr>
        <p:grpSpPr>
          <a:xfrm>
            <a:off x="9552581" y="2396676"/>
            <a:ext cx="197177" cy="498652"/>
            <a:chOff x="4796264" y="2529720"/>
            <a:chExt cx="197177" cy="49865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F2F0CBC-ECC5-4083-8CC7-260CB9CC2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609278-65F6-431C-8E86-91588137CC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52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BA1FD50-2E93-4D19-8EA0-799DD9857A9C}"/>
              </a:ext>
            </a:extLst>
          </p:cNvPr>
          <p:cNvGrpSpPr/>
          <p:nvPr/>
        </p:nvGrpSpPr>
        <p:grpSpPr>
          <a:xfrm>
            <a:off x="1609527" y="920621"/>
            <a:ext cx="8764556" cy="5016758"/>
            <a:chOff x="1609527" y="920621"/>
            <a:chExt cx="8764556" cy="50167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343CC8-8F52-43A2-B4FC-07B791FF0ABA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407748-615B-401A-8151-111AF09FDC3D}"/>
                </a:ext>
              </a:extLst>
            </p:cNvPr>
            <p:cNvSpPr txBox="1"/>
            <p:nvPr/>
          </p:nvSpPr>
          <p:spPr>
            <a:xfrm>
              <a:off x="6342210" y="920621"/>
              <a:ext cx="4031873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FF80E6-9E9C-4D8F-A091-04A0C9668CB3}"/>
              </a:ext>
            </a:extLst>
          </p:cNvPr>
          <p:cNvSpPr txBox="1"/>
          <p:nvPr/>
        </p:nvSpPr>
        <p:spPr>
          <a:xfrm>
            <a:off x="4008582" y="117764"/>
            <a:ext cx="31598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E53296-452D-4DE6-B867-1634944A7DDB}"/>
              </a:ext>
            </a:extLst>
          </p:cNvPr>
          <p:cNvSpPr txBox="1"/>
          <p:nvPr/>
        </p:nvSpPr>
        <p:spPr>
          <a:xfrm>
            <a:off x="1135424" y="955522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F2A49-4516-4EE0-9970-D04FB5AB4721}"/>
              </a:ext>
            </a:extLst>
          </p:cNvPr>
          <p:cNvSpPr txBox="1"/>
          <p:nvPr/>
        </p:nvSpPr>
        <p:spPr>
          <a:xfrm>
            <a:off x="1048871" y="337119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35F38-A2E5-4BDE-B4DC-BF386FCEC9E1}"/>
              </a:ext>
            </a:extLst>
          </p:cNvPr>
          <p:cNvSpPr txBox="1"/>
          <p:nvPr/>
        </p:nvSpPr>
        <p:spPr>
          <a:xfrm>
            <a:off x="5796005" y="921297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CC1FB-2A37-4D4C-9AE7-E519BBDF901E}"/>
              </a:ext>
            </a:extLst>
          </p:cNvPr>
          <p:cNvSpPr txBox="1"/>
          <p:nvPr/>
        </p:nvSpPr>
        <p:spPr>
          <a:xfrm>
            <a:off x="5796004" y="337119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(4)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389634-221B-4947-B02A-7B24C5C0C72B}"/>
              </a:ext>
            </a:extLst>
          </p:cNvPr>
          <p:cNvGrpSpPr/>
          <p:nvPr/>
        </p:nvGrpSpPr>
        <p:grpSpPr>
          <a:xfrm>
            <a:off x="4796264" y="2529720"/>
            <a:ext cx="197177" cy="498652"/>
            <a:chOff x="4796264" y="2529720"/>
            <a:chExt cx="197177" cy="49865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1F1997-6A30-41BA-8E98-808922132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F336EF-B6E7-45C3-A058-8ECF43F7BE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EDD244-106A-4BFB-8C29-9C4EF7B25C6C}"/>
              </a:ext>
            </a:extLst>
          </p:cNvPr>
          <p:cNvGrpSpPr/>
          <p:nvPr/>
        </p:nvGrpSpPr>
        <p:grpSpPr>
          <a:xfrm>
            <a:off x="5551446" y="4903466"/>
            <a:ext cx="197177" cy="498652"/>
            <a:chOff x="4796264" y="2529720"/>
            <a:chExt cx="197177" cy="49865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4E48DF-6BB8-41DB-A7D8-5A07445D9B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9FA3EB-78E0-4300-83B2-7071B574A8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AEF678-E557-4213-BDA1-714B5E93CCA9}"/>
              </a:ext>
            </a:extLst>
          </p:cNvPr>
          <p:cNvGrpSpPr/>
          <p:nvPr/>
        </p:nvGrpSpPr>
        <p:grpSpPr>
          <a:xfrm>
            <a:off x="10430731" y="4903466"/>
            <a:ext cx="197177" cy="498652"/>
            <a:chOff x="4796264" y="2529720"/>
            <a:chExt cx="197177" cy="49865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E726B72-039B-48E0-90AB-367DA5B37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7CA63A-2A18-4452-A873-B6413C80F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56B7DC-2DF8-4AA4-A792-C4EF174E46C5}"/>
              </a:ext>
            </a:extLst>
          </p:cNvPr>
          <p:cNvGrpSpPr/>
          <p:nvPr/>
        </p:nvGrpSpPr>
        <p:grpSpPr>
          <a:xfrm>
            <a:off x="9714627" y="2529720"/>
            <a:ext cx="197177" cy="498652"/>
            <a:chOff x="4796264" y="2529720"/>
            <a:chExt cx="197177" cy="49865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F2F0CBC-ECC5-4083-8CC7-260CB9CC2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609278-65F6-431C-8E86-91588137CC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9204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9|7.3|6.4|7.3|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2.1|1.8|1.7|1.9|1.9|1.9|2.2|1.8|1.7|1.8|2|2.1|2.1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2.1|1.8|1.7|1.9|1.9|1.9|2.2|1.8|1.7|1.8|2|2.1|2.1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2.1|1.8|1.7|1.9|1.9|1.9|2.2|1.8|1.7|1.8|2|2.1|2.1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.8|1.3|34.7|5.7|0.7|0.6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.8|1.3|34.7|5.7|0.7|0.6|0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3.2|1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1132</TotalTime>
  <Words>860</Words>
  <Application>Microsoft Office PowerPoint</Application>
  <PresentationFormat>Widescreen</PresentationFormat>
  <Paragraphs>175</Paragraphs>
  <Slides>22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HP001 4H</vt:lpstr>
      <vt:lpstr>Arial</vt:lpstr>
      <vt:lpstr>Arial-Rounded</vt:lpstr>
      <vt:lpstr>Arial-SGK-TV</vt:lpstr>
      <vt:lpstr>Calibri</vt:lpstr>
      <vt:lpstr>Calibri Light</vt:lpstr>
      <vt:lpstr>等线</vt:lpstr>
      <vt:lpstr>HP001 4 hàng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  ngày tháng 8 năm 2020 Tiếng Việt</dc:title>
  <dc:creator>AutoBVT</dc:creator>
  <cp:lastModifiedBy>Windows User</cp:lastModifiedBy>
  <cp:revision>125</cp:revision>
  <dcterms:created xsi:type="dcterms:W3CDTF">2020-08-08T08:08:51Z</dcterms:created>
  <dcterms:modified xsi:type="dcterms:W3CDTF">2022-02-14T13:46:01Z</dcterms:modified>
</cp:coreProperties>
</file>