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9"/>
  </p:notesMasterIdLst>
  <p:sldIdLst>
    <p:sldId id="256" r:id="rId2"/>
    <p:sldId id="260" r:id="rId3"/>
    <p:sldId id="296" r:id="rId4"/>
    <p:sldId id="282" r:id="rId5"/>
    <p:sldId id="292" r:id="rId6"/>
    <p:sldId id="294" r:id="rId7"/>
    <p:sldId id="265" r:id="rId8"/>
    <p:sldId id="301" r:id="rId9"/>
    <p:sldId id="302" r:id="rId10"/>
    <p:sldId id="269" r:id="rId11"/>
    <p:sldId id="283" r:id="rId12"/>
    <p:sldId id="277" r:id="rId13"/>
    <p:sldId id="284" r:id="rId14"/>
    <p:sldId id="285" r:id="rId15"/>
    <p:sldId id="281" r:id="rId16"/>
    <p:sldId id="286" r:id="rId17"/>
    <p:sldId id="268" r:id="rId18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20"/>
    </p:embeddedFont>
    <p:embeddedFont>
      <p:font typeface="Bebas Neue" panose="020B0604020202020204" charset="0"/>
      <p:regular r:id="rId21"/>
    </p:embeddedFont>
    <p:embeddedFont>
      <p:font typeface="Oswald" panose="020B0604020202020204" charset="0"/>
      <p:regular r:id="rId22"/>
      <p:bold r:id="rId23"/>
    </p:embeddedFont>
    <p:embeddedFont>
      <p:font typeface="Colonna MT" panose="04020805060202030203" pitchFamily="82" charset="0"/>
      <p:regular r:id="rId24"/>
    </p:embeddedFont>
    <p:embeddedFont>
      <p:font typeface="Bunge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176A3F-55DE-46FB-ABBC-6FF938005688}">
  <a:tblStyle styleId="{A1176A3F-55DE-46FB-ABBC-6FF9380056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78010" autoAdjust="0"/>
  </p:normalViewPr>
  <p:slideViewPr>
    <p:cSldViewPr snapToGrid="0">
      <p:cViewPr varScale="1">
        <p:scale>
          <a:sx n="80" d="100"/>
          <a:sy n="80" d="100"/>
        </p:scale>
        <p:origin x="8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10354c2aa4f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10354c2aa4f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746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93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10354c2aa4f_0_1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10354c2aa4f_0_1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0222c3143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0222c3143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Choose</a:t>
            </a:r>
            <a:r>
              <a:rPr lang="en-US" baseline="0" dirty="0" smtClean="0"/>
              <a:t> the questions and answer, then spin the wheel to get the stars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53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96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0354c2aa4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0354c2aa4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g10354c2aa4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4" name="Google Shape;3034;g10354c2aa4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7799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653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4363023" y="1647024"/>
            <a:ext cx="7088426" cy="5637645"/>
          </a:xfrm>
          <a:custGeom>
            <a:avLst/>
            <a:gdLst/>
            <a:ahLst/>
            <a:cxnLst/>
            <a:rect l="l" t="t" r="r" b="b"/>
            <a:pathLst>
              <a:path w="42953" h="38663" extrusionOk="0">
                <a:moveTo>
                  <a:pt x="42057" y="37559"/>
                </a:moveTo>
                <a:lnTo>
                  <a:pt x="42057" y="37559"/>
                </a:lnTo>
                <a:cubicBezTo>
                  <a:pt x="41162" y="38570"/>
                  <a:pt x="39619" y="38663"/>
                  <a:pt x="38610" y="37769"/>
                </a:cubicBezTo>
                <a:lnTo>
                  <a:pt x="1104" y="4550"/>
                </a:lnTo>
                <a:cubicBezTo>
                  <a:pt x="94" y="3656"/>
                  <a:pt x="1" y="2114"/>
                  <a:pt x="895" y="1103"/>
                </a:cubicBezTo>
                <a:lnTo>
                  <a:pt x="895" y="1103"/>
                </a:lnTo>
                <a:cubicBezTo>
                  <a:pt x="1789" y="94"/>
                  <a:pt x="3332" y="1"/>
                  <a:pt x="4342" y="893"/>
                </a:cubicBezTo>
                <a:lnTo>
                  <a:pt x="41847" y="34111"/>
                </a:lnTo>
                <a:cubicBezTo>
                  <a:pt x="42858" y="35005"/>
                  <a:pt x="42952" y="36550"/>
                  <a:pt x="42057" y="3755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23000">
                <a:srgbClr val="A23AA8"/>
              </a:gs>
              <a:gs pos="100000">
                <a:schemeClr val="accent1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6317838" y="-1762948"/>
            <a:ext cx="4476125" cy="4272751"/>
            <a:chOff x="-1522962" y="-2356273"/>
            <a:chExt cx="4476125" cy="4272751"/>
          </a:xfrm>
        </p:grpSpPr>
        <p:sp>
          <p:nvSpPr>
            <p:cNvPr id="13" name="Google Shape;13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flipH="1">
            <a:off x="-1835562" y="3609152"/>
            <a:ext cx="4476125" cy="4272751"/>
            <a:chOff x="-1522962" y="-2356273"/>
            <a:chExt cx="4476125" cy="4272751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2"/>
          <p:cNvSpPr/>
          <p:nvPr/>
        </p:nvSpPr>
        <p:spPr>
          <a:xfrm>
            <a:off x="715099" y="-25854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800800" y="1916475"/>
            <a:ext cx="7083600" cy="21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mpact"/>
              <a:buNone/>
              <a:defRPr sz="85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800800" y="41480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1192703" y="694189"/>
            <a:ext cx="211118" cy="209432"/>
            <a:chOff x="2805975" y="1724475"/>
            <a:chExt cx="2006825" cy="1990800"/>
          </a:xfrm>
        </p:grpSpPr>
        <p:sp>
          <p:nvSpPr>
            <p:cNvPr id="62" name="Google Shape;62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733891" y="1007739"/>
            <a:ext cx="211118" cy="209432"/>
            <a:chOff x="2805975" y="1724475"/>
            <a:chExt cx="2006825" cy="1990800"/>
          </a:xfrm>
        </p:grpSpPr>
        <p:sp>
          <p:nvSpPr>
            <p:cNvPr id="65" name="Google Shape;65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450341" y="3236239"/>
            <a:ext cx="211118" cy="209432"/>
            <a:chOff x="2805975" y="1724475"/>
            <a:chExt cx="2006825" cy="1990800"/>
          </a:xfrm>
        </p:grpSpPr>
        <p:sp>
          <p:nvSpPr>
            <p:cNvPr id="68" name="Google Shape;68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5465978" y="4557589"/>
            <a:ext cx="211118" cy="209432"/>
            <a:chOff x="2805975" y="1724475"/>
            <a:chExt cx="2006825" cy="1990800"/>
          </a:xfrm>
        </p:grpSpPr>
        <p:sp>
          <p:nvSpPr>
            <p:cNvPr id="71" name="Google Shape;71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FFFFF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34"/>
          <p:cNvGrpSpPr/>
          <p:nvPr/>
        </p:nvGrpSpPr>
        <p:grpSpPr>
          <a:xfrm>
            <a:off x="-75" y="-598"/>
            <a:ext cx="9144075" cy="5150223"/>
            <a:chOff x="-75" y="-598"/>
            <a:chExt cx="9144075" cy="5150223"/>
          </a:xfrm>
        </p:grpSpPr>
        <p:sp>
          <p:nvSpPr>
            <p:cNvPr id="2092" name="Google Shape;2092;p34"/>
            <p:cNvSpPr/>
            <p:nvPr/>
          </p:nvSpPr>
          <p:spPr>
            <a:xfrm>
              <a:off x="-75" y="0"/>
              <a:ext cx="9144000" cy="514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93" name="Google Shape;2093;p34"/>
            <p:cNvPicPr preferRelativeResize="0"/>
            <p:nvPr/>
          </p:nvPicPr>
          <p:blipFill rotWithShape="1">
            <a:blip r:embed="rId2">
              <a:alphaModFix amt="85000"/>
            </a:blip>
            <a:srcRect l="34120" r="34120"/>
            <a:stretch/>
          </p:blipFill>
          <p:spPr>
            <a:xfrm rot="-5400000">
              <a:off x="1996888" y="-1997487"/>
              <a:ext cx="5150223" cy="914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94" name="Google Shape;2094;p34"/>
          <p:cNvGrpSpPr/>
          <p:nvPr/>
        </p:nvGrpSpPr>
        <p:grpSpPr>
          <a:xfrm rot="10800000">
            <a:off x="-1459362" y="-1601373"/>
            <a:ext cx="4476125" cy="4272751"/>
            <a:chOff x="-1522962" y="-2356273"/>
            <a:chExt cx="4476125" cy="4272751"/>
          </a:xfrm>
        </p:grpSpPr>
        <p:sp>
          <p:nvSpPr>
            <p:cNvPr id="2095" name="Google Shape;2095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3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2118" name="Google Shape;2118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34"/>
          <p:cNvGrpSpPr/>
          <p:nvPr/>
        </p:nvGrpSpPr>
        <p:grpSpPr>
          <a:xfrm>
            <a:off x="8672328" y="325577"/>
            <a:ext cx="211118" cy="209432"/>
            <a:chOff x="2805975" y="1724475"/>
            <a:chExt cx="2006825" cy="1990800"/>
          </a:xfrm>
        </p:grpSpPr>
        <p:sp>
          <p:nvSpPr>
            <p:cNvPr id="2141" name="Google Shape;2141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4"/>
          <p:cNvGrpSpPr/>
          <p:nvPr/>
        </p:nvGrpSpPr>
        <p:grpSpPr>
          <a:xfrm>
            <a:off x="8672328" y="4503789"/>
            <a:ext cx="211118" cy="209432"/>
            <a:chOff x="2805975" y="1724475"/>
            <a:chExt cx="2006825" cy="1990800"/>
          </a:xfrm>
        </p:grpSpPr>
        <p:sp>
          <p:nvSpPr>
            <p:cNvPr id="2144" name="Google Shape;2144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FFFFF"/>
        </a:solidFill>
        <a:effectLst/>
      </p:bgPr>
    </p:bg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35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8" name="Google Shape;2148;p35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9" name="Google Shape;2149;p35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2150" name="Google Shape;2150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2173" name="Google Shape;2173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35"/>
          <p:cNvGrpSpPr/>
          <p:nvPr/>
        </p:nvGrpSpPr>
        <p:grpSpPr>
          <a:xfrm>
            <a:off x="1424878" y="4051752"/>
            <a:ext cx="211118" cy="209432"/>
            <a:chOff x="2805975" y="1724475"/>
            <a:chExt cx="2006825" cy="1990800"/>
          </a:xfrm>
        </p:grpSpPr>
        <p:sp>
          <p:nvSpPr>
            <p:cNvPr id="2196" name="Google Shape;2196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35"/>
          <p:cNvGrpSpPr/>
          <p:nvPr/>
        </p:nvGrpSpPr>
        <p:grpSpPr>
          <a:xfrm>
            <a:off x="7571653" y="936002"/>
            <a:ext cx="211118" cy="209432"/>
            <a:chOff x="2805975" y="1724475"/>
            <a:chExt cx="2006825" cy="1990800"/>
          </a:xfrm>
        </p:grpSpPr>
        <p:sp>
          <p:nvSpPr>
            <p:cNvPr id="2199" name="Google Shape;2199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77" name="Google Shape;77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10800000">
            <a:off x="6069149" y="2677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10800000">
            <a:off x="789224" y="-26640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1442150" y="2047575"/>
            <a:ext cx="29061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15100" y="3731175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874303" y="1791314"/>
            <a:ext cx="211118" cy="209432"/>
            <a:chOff x="2805975" y="1724475"/>
            <a:chExt cx="2006825" cy="1990800"/>
          </a:xfrm>
        </p:grpSpPr>
        <p:sp>
          <p:nvSpPr>
            <p:cNvPr id="128" name="Google Shape;128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4596528" y="3142789"/>
            <a:ext cx="211118" cy="209432"/>
            <a:chOff x="2805975" y="1724475"/>
            <a:chExt cx="2006825" cy="1990800"/>
          </a:xfrm>
        </p:grpSpPr>
        <p:sp>
          <p:nvSpPr>
            <p:cNvPr id="131" name="Google Shape;131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503978" y="4447677"/>
            <a:ext cx="211118" cy="209432"/>
            <a:chOff x="2805975" y="1724475"/>
            <a:chExt cx="2006825" cy="1990800"/>
          </a:xfrm>
        </p:grpSpPr>
        <p:sp>
          <p:nvSpPr>
            <p:cNvPr id="134" name="Google Shape;134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FFFF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8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8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015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460353" y="2469577"/>
            <a:ext cx="211118" cy="209432"/>
            <a:chOff x="2805975" y="1724475"/>
            <a:chExt cx="2006825" cy="1990800"/>
          </a:xfrm>
        </p:grpSpPr>
        <p:sp>
          <p:nvSpPr>
            <p:cNvPr id="350" name="Google Shape;350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8"/>
          <p:cNvGrpSpPr/>
          <p:nvPr/>
        </p:nvGrpSpPr>
        <p:grpSpPr>
          <a:xfrm>
            <a:off x="8472528" y="2469577"/>
            <a:ext cx="211118" cy="209432"/>
            <a:chOff x="2805975" y="1724475"/>
            <a:chExt cx="2006825" cy="1990800"/>
          </a:xfrm>
        </p:grpSpPr>
        <p:sp>
          <p:nvSpPr>
            <p:cNvPr id="353" name="Google Shape;353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8"/>
          <p:cNvGrpSpPr/>
          <p:nvPr/>
        </p:nvGrpSpPr>
        <p:grpSpPr>
          <a:xfrm>
            <a:off x="7156063" y="3138252"/>
            <a:ext cx="4476125" cy="4272751"/>
            <a:chOff x="-1522962" y="-2356273"/>
            <a:chExt cx="4476125" cy="4272751"/>
          </a:xfrm>
        </p:grpSpPr>
        <p:sp>
          <p:nvSpPr>
            <p:cNvPr id="356" name="Google Shape;356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8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379" name="Google Shape;379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402" name="Google Shape;402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8"/>
          <p:cNvGrpSpPr/>
          <p:nvPr/>
        </p:nvGrpSpPr>
        <p:grpSpPr>
          <a:xfrm rot="10800000" flipH="1">
            <a:off x="6983938" y="-2309423"/>
            <a:ext cx="4476125" cy="4272751"/>
            <a:chOff x="-1522962" y="-2356273"/>
            <a:chExt cx="4476125" cy="4272751"/>
          </a:xfrm>
        </p:grpSpPr>
        <p:sp>
          <p:nvSpPr>
            <p:cNvPr id="425" name="Google Shape;425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"/>
          <p:cNvSpPr/>
          <p:nvPr/>
        </p:nvSpPr>
        <p:spPr>
          <a:xfrm rot="8520079">
            <a:off x="81164" y="-2457805"/>
            <a:ext cx="8981680" cy="7139037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"/>
          <p:cNvSpPr txBox="1">
            <a:spLocks noGrp="1"/>
          </p:cNvSpPr>
          <p:nvPr>
            <p:ph type="title"/>
          </p:nvPr>
        </p:nvSpPr>
        <p:spPr>
          <a:xfrm>
            <a:off x="-335400" y="420700"/>
            <a:ext cx="9814800" cy="14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10"/>
          <p:cNvGrpSpPr/>
          <p:nvPr/>
        </p:nvGrpSpPr>
        <p:grpSpPr>
          <a:xfrm>
            <a:off x="8676491" y="1037614"/>
            <a:ext cx="211118" cy="209432"/>
            <a:chOff x="2805975" y="1724475"/>
            <a:chExt cx="2006825" cy="1990800"/>
          </a:xfrm>
        </p:grpSpPr>
        <p:sp>
          <p:nvSpPr>
            <p:cNvPr id="487" name="Google Shape;487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0"/>
          <p:cNvGrpSpPr/>
          <p:nvPr/>
        </p:nvGrpSpPr>
        <p:grpSpPr>
          <a:xfrm>
            <a:off x="256391" y="1037614"/>
            <a:ext cx="211118" cy="209432"/>
            <a:chOff x="2805975" y="1724475"/>
            <a:chExt cx="2006825" cy="1990800"/>
          </a:xfrm>
        </p:grpSpPr>
        <p:sp>
          <p:nvSpPr>
            <p:cNvPr id="490" name="Google Shape;490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FFFFFF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11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11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496" name="Google Shape;496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11"/>
          <p:cNvSpPr/>
          <p:nvPr/>
        </p:nvSpPr>
        <p:spPr>
          <a:xfrm rot="10800000">
            <a:off x="999249" y="22041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"/>
          <p:cNvSpPr/>
          <p:nvPr/>
        </p:nvSpPr>
        <p:spPr>
          <a:xfrm rot="10800000">
            <a:off x="-4280676" y="-7275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"/>
          <p:cNvSpPr txBox="1">
            <a:spLocks noGrp="1"/>
          </p:cNvSpPr>
          <p:nvPr>
            <p:ph type="title"/>
          </p:nvPr>
        </p:nvSpPr>
        <p:spPr>
          <a:xfrm>
            <a:off x="4210525" y="1883625"/>
            <a:ext cx="4567800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11"/>
          <p:cNvSpPr txBox="1">
            <a:spLocks noGrp="1"/>
          </p:cNvSpPr>
          <p:nvPr>
            <p:ph type="title" idx="2" hasCustomPrompt="1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22" name="Google Shape;522;p11"/>
          <p:cNvSpPr txBox="1">
            <a:spLocks noGrp="1"/>
          </p:cNvSpPr>
          <p:nvPr>
            <p:ph type="subTitle" idx="1"/>
          </p:nvPr>
        </p:nvSpPr>
        <p:spPr>
          <a:xfrm>
            <a:off x="4314325" y="3692675"/>
            <a:ext cx="43602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3" name="Google Shape;523;p11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24" name="Google Shape;524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1"/>
          <p:cNvGrpSpPr/>
          <p:nvPr/>
        </p:nvGrpSpPr>
        <p:grpSpPr>
          <a:xfrm>
            <a:off x="4210528" y="767664"/>
            <a:ext cx="211118" cy="209432"/>
            <a:chOff x="2805975" y="1724475"/>
            <a:chExt cx="2006825" cy="1990800"/>
          </a:xfrm>
        </p:grpSpPr>
        <p:sp>
          <p:nvSpPr>
            <p:cNvPr id="547" name="Google Shape;547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11"/>
          <p:cNvGrpSpPr/>
          <p:nvPr/>
        </p:nvGrpSpPr>
        <p:grpSpPr>
          <a:xfrm>
            <a:off x="8217778" y="1140514"/>
            <a:ext cx="211118" cy="209432"/>
            <a:chOff x="2805975" y="1724475"/>
            <a:chExt cx="2006825" cy="1990800"/>
          </a:xfrm>
        </p:grpSpPr>
        <p:sp>
          <p:nvSpPr>
            <p:cNvPr id="550" name="Google Shape;550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rgbClr val="FFFFFF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4" name="Google Shape;554;p1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12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556" name="Google Shape;556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12"/>
          <p:cNvSpPr/>
          <p:nvPr/>
        </p:nvSpPr>
        <p:spPr>
          <a:xfrm>
            <a:off x="5455974" y="6597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2"/>
          <p:cNvSpPr/>
          <p:nvPr/>
        </p:nvSpPr>
        <p:spPr>
          <a:xfrm>
            <a:off x="176049" y="-2271987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2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1" name="Google Shape;581;p12"/>
          <p:cNvSpPr txBox="1">
            <a:spLocks noGrp="1"/>
          </p:cNvSpPr>
          <p:nvPr>
            <p:ph type="title" idx="2" hasCustomPrompt="1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82" name="Google Shape;582;p12"/>
          <p:cNvSpPr txBox="1">
            <a:spLocks noGrp="1"/>
          </p:cNvSpPr>
          <p:nvPr>
            <p:ph type="subTitle" idx="1"/>
          </p:nvPr>
        </p:nvSpPr>
        <p:spPr>
          <a:xfrm>
            <a:off x="604875" y="4305150"/>
            <a:ext cx="4360200" cy="4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2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84" name="Google Shape;584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12"/>
          <p:cNvGrpSpPr/>
          <p:nvPr/>
        </p:nvGrpSpPr>
        <p:grpSpPr>
          <a:xfrm>
            <a:off x="8217778" y="877864"/>
            <a:ext cx="211118" cy="209432"/>
            <a:chOff x="2805975" y="1724475"/>
            <a:chExt cx="2006825" cy="1990800"/>
          </a:xfrm>
        </p:grpSpPr>
        <p:sp>
          <p:nvSpPr>
            <p:cNvPr id="607" name="Google Shape;607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12"/>
          <p:cNvGrpSpPr/>
          <p:nvPr/>
        </p:nvGrpSpPr>
        <p:grpSpPr>
          <a:xfrm>
            <a:off x="715103" y="2242689"/>
            <a:ext cx="211118" cy="209432"/>
            <a:chOff x="2805975" y="1724475"/>
            <a:chExt cx="2006825" cy="1990800"/>
          </a:xfrm>
        </p:grpSpPr>
        <p:sp>
          <p:nvSpPr>
            <p:cNvPr id="610" name="Google Shape;610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rgbClr val="FFFFFF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" name="Google Shape;614;p1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13"/>
          <p:cNvGrpSpPr/>
          <p:nvPr/>
        </p:nvGrpSpPr>
        <p:grpSpPr>
          <a:xfrm>
            <a:off x="7146488" y="3388352"/>
            <a:ext cx="4476125" cy="4272751"/>
            <a:chOff x="-1522962" y="-2356273"/>
            <a:chExt cx="4476125" cy="4272751"/>
          </a:xfrm>
        </p:grpSpPr>
        <p:sp>
          <p:nvSpPr>
            <p:cNvPr id="616" name="Google Shape;616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13"/>
          <p:cNvSpPr/>
          <p:nvPr/>
        </p:nvSpPr>
        <p:spPr>
          <a:xfrm>
            <a:off x="135999" y="22885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3"/>
          <p:cNvSpPr/>
          <p:nvPr/>
        </p:nvSpPr>
        <p:spPr>
          <a:xfrm>
            <a:off x="-5143926" y="-6432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idx="2" hasCustomPrompt="1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2" name="Google Shape;642;p13"/>
          <p:cNvSpPr txBox="1">
            <a:spLocks noGrp="1"/>
          </p:cNvSpPr>
          <p:nvPr>
            <p:ph type="subTitle" idx="1"/>
          </p:nvPr>
        </p:nvSpPr>
        <p:spPr>
          <a:xfrm>
            <a:off x="4049700" y="4246950"/>
            <a:ext cx="43602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3" name="Google Shape;643;p1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644" name="Google Shape;644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>
            <a:off x="1596853" y="920739"/>
            <a:ext cx="211118" cy="209432"/>
            <a:chOff x="2805975" y="1724475"/>
            <a:chExt cx="2006825" cy="1990800"/>
          </a:xfrm>
        </p:grpSpPr>
        <p:sp>
          <p:nvSpPr>
            <p:cNvPr id="667" name="Google Shape;667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8172478" y="1595514"/>
            <a:ext cx="211118" cy="209432"/>
            <a:chOff x="2805975" y="1724475"/>
            <a:chExt cx="2006825" cy="1990800"/>
          </a:xfrm>
        </p:grpSpPr>
        <p:sp>
          <p:nvSpPr>
            <p:cNvPr id="670" name="Google Shape;670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rgbClr val="FFFFFF"/>
        </a:solid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4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7" name="Google Shape;1287;p24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4"/>
          <p:cNvSpPr txBox="1">
            <a:spLocks noGrp="1"/>
          </p:cNvSpPr>
          <p:nvPr>
            <p:ph type="subTitle" idx="1"/>
          </p:nvPr>
        </p:nvSpPr>
        <p:spPr>
          <a:xfrm>
            <a:off x="1181425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9" name="Google Shape;1289;p24"/>
          <p:cNvSpPr txBox="1">
            <a:spLocks noGrp="1"/>
          </p:cNvSpPr>
          <p:nvPr>
            <p:ph type="subTitle" idx="2"/>
          </p:nvPr>
        </p:nvSpPr>
        <p:spPr>
          <a:xfrm>
            <a:off x="4836300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0" name="Google Shape;1290;p24"/>
          <p:cNvSpPr txBox="1">
            <a:spLocks noGrp="1"/>
          </p:cNvSpPr>
          <p:nvPr>
            <p:ph type="subTitle" idx="3"/>
          </p:nvPr>
        </p:nvSpPr>
        <p:spPr>
          <a:xfrm>
            <a:off x="1181425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24"/>
          <p:cNvSpPr txBox="1">
            <a:spLocks noGrp="1"/>
          </p:cNvSpPr>
          <p:nvPr>
            <p:ph type="subTitle" idx="4"/>
          </p:nvPr>
        </p:nvSpPr>
        <p:spPr>
          <a:xfrm>
            <a:off x="4836300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3" name="Google Shape;1293;p24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1294" name="Google Shape;1294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2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1317" name="Google Shape;1317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24"/>
          <p:cNvGrpSpPr/>
          <p:nvPr/>
        </p:nvGrpSpPr>
        <p:grpSpPr>
          <a:xfrm>
            <a:off x="8263578" y="1722289"/>
            <a:ext cx="211118" cy="209432"/>
            <a:chOff x="2805975" y="1724475"/>
            <a:chExt cx="2006825" cy="1990800"/>
          </a:xfrm>
        </p:grpSpPr>
        <p:sp>
          <p:nvSpPr>
            <p:cNvPr id="1340" name="Google Shape;1340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24"/>
          <p:cNvGrpSpPr/>
          <p:nvPr/>
        </p:nvGrpSpPr>
        <p:grpSpPr>
          <a:xfrm>
            <a:off x="4625178" y="808289"/>
            <a:ext cx="211118" cy="209432"/>
            <a:chOff x="2805975" y="1724475"/>
            <a:chExt cx="2006825" cy="1990800"/>
          </a:xfrm>
        </p:grpSpPr>
        <p:sp>
          <p:nvSpPr>
            <p:cNvPr id="1343" name="Google Shape;1343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swald"/>
              <a:buNone/>
              <a:defRPr sz="35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5" r:id="rId8"/>
    <p:sldLayoutId id="2147483670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9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sp>
        <p:nvSpPr>
          <p:cNvPr id="2209" name="Google Shape;2209;p38"/>
          <p:cNvSpPr txBox="1">
            <a:spLocks noGrp="1"/>
          </p:cNvSpPr>
          <p:nvPr>
            <p:ph type="ctrTitle"/>
          </p:nvPr>
        </p:nvSpPr>
        <p:spPr>
          <a:xfrm>
            <a:off x="917623" y="2241896"/>
            <a:ext cx="7959520" cy="2616968"/>
          </a:xfrm>
          <a:prstGeom prst="rect">
            <a:avLst/>
          </a:prstGeom>
          <a:solidFill>
            <a:schemeClr val="accent5">
              <a:lumMod val="8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Unit 7</a:t>
            </a:r>
            <a:b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My Favourite Sport</a:t>
            </a:r>
            <a:r>
              <a:rPr lang="en" sz="50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" sz="5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3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Task 7,8,9</a:t>
            </a:r>
            <a:endParaRPr sz="36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11" name="Google Shape;2211;p38"/>
          <p:cNvGrpSpPr/>
          <p:nvPr/>
        </p:nvGrpSpPr>
        <p:grpSpPr>
          <a:xfrm>
            <a:off x="5116938" y="50672"/>
            <a:ext cx="3264793" cy="3157892"/>
            <a:chOff x="4778281" y="585674"/>
            <a:chExt cx="3860446" cy="4073500"/>
          </a:xfrm>
        </p:grpSpPr>
        <p:sp>
          <p:nvSpPr>
            <p:cNvPr id="2212" name="Google Shape;2212;p38"/>
            <p:cNvSpPr/>
            <p:nvPr/>
          </p:nvSpPr>
          <p:spPr>
            <a:xfrm>
              <a:off x="4907350" y="585674"/>
              <a:ext cx="657020" cy="708491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5421612" y="1249269"/>
              <a:ext cx="73017" cy="83258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5421594" y="1652460"/>
              <a:ext cx="762223" cy="593313"/>
            </a:xfrm>
            <a:custGeom>
              <a:avLst/>
              <a:gdLst/>
              <a:ahLst/>
              <a:cxnLst/>
              <a:rect l="l" t="t" r="r" b="b"/>
              <a:pathLst>
                <a:path w="5731" h="4461" extrusionOk="0">
                  <a:moveTo>
                    <a:pt x="2862" y="1"/>
                  </a:moveTo>
                  <a:cubicBezTo>
                    <a:pt x="2729" y="1"/>
                    <a:pt x="2596" y="21"/>
                    <a:pt x="2469" y="56"/>
                  </a:cubicBezTo>
                  <a:cubicBezTo>
                    <a:pt x="2097" y="156"/>
                    <a:pt x="1770" y="372"/>
                    <a:pt x="1452" y="590"/>
                  </a:cubicBezTo>
                  <a:cubicBezTo>
                    <a:pt x="1437" y="562"/>
                    <a:pt x="1418" y="536"/>
                    <a:pt x="1401" y="510"/>
                  </a:cubicBezTo>
                  <a:cubicBezTo>
                    <a:pt x="1360" y="454"/>
                    <a:pt x="1301" y="392"/>
                    <a:pt x="1238" y="392"/>
                  </a:cubicBezTo>
                  <a:cubicBezTo>
                    <a:pt x="1227" y="392"/>
                    <a:pt x="1215" y="394"/>
                    <a:pt x="1204" y="399"/>
                  </a:cubicBezTo>
                  <a:cubicBezTo>
                    <a:pt x="1169" y="412"/>
                    <a:pt x="1145" y="444"/>
                    <a:pt x="1124" y="474"/>
                  </a:cubicBezTo>
                  <a:cubicBezTo>
                    <a:pt x="837" y="882"/>
                    <a:pt x="551" y="1289"/>
                    <a:pt x="264" y="1697"/>
                  </a:cubicBezTo>
                  <a:cubicBezTo>
                    <a:pt x="180" y="1817"/>
                    <a:pt x="93" y="1940"/>
                    <a:pt x="56" y="2083"/>
                  </a:cubicBezTo>
                  <a:cubicBezTo>
                    <a:pt x="1" y="2287"/>
                    <a:pt x="60" y="2519"/>
                    <a:pt x="205" y="2672"/>
                  </a:cubicBezTo>
                  <a:cubicBezTo>
                    <a:pt x="323" y="2797"/>
                    <a:pt x="493" y="2868"/>
                    <a:pt x="664" y="2868"/>
                  </a:cubicBezTo>
                  <a:cubicBezTo>
                    <a:pt x="705" y="2868"/>
                    <a:pt x="745" y="2864"/>
                    <a:pt x="786" y="2856"/>
                  </a:cubicBezTo>
                  <a:lnTo>
                    <a:pt x="2309" y="3498"/>
                  </a:lnTo>
                  <a:cubicBezTo>
                    <a:pt x="2695" y="4087"/>
                    <a:pt x="3389" y="4461"/>
                    <a:pt x="4094" y="4461"/>
                  </a:cubicBezTo>
                  <a:cubicBezTo>
                    <a:pt x="4102" y="4461"/>
                    <a:pt x="4111" y="4461"/>
                    <a:pt x="4119" y="4460"/>
                  </a:cubicBezTo>
                  <a:cubicBezTo>
                    <a:pt x="4445" y="4456"/>
                    <a:pt x="4837" y="4304"/>
                    <a:pt x="4870" y="3980"/>
                  </a:cubicBezTo>
                  <a:cubicBezTo>
                    <a:pt x="4912" y="3991"/>
                    <a:pt x="4954" y="3996"/>
                    <a:pt x="4996" y="3996"/>
                  </a:cubicBezTo>
                  <a:cubicBezTo>
                    <a:pt x="5272" y="3996"/>
                    <a:pt x="5537" y="3781"/>
                    <a:pt x="5627" y="3512"/>
                  </a:cubicBezTo>
                  <a:cubicBezTo>
                    <a:pt x="5730" y="3202"/>
                    <a:pt x="5642" y="2855"/>
                    <a:pt x="5475" y="2575"/>
                  </a:cubicBezTo>
                  <a:cubicBezTo>
                    <a:pt x="5371" y="2403"/>
                    <a:pt x="5223" y="2240"/>
                    <a:pt x="5026" y="2201"/>
                  </a:cubicBezTo>
                  <a:cubicBezTo>
                    <a:pt x="5060" y="1761"/>
                    <a:pt x="4902" y="1309"/>
                    <a:pt x="4602" y="986"/>
                  </a:cubicBezTo>
                  <a:cubicBezTo>
                    <a:pt x="4552" y="931"/>
                    <a:pt x="4496" y="879"/>
                    <a:pt x="4427" y="852"/>
                  </a:cubicBezTo>
                  <a:cubicBezTo>
                    <a:pt x="4389" y="837"/>
                    <a:pt x="4350" y="831"/>
                    <a:pt x="4311" y="831"/>
                  </a:cubicBezTo>
                  <a:cubicBezTo>
                    <a:pt x="4193" y="831"/>
                    <a:pt x="4072" y="888"/>
                    <a:pt x="3963" y="944"/>
                  </a:cubicBezTo>
                  <a:cubicBezTo>
                    <a:pt x="3955" y="806"/>
                    <a:pt x="3872" y="679"/>
                    <a:pt x="3756" y="604"/>
                  </a:cubicBezTo>
                  <a:cubicBezTo>
                    <a:pt x="3754" y="595"/>
                    <a:pt x="3753" y="586"/>
                    <a:pt x="3750" y="578"/>
                  </a:cubicBezTo>
                  <a:cubicBezTo>
                    <a:pt x="3677" y="332"/>
                    <a:pt x="3466" y="143"/>
                    <a:pt x="3225" y="59"/>
                  </a:cubicBezTo>
                  <a:cubicBezTo>
                    <a:pt x="3108" y="19"/>
                    <a:pt x="2985" y="1"/>
                    <a:pt x="2862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8191182" y="4125446"/>
              <a:ext cx="447545" cy="533729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263350" y="3633083"/>
              <a:ext cx="1319360" cy="75677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7199270" y="3812233"/>
              <a:ext cx="383439" cy="244720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798408" y="3207885"/>
              <a:ext cx="1542534" cy="1090201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5984582" y="2865412"/>
              <a:ext cx="1127707" cy="964250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5171421" y="1718694"/>
              <a:ext cx="1405677" cy="1468852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4981497" y="1228858"/>
              <a:ext cx="469623" cy="973028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5583987" y="955013"/>
              <a:ext cx="618051" cy="885381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5725099" y="2051724"/>
              <a:ext cx="185535" cy="418019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5473464" y="1856614"/>
              <a:ext cx="422009" cy="457254"/>
            </a:xfrm>
            <a:custGeom>
              <a:avLst/>
              <a:gdLst/>
              <a:ahLst/>
              <a:cxnLst/>
              <a:rect l="l" t="t" r="r" b="b"/>
              <a:pathLst>
                <a:path w="3173" h="3438" extrusionOk="0">
                  <a:moveTo>
                    <a:pt x="1232" y="0"/>
                  </a:moveTo>
                  <a:cubicBezTo>
                    <a:pt x="1196" y="9"/>
                    <a:pt x="1160" y="19"/>
                    <a:pt x="1122" y="31"/>
                  </a:cubicBezTo>
                  <a:lnTo>
                    <a:pt x="1199" y="31"/>
                  </a:lnTo>
                  <a:cubicBezTo>
                    <a:pt x="728" y="61"/>
                    <a:pt x="242" y="592"/>
                    <a:pt x="121" y="850"/>
                  </a:cubicBezTo>
                  <a:cubicBezTo>
                    <a:pt x="0" y="1108"/>
                    <a:pt x="425" y="2018"/>
                    <a:pt x="470" y="2185"/>
                  </a:cubicBezTo>
                  <a:cubicBezTo>
                    <a:pt x="516" y="2352"/>
                    <a:pt x="896" y="3315"/>
                    <a:pt x="1366" y="3406"/>
                  </a:cubicBezTo>
                  <a:cubicBezTo>
                    <a:pt x="1459" y="3424"/>
                    <a:pt x="1562" y="3438"/>
                    <a:pt x="1672" y="3438"/>
                  </a:cubicBezTo>
                  <a:cubicBezTo>
                    <a:pt x="2116" y="3438"/>
                    <a:pt x="2673" y="3207"/>
                    <a:pt x="3152" y="2077"/>
                  </a:cubicBezTo>
                  <a:cubicBezTo>
                    <a:pt x="3152" y="2078"/>
                    <a:pt x="3152" y="2078"/>
                    <a:pt x="3153" y="2078"/>
                  </a:cubicBezTo>
                  <a:cubicBezTo>
                    <a:pt x="3173" y="2078"/>
                    <a:pt x="3150" y="1824"/>
                    <a:pt x="3113" y="1524"/>
                  </a:cubicBezTo>
                  <a:cubicBezTo>
                    <a:pt x="3102" y="1519"/>
                    <a:pt x="3091" y="1518"/>
                    <a:pt x="3079" y="1513"/>
                  </a:cubicBezTo>
                  <a:cubicBezTo>
                    <a:pt x="2966" y="1473"/>
                    <a:pt x="2866" y="1377"/>
                    <a:pt x="2855" y="1257"/>
                  </a:cubicBezTo>
                  <a:cubicBezTo>
                    <a:pt x="2794" y="1296"/>
                    <a:pt x="2728" y="1313"/>
                    <a:pt x="2661" y="1313"/>
                  </a:cubicBezTo>
                  <a:cubicBezTo>
                    <a:pt x="2487" y="1313"/>
                    <a:pt x="2303" y="1204"/>
                    <a:pt x="2173" y="1074"/>
                  </a:cubicBezTo>
                  <a:cubicBezTo>
                    <a:pt x="2031" y="932"/>
                    <a:pt x="1917" y="766"/>
                    <a:pt x="1832" y="584"/>
                  </a:cubicBezTo>
                  <a:lnTo>
                    <a:pt x="1832" y="584"/>
                  </a:lnTo>
                  <a:cubicBezTo>
                    <a:pt x="1839" y="626"/>
                    <a:pt x="1842" y="667"/>
                    <a:pt x="1840" y="709"/>
                  </a:cubicBezTo>
                  <a:cubicBezTo>
                    <a:pt x="1838" y="737"/>
                    <a:pt x="1832" y="766"/>
                    <a:pt x="1810" y="782"/>
                  </a:cubicBezTo>
                  <a:cubicBezTo>
                    <a:pt x="1799" y="790"/>
                    <a:pt x="1787" y="793"/>
                    <a:pt x="1775" y="793"/>
                  </a:cubicBezTo>
                  <a:cubicBezTo>
                    <a:pt x="1749" y="793"/>
                    <a:pt x="1721" y="780"/>
                    <a:pt x="1699" y="765"/>
                  </a:cubicBezTo>
                  <a:cubicBezTo>
                    <a:pt x="1443" y="595"/>
                    <a:pt x="1318" y="302"/>
                    <a:pt x="1232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5705947" y="1906888"/>
              <a:ext cx="11039" cy="27531"/>
            </a:xfrm>
            <a:custGeom>
              <a:avLst/>
              <a:gdLst/>
              <a:ahLst/>
              <a:cxnLst/>
              <a:rect l="l" t="t" r="r" b="b"/>
              <a:pathLst>
                <a:path w="83" h="207" extrusionOk="0">
                  <a:moveTo>
                    <a:pt x="1" y="0"/>
                  </a:moveTo>
                  <a:cubicBezTo>
                    <a:pt x="24" y="71"/>
                    <a:pt x="52" y="139"/>
                    <a:pt x="83" y="206"/>
                  </a:cubicBezTo>
                  <a:cubicBezTo>
                    <a:pt x="70" y="133"/>
                    <a:pt x="43" y="61"/>
                    <a:pt x="1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5747177" y="2051591"/>
              <a:ext cx="77938" cy="7807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531851" y="2127666"/>
              <a:ext cx="61712" cy="77406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 rot="124101">
              <a:off x="5366992" y="729983"/>
              <a:ext cx="350041" cy="347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 rot="-2700000" flipH="1">
              <a:off x="4849746" y="912464"/>
              <a:ext cx="350055" cy="347129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61318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6600" kern="12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ɪ:</a:t>
            </a:r>
            <a:r>
              <a:rPr lang="en-AU" sz="6600" kern="1200" dirty="0">
                <a:latin typeface="Colonna MT" panose="04020805060202030203" pitchFamily="82" charset="0"/>
              </a:rPr>
              <a:t>/ </a:t>
            </a:r>
            <a:endParaRPr lang="en-US" sz="6600" dirty="0">
              <a:latin typeface="Colonna MT" panose="04020805060202030203" pitchFamily="8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324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sp>
        <p:nvSpPr>
          <p:cNvPr id="2659" name="Google Shape;2659;p51"/>
          <p:cNvSpPr txBox="1">
            <a:spLocks noGrp="1"/>
          </p:cNvSpPr>
          <p:nvPr>
            <p:ph type="subTitle" idx="4294967295"/>
          </p:nvPr>
        </p:nvSpPr>
        <p:spPr>
          <a:xfrm>
            <a:off x="1754633" y="1661444"/>
            <a:ext cx="2908300" cy="996311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t</a:t>
            </a:r>
            <a:r>
              <a:rPr lang="en" sz="7200" dirty="0">
                <a:solidFill>
                  <a:srgbClr val="FF0000"/>
                </a:solidFill>
              </a:rPr>
              <a:t>ea</a:t>
            </a:r>
            <a:r>
              <a:rPr lang="en" sz="7200" dirty="0">
                <a:solidFill>
                  <a:schemeClr val="tx1"/>
                </a:solidFill>
              </a:rPr>
              <a:t>m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2660" name="Google Shape;2660;p51"/>
          <p:cNvSpPr txBox="1">
            <a:spLocks noGrp="1"/>
          </p:cNvSpPr>
          <p:nvPr>
            <p:ph type="subTitle" idx="4294967295"/>
          </p:nvPr>
        </p:nvSpPr>
        <p:spPr>
          <a:xfrm>
            <a:off x="5517352" y="1609924"/>
            <a:ext cx="2908300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hock</a:t>
            </a:r>
            <a:r>
              <a:rPr lang="en" sz="7200" dirty="0">
                <a:solidFill>
                  <a:srgbClr val="FF0000"/>
                </a:solidFill>
              </a:rPr>
              <a:t>ey</a:t>
            </a:r>
            <a:endParaRPr sz="7200" dirty="0">
              <a:solidFill>
                <a:srgbClr val="FF0000"/>
              </a:solidFill>
            </a:endParaRPr>
          </a:p>
        </p:txBody>
      </p:sp>
      <p:sp>
        <p:nvSpPr>
          <p:cNvPr id="2663" name="Google Shape;2663;p51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say : 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6280413" y="309465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14585" y="1251705"/>
            <a:ext cx="52774" cy="3872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671" y="1910620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918" y="3665323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Sounds</a:t>
            </a:r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/>
              <a:t>Let’s listen !</a:t>
            </a:r>
            <a:endParaRPr lang="en-US" sz="44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9078" y="1185223"/>
            <a:ext cx="9162156" cy="35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9" name="Google Shape;2669;p51"/>
          <p:cNvGrpSpPr/>
          <p:nvPr/>
        </p:nvGrpSpPr>
        <p:grpSpPr>
          <a:xfrm rot="2100346">
            <a:off x="6830113" y="46586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2659" grpId="1" build="p" animBg="1"/>
      <p:bldP spid="2660" grpId="0" build="p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35400" y="531791"/>
            <a:ext cx="9814800" cy="1456200"/>
          </a:xfrm>
        </p:spPr>
        <p:txBody>
          <a:bodyPr/>
          <a:lstStyle/>
          <a:p>
            <a:r>
              <a:rPr lang="en-US" dirty="0"/>
              <a:t>Task 7. Listen and Repeat.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187" y="1530385"/>
            <a:ext cx="4114556" cy="2630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12" y="3555650"/>
            <a:ext cx="954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>
                <a:latin typeface="Comic Sans MS" panose="030F0702030302020204" pitchFamily="66" charset="0"/>
              </a:rPr>
              <a:t>I’m playing 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  <a:r>
              <a:rPr lang="en-US" sz="4400" dirty="0">
                <a:latin typeface="Comic Sans MS" panose="030F0702030302020204" pitchFamily="66" charset="0"/>
              </a:rPr>
              <a:t> with my 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m. </a:t>
            </a:r>
          </a:p>
        </p:txBody>
      </p:sp>
      <p:pic>
        <p:nvPicPr>
          <p:cNvPr id="8" name="7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4" y="98424"/>
            <a:ext cx="902685" cy="9026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3994" y="2331555"/>
            <a:ext cx="1486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994" y="3170930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49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3036" name="Google Shape;3036;p59"/>
          <p:cNvGrpSpPr/>
          <p:nvPr/>
        </p:nvGrpSpPr>
        <p:grpSpPr>
          <a:xfrm>
            <a:off x="2209225" y="1126087"/>
            <a:ext cx="1151490" cy="1258054"/>
            <a:chOff x="371475" y="1915725"/>
            <a:chExt cx="575400" cy="628650"/>
          </a:xfrm>
        </p:grpSpPr>
        <p:sp>
          <p:nvSpPr>
            <p:cNvPr id="3037" name="Google Shape;3037;p59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39" name="Google Shape;3039;p59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59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41" name="Google Shape;3041;p59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42" name="Google Shape;3042;p59"/>
          <p:cNvSpPr txBox="1">
            <a:spLocks noGrp="1"/>
          </p:cNvSpPr>
          <p:nvPr>
            <p:ph type="title" idx="2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044" name="Google Shape;3044;p59"/>
          <p:cNvGrpSpPr/>
          <p:nvPr/>
        </p:nvGrpSpPr>
        <p:grpSpPr>
          <a:xfrm rot="402811">
            <a:off x="4609352" y="446250"/>
            <a:ext cx="3197188" cy="4446389"/>
            <a:chOff x="4530645" y="392137"/>
            <a:chExt cx="3197327" cy="4446582"/>
          </a:xfrm>
        </p:grpSpPr>
        <p:sp>
          <p:nvSpPr>
            <p:cNvPr id="3045" name="Google Shape;3045;p59"/>
            <p:cNvSpPr/>
            <p:nvPr/>
          </p:nvSpPr>
          <p:spPr>
            <a:xfrm rot="-2500987" flipH="1">
              <a:off x="4841090" y="830104"/>
              <a:ext cx="704202" cy="1201740"/>
            </a:xfrm>
            <a:custGeom>
              <a:avLst/>
              <a:gdLst/>
              <a:ahLst/>
              <a:cxnLst/>
              <a:rect l="l" t="t" r="r" b="b"/>
              <a:pathLst>
                <a:path w="6381" h="10889" extrusionOk="0">
                  <a:moveTo>
                    <a:pt x="3023" y="10581"/>
                  </a:moveTo>
                  <a:cubicBezTo>
                    <a:pt x="2775" y="10773"/>
                    <a:pt x="2616" y="10889"/>
                    <a:pt x="2616" y="10889"/>
                  </a:cubicBezTo>
                  <a:lnTo>
                    <a:pt x="954" y="9526"/>
                  </a:lnTo>
                  <a:lnTo>
                    <a:pt x="3731" y="6938"/>
                  </a:lnTo>
                  <a:cubicBezTo>
                    <a:pt x="3731" y="6938"/>
                    <a:pt x="3259" y="6510"/>
                    <a:pt x="2782" y="4941"/>
                  </a:cubicBezTo>
                  <a:cubicBezTo>
                    <a:pt x="2337" y="3470"/>
                    <a:pt x="1731" y="2716"/>
                    <a:pt x="1657" y="2627"/>
                  </a:cubicBezTo>
                  <a:cubicBezTo>
                    <a:pt x="1655" y="2625"/>
                    <a:pt x="1652" y="2622"/>
                    <a:pt x="1651" y="2621"/>
                  </a:cubicBezTo>
                  <a:lnTo>
                    <a:pt x="1650" y="2619"/>
                  </a:lnTo>
                  <a:cubicBezTo>
                    <a:pt x="1650" y="2619"/>
                    <a:pt x="792" y="2401"/>
                    <a:pt x="396" y="1910"/>
                  </a:cubicBezTo>
                  <a:cubicBezTo>
                    <a:pt x="1" y="1418"/>
                    <a:pt x="177" y="0"/>
                    <a:pt x="418" y="23"/>
                  </a:cubicBezTo>
                  <a:cubicBezTo>
                    <a:pt x="660" y="45"/>
                    <a:pt x="2119" y="258"/>
                    <a:pt x="2453" y="434"/>
                  </a:cubicBezTo>
                  <a:cubicBezTo>
                    <a:pt x="2786" y="609"/>
                    <a:pt x="2935" y="2644"/>
                    <a:pt x="2935" y="2644"/>
                  </a:cubicBezTo>
                  <a:cubicBezTo>
                    <a:pt x="2935" y="2644"/>
                    <a:pt x="5706" y="6282"/>
                    <a:pt x="6091" y="7172"/>
                  </a:cubicBezTo>
                  <a:cubicBezTo>
                    <a:pt x="6093" y="7174"/>
                    <a:pt x="6094" y="7177"/>
                    <a:pt x="6094" y="7181"/>
                  </a:cubicBezTo>
                  <a:cubicBezTo>
                    <a:pt x="6380" y="7896"/>
                    <a:pt x="4000" y="9827"/>
                    <a:pt x="3023" y="1058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9"/>
            <p:cNvSpPr/>
            <p:nvPr/>
          </p:nvSpPr>
          <p:spPr>
            <a:xfrm rot="-402802" flipH="1">
              <a:off x="5642875" y="4390347"/>
              <a:ext cx="2073012" cy="328328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7" name="Google Shape;3047;p59"/>
            <p:cNvGrpSpPr/>
            <p:nvPr/>
          </p:nvGrpSpPr>
          <p:grpSpPr>
            <a:xfrm flipH="1">
              <a:off x="5458997" y="2384142"/>
              <a:ext cx="1532888" cy="2240677"/>
              <a:chOff x="1567279" y="2001725"/>
              <a:chExt cx="306082" cy="447411"/>
            </a:xfrm>
          </p:grpSpPr>
          <p:sp>
            <p:nvSpPr>
              <p:cNvPr id="3048" name="Google Shape;3048;p59"/>
              <p:cNvSpPr/>
              <p:nvPr/>
            </p:nvSpPr>
            <p:spPr>
              <a:xfrm rot="-733681">
                <a:off x="1589304" y="2028590"/>
                <a:ext cx="270497" cy="157023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9"/>
              <p:cNvSpPr/>
              <p:nvPr/>
            </p:nvSpPr>
            <p:spPr>
              <a:xfrm rot="-733681">
                <a:off x="1594193" y="2163147"/>
                <a:ext cx="87474" cy="87174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9"/>
              <p:cNvSpPr/>
              <p:nvPr/>
            </p:nvSpPr>
            <p:spPr>
              <a:xfrm rot="-733608">
                <a:off x="1614091" y="2228995"/>
                <a:ext cx="59555" cy="14209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9"/>
              <p:cNvSpPr/>
              <p:nvPr/>
            </p:nvSpPr>
            <p:spPr>
              <a:xfrm rot="-733681">
                <a:off x="1571486" y="2357456"/>
                <a:ext cx="93299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9"/>
              <p:cNvSpPr/>
              <p:nvPr/>
            </p:nvSpPr>
            <p:spPr>
              <a:xfrm rot="-733681">
                <a:off x="1723243" y="2280656"/>
                <a:ext cx="72274" cy="110824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9"/>
              <p:cNvSpPr/>
              <p:nvPr/>
            </p:nvSpPr>
            <p:spPr>
              <a:xfrm rot="-733681">
                <a:off x="1716567" y="2127070"/>
                <a:ext cx="111674" cy="162148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9"/>
              <p:cNvSpPr/>
              <p:nvPr/>
            </p:nvSpPr>
            <p:spPr>
              <a:xfrm rot="-733681">
                <a:off x="1723448" y="2377690"/>
                <a:ext cx="45199" cy="67424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5" name="Google Shape;3055;p59"/>
            <p:cNvSpPr/>
            <p:nvPr/>
          </p:nvSpPr>
          <p:spPr>
            <a:xfrm rot="-701053" flipH="1">
              <a:off x="5682314" y="804171"/>
              <a:ext cx="519801" cy="493235"/>
            </a:xfrm>
            <a:custGeom>
              <a:avLst/>
              <a:gdLst/>
              <a:ahLst/>
              <a:cxnLst/>
              <a:rect l="l" t="t" r="r" b="b"/>
              <a:pathLst>
                <a:path w="4223" h="4007" extrusionOk="0">
                  <a:moveTo>
                    <a:pt x="1613" y="0"/>
                  </a:moveTo>
                  <a:cubicBezTo>
                    <a:pt x="1338" y="0"/>
                    <a:pt x="1065" y="51"/>
                    <a:pt x="818" y="168"/>
                  </a:cubicBezTo>
                  <a:cubicBezTo>
                    <a:pt x="482" y="329"/>
                    <a:pt x="203" y="621"/>
                    <a:pt x="101" y="979"/>
                  </a:cubicBezTo>
                  <a:cubicBezTo>
                    <a:pt x="1" y="1336"/>
                    <a:pt x="129" y="1773"/>
                    <a:pt x="410" y="2017"/>
                  </a:cubicBezTo>
                  <a:cubicBezTo>
                    <a:pt x="471" y="2233"/>
                    <a:pt x="590" y="2435"/>
                    <a:pt x="773" y="2605"/>
                  </a:cubicBezTo>
                  <a:cubicBezTo>
                    <a:pt x="1418" y="3200"/>
                    <a:pt x="2402" y="3176"/>
                    <a:pt x="3038" y="3778"/>
                  </a:cubicBezTo>
                  <a:cubicBezTo>
                    <a:pt x="3154" y="3888"/>
                    <a:pt x="3292" y="4007"/>
                    <a:pt x="3454" y="4007"/>
                  </a:cubicBezTo>
                  <a:cubicBezTo>
                    <a:pt x="3486" y="4007"/>
                    <a:pt x="3518" y="4003"/>
                    <a:pt x="3551" y="3993"/>
                  </a:cubicBezTo>
                  <a:cubicBezTo>
                    <a:pt x="3742" y="3938"/>
                    <a:pt x="3817" y="3734"/>
                    <a:pt x="3877" y="3566"/>
                  </a:cubicBezTo>
                  <a:cubicBezTo>
                    <a:pt x="4047" y="3091"/>
                    <a:pt x="4145" y="2590"/>
                    <a:pt x="4179" y="2086"/>
                  </a:cubicBezTo>
                  <a:cubicBezTo>
                    <a:pt x="4209" y="1606"/>
                    <a:pt x="4222" y="1059"/>
                    <a:pt x="3904" y="662"/>
                  </a:cubicBezTo>
                  <a:cubicBezTo>
                    <a:pt x="3748" y="468"/>
                    <a:pt x="3502" y="348"/>
                    <a:pt x="3262" y="348"/>
                  </a:cubicBezTo>
                  <a:cubicBezTo>
                    <a:pt x="3161" y="348"/>
                    <a:pt x="3062" y="369"/>
                    <a:pt x="2970" y="416"/>
                  </a:cubicBezTo>
                  <a:cubicBezTo>
                    <a:pt x="2631" y="264"/>
                    <a:pt x="2276" y="67"/>
                    <a:pt x="1907" y="19"/>
                  </a:cubicBezTo>
                  <a:cubicBezTo>
                    <a:pt x="1810" y="7"/>
                    <a:pt x="1711" y="0"/>
                    <a:pt x="1613" y="0"/>
                  </a:cubicBezTo>
                  <a:close/>
                </a:path>
              </a:pathLst>
            </a:custGeom>
            <a:solidFill>
              <a:srgbClr val="643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9"/>
            <p:cNvSpPr/>
            <p:nvPr/>
          </p:nvSpPr>
          <p:spPr>
            <a:xfrm rot="-701101">
              <a:off x="5690513" y="1120441"/>
              <a:ext cx="71046" cy="139507"/>
            </a:xfrm>
            <a:custGeom>
              <a:avLst/>
              <a:gdLst/>
              <a:ahLst/>
              <a:cxnLst/>
              <a:rect l="l" t="t" r="r" b="b"/>
              <a:pathLst>
                <a:path w="632" h="1241" extrusionOk="0">
                  <a:moveTo>
                    <a:pt x="223" y="1"/>
                  </a:moveTo>
                  <a:cubicBezTo>
                    <a:pt x="207" y="1"/>
                    <a:pt x="191" y="4"/>
                    <a:pt x="175" y="10"/>
                  </a:cubicBezTo>
                  <a:cubicBezTo>
                    <a:pt x="100" y="38"/>
                    <a:pt x="65" y="124"/>
                    <a:pt x="46" y="202"/>
                  </a:cubicBezTo>
                  <a:cubicBezTo>
                    <a:pt x="1" y="405"/>
                    <a:pt x="16" y="619"/>
                    <a:pt x="65" y="821"/>
                  </a:cubicBezTo>
                  <a:cubicBezTo>
                    <a:pt x="98" y="958"/>
                    <a:pt x="151" y="1098"/>
                    <a:pt x="262" y="1182"/>
                  </a:cubicBezTo>
                  <a:cubicBezTo>
                    <a:pt x="312" y="1220"/>
                    <a:pt x="378" y="1240"/>
                    <a:pt x="441" y="1240"/>
                  </a:cubicBezTo>
                  <a:cubicBezTo>
                    <a:pt x="516" y="1240"/>
                    <a:pt x="589" y="1211"/>
                    <a:pt x="631" y="1148"/>
                  </a:cubicBezTo>
                  <a:lnTo>
                    <a:pt x="559" y="553"/>
                  </a:lnTo>
                  <a:cubicBezTo>
                    <a:pt x="548" y="415"/>
                    <a:pt x="507" y="281"/>
                    <a:pt x="439" y="163"/>
                  </a:cubicBezTo>
                  <a:cubicBezTo>
                    <a:pt x="391" y="82"/>
                    <a:pt x="309" y="1"/>
                    <a:pt x="223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9"/>
            <p:cNvSpPr/>
            <p:nvPr/>
          </p:nvSpPr>
          <p:spPr>
            <a:xfrm rot="-701101">
              <a:off x="6071544" y="1098823"/>
              <a:ext cx="94204" cy="128490"/>
            </a:xfrm>
            <a:custGeom>
              <a:avLst/>
              <a:gdLst/>
              <a:ahLst/>
              <a:cxnLst/>
              <a:rect l="l" t="t" r="r" b="b"/>
              <a:pathLst>
                <a:path w="838" h="1143" extrusionOk="0">
                  <a:moveTo>
                    <a:pt x="676" y="1"/>
                  </a:moveTo>
                  <a:cubicBezTo>
                    <a:pt x="603" y="1"/>
                    <a:pt x="525" y="46"/>
                    <a:pt x="469" y="99"/>
                  </a:cubicBezTo>
                  <a:cubicBezTo>
                    <a:pt x="368" y="193"/>
                    <a:pt x="291" y="309"/>
                    <a:pt x="241" y="437"/>
                  </a:cubicBezTo>
                  <a:lnTo>
                    <a:pt x="1" y="985"/>
                  </a:lnTo>
                  <a:cubicBezTo>
                    <a:pt x="31" y="1086"/>
                    <a:pt x="139" y="1142"/>
                    <a:pt x="246" y="1142"/>
                  </a:cubicBezTo>
                  <a:cubicBezTo>
                    <a:pt x="280" y="1142"/>
                    <a:pt x="313" y="1137"/>
                    <a:pt x="344" y="1126"/>
                  </a:cubicBezTo>
                  <a:cubicBezTo>
                    <a:pt x="474" y="1078"/>
                    <a:pt x="566" y="960"/>
                    <a:pt x="636" y="840"/>
                  </a:cubicBezTo>
                  <a:cubicBezTo>
                    <a:pt x="741" y="660"/>
                    <a:pt x="818" y="460"/>
                    <a:pt x="832" y="253"/>
                  </a:cubicBezTo>
                  <a:cubicBezTo>
                    <a:pt x="837" y="172"/>
                    <a:pt x="828" y="79"/>
                    <a:pt x="765" y="30"/>
                  </a:cubicBezTo>
                  <a:cubicBezTo>
                    <a:pt x="738" y="10"/>
                    <a:pt x="707" y="1"/>
                    <a:pt x="676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9"/>
            <p:cNvSpPr/>
            <p:nvPr/>
          </p:nvSpPr>
          <p:spPr>
            <a:xfrm rot="-1808210" flipH="1">
              <a:off x="6483689" y="1734109"/>
              <a:ext cx="853007" cy="621769"/>
            </a:xfrm>
            <a:custGeom>
              <a:avLst/>
              <a:gdLst/>
              <a:ahLst/>
              <a:cxnLst/>
              <a:rect l="l" t="t" r="r" b="b"/>
              <a:pathLst>
                <a:path w="7588" h="5531" extrusionOk="0">
                  <a:moveTo>
                    <a:pt x="6083" y="0"/>
                  </a:moveTo>
                  <a:cubicBezTo>
                    <a:pt x="6083" y="0"/>
                    <a:pt x="6024" y="450"/>
                    <a:pt x="5797" y="576"/>
                  </a:cubicBezTo>
                  <a:cubicBezTo>
                    <a:pt x="5570" y="703"/>
                    <a:pt x="3538" y="3127"/>
                    <a:pt x="3071" y="3210"/>
                  </a:cubicBezTo>
                  <a:cubicBezTo>
                    <a:pt x="2603" y="3292"/>
                    <a:pt x="1442" y="3445"/>
                    <a:pt x="1187" y="3601"/>
                  </a:cubicBezTo>
                  <a:cubicBezTo>
                    <a:pt x="930" y="3759"/>
                    <a:pt x="463" y="4153"/>
                    <a:pt x="355" y="4345"/>
                  </a:cubicBezTo>
                  <a:cubicBezTo>
                    <a:pt x="249" y="4536"/>
                    <a:pt x="0" y="5087"/>
                    <a:pt x="100" y="5122"/>
                  </a:cubicBezTo>
                  <a:cubicBezTo>
                    <a:pt x="132" y="5133"/>
                    <a:pt x="164" y="5139"/>
                    <a:pt x="195" y="5139"/>
                  </a:cubicBezTo>
                  <a:cubicBezTo>
                    <a:pt x="261" y="5139"/>
                    <a:pt x="320" y="5109"/>
                    <a:pt x="350" y="5029"/>
                  </a:cubicBezTo>
                  <a:cubicBezTo>
                    <a:pt x="371" y="4974"/>
                    <a:pt x="475" y="4629"/>
                    <a:pt x="522" y="4550"/>
                  </a:cubicBezTo>
                  <a:cubicBezTo>
                    <a:pt x="567" y="4469"/>
                    <a:pt x="713" y="4344"/>
                    <a:pt x="713" y="4344"/>
                  </a:cubicBezTo>
                  <a:lnTo>
                    <a:pt x="713" y="4344"/>
                  </a:lnTo>
                  <a:cubicBezTo>
                    <a:pt x="713" y="4344"/>
                    <a:pt x="474" y="4768"/>
                    <a:pt x="450" y="4964"/>
                  </a:cubicBezTo>
                  <a:cubicBezTo>
                    <a:pt x="427" y="5158"/>
                    <a:pt x="368" y="5447"/>
                    <a:pt x="412" y="5504"/>
                  </a:cubicBezTo>
                  <a:cubicBezTo>
                    <a:pt x="428" y="5524"/>
                    <a:pt x="457" y="5531"/>
                    <a:pt x="488" y="5531"/>
                  </a:cubicBezTo>
                  <a:cubicBezTo>
                    <a:pt x="548" y="5531"/>
                    <a:pt x="617" y="5506"/>
                    <a:pt x="617" y="5506"/>
                  </a:cubicBezTo>
                  <a:cubicBezTo>
                    <a:pt x="617" y="5506"/>
                    <a:pt x="639" y="5508"/>
                    <a:pt x="670" y="5508"/>
                  </a:cubicBezTo>
                  <a:cubicBezTo>
                    <a:pt x="730" y="5508"/>
                    <a:pt x="822" y="5502"/>
                    <a:pt x="853" y="5468"/>
                  </a:cubicBezTo>
                  <a:cubicBezTo>
                    <a:pt x="902" y="5416"/>
                    <a:pt x="949" y="5070"/>
                    <a:pt x="985" y="4955"/>
                  </a:cubicBezTo>
                  <a:cubicBezTo>
                    <a:pt x="1020" y="4841"/>
                    <a:pt x="1227" y="4429"/>
                    <a:pt x="1227" y="4428"/>
                  </a:cubicBezTo>
                  <a:lnTo>
                    <a:pt x="1227" y="4428"/>
                  </a:lnTo>
                  <a:cubicBezTo>
                    <a:pt x="1227" y="4429"/>
                    <a:pt x="1076" y="4922"/>
                    <a:pt x="1064" y="5002"/>
                  </a:cubicBezTo>
                  <a:cubicBezTo>
                    <a:pt x="1052" y="5083"/>
                    <a:pt x="1004" y="5357"/>
                    <a:pt x="1073" y="5387"/>
                  </a:cubicBezTo>
                  <a:cubicBezTo>
                    <a:pt x="1081" y="5391"/>
                    <a:pt x="1091" y="5393"/>
                    <a:pt x="1102" y="5393"/>
                  </a:cubicBezTo>
                  <a:cubicBezTo>
                    <a:pt x="1178" y="5393"/>
                    <a:pt x="1302" y="5310"/>
                    <a:pt x="1312" y="5243"/>
                  </a:cubicBezTo>
                  <a:cubicBezTo>
                    <a:pt x="1324" y="5166"/>
                    <a:pt x="1387" y="4911"/>
                    <a:pt x="1380" y="4865"/>
                  </a:cubicBezTo>
                  <a:cubicBezTo>
                    <a:pt x="1372" y="4821"/>
                    <a:pt x="1489" y="4465"/>
                    <a:pt x="1546" y="4431"/>
                  </a:cubicBezTo>
                  <a:cubicBezTo>
                    <a:pt x="1598" y="4399"/>
                    <a:pt x="1933" y="4199"/>
                    <a:pt x="2028" y="4199"/>
                  </a:cubicBezTo>
                  <a:cubicBezTo>
                    <a:pt x="2037" y="4199"/>
                    <a:pt x="2044" y="4200"/>
                    <a:pt x="2048" y="4204"/>
                  </a:cubicBezTo>
                  <a:cubicBezTo>
                    <a:pt x="2100" y="4247"/>
                    <a:pt x="1544" y="4685"/>
                    <a:pt x="1611" y="4794"/>
                  </a:cubicBezTo>
                  <a:cubicBezTo>
                    <a:pt x="1636" y="4834"/>
                    <a:pt x="1674" y="4847"/>
                    <a:pt x="1716" y="4847"/>
                  </a:cubicBezTo>
                  <a:cubicBezTo>
                    <a:pt x="1790" y="4847"/>
                    <a:pt x="1874" y="4807"/>
                    <a:pt x="1918" y="4796"/>
                  </a:cubicBezTo>
                  <a:cubicBezTo>
                    <a:pt x="1986" y="4779"/>
                    <a:pt x="2021" y="4630"/>
                    <a:pt x="2216" y="4505"/>
                  </a:cubicBezTo>
                  <a:cubicBezTo>
                    <a:pt x="2410" y="4380"/>
                    <a:pt x="3082" y="4120"/>
                    <a:pt x="3253" y="4052"/>
                  </a:cubicBezTo>
                  <a:cubicBezTo>
                    <a:pt x="3425" y="3984"/>
                    <a:pt x="3518" y="3789"/>
                    <a:pt x="3615" y="3697"/>
                  </a:cubicBezTo>
                  <a:cubicBezTo>
                    <a:pt x="3712" y="3606"/>
                    <a:pt x="7080" y="2084"/>
                    <a:pt x="7235" y="1856"/>
                  </a:cubicBezTo>
                  <a:cubicBezTo>
                    <a:pt x="7391" y="1627"/>
                    <a:pt x="7587" y="1121"/>
                    <a:pt x="7587" y="1121"/>
                  </a:cubicBezTo>
                  <a:lnTo>
                    <a:pt x="6083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9"/>
            <p:cNvSpPr/>
            <p:nvPr/>
          </p:nvSpPr>
          <p:spPr>
            <a:xfrm flipH="1">
              <a:off x="6402909" y="1894914"/>
              <a:ext cx="211003" cy="259454"/>
            </a:xfrm>
            <a:custGeom>
              <a:avLst/>
              <a:gdLst/>
              <a:ahLst/>
              <a:cxnLst/>
              <a:rect l="l" t="t" r="r" b="b"/>
              <a:pathLst>
                <a:path w="1877" h="2308" extrusionOk="0">
                  <a:moveTo>
                    <a:pt x="372" y="0"/>
                  </a:moveTo>
                  <a:cubicBezTo>
                    <a:pt x="372" y="0"/>
                    <a:pt x="313" y="450"/>
                    <a:pt x="86" y="576"/>
                  </a:cubicBezTo>
                  <a:cubicBezTo>
                    <a:pt x="71" y="585"/>
                    <a:pt x="41" y="608"/>
                    <a:pt x="0" y="642"/>
                  </a:cubicBezTo>
                  <a:cubicBezTo>
                    <a:pt x="334" y="841"/>
                    <a:pt x="598" y="1161"/>
                    <a:pt x="720" y="1534"/>
                  </a:cubicBezTo>
                  <a:cubicBezTo>
                    <a:pt x="801" y="1782"/>
                    <a:pt x="817" y="2049"/>
                    <a:pt x="776" y="2308"/>
                  </a:cubicBezTo>
                  <a:cubicBezTo>
                    <a:pt x="1195" y="2081"/>
                    <a:pt x="1487" y="1911"/>
                    <a:pt x="1524" y="1856"/>
                  </a:cubicBezTo>
                  <a:cubicBezTo>
                    <a:pt x="1680" y="1627"/>
                    <a:pt x="1876" y="1121"/>
                    <a:pt x="1876" y="1121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CF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9"/>
            <p:cNvSpPr/>
            <p:nvPr/>
          </p:nvSpPr>
          <p:spPr>
            <a:xfrm flipH="1">
              <a:off x="5326985" y="1444126"/>
              <a:ext cx="1335715" cy="1201716"/>
            </a:xfrm>
            <a:custGeom>
              <a:avLst/>
              <a:gdLst/>
              <a:ahLst/>
              <a:cxnLst/>
              <a:rect l="l" t="t" r="r" b="b"/>
              <a:pathLst>
                <a:path w="11882" h="10690" extrusionOk="0">
                  <a:moveTo>
                    <a:pt x="6457" y="0"/>
                  </a:moveTo>
                  <a:cubicBezTo>
                    <a:pt x="5268" y="0"/>
                    <a:pt x="3244" y="488"/>
                    <a:pt x="2646" y="810"/>
                  </a:cubicBezTo>
                  <a:cubicBezTo>
                    <a:pt x="2028" y="1142"/>
                    <a:pt x="0" y="4412"/>
                    <a:pt x="0" y="4412"/>
                  </a:cubicBezTo>
                  <a:cubicBezTo>
                    <a:pt x="0" y="4412"/>
                    <a:pt x="670" y="5527"/>
                    <a:pt x="2102" y="5527"/>
                  </a:cubicBezTo>
                  <a:cubicBezTo>
                    <a:pt x="2105" y="5527"/>
                    <a:pt x="2108" y="5527"/>
                    <a:pt x="2111" y="5527"/>
                  </a:cubicBezTo>
                  <a:cubicBezTo>
                    <a:pt x="2319" y="5480"/>
                    <a:pt x="2812" y="4914"/>
                    <a:pt x="2812" y="4914"/>
                  </a:cubicBezTo>
                  <a:cubicBezTo>
                    <a:pt x="2812" y="4914"/>
                    <a:pt x="3029" y="6900"/>
                    <a:pt x="2990" y="7112"/>
                  </a:cubicBezTo>
                  <a:cubicBezTo>
                    <a:pt x="2953" y="7325"/>
                    <a:pt x="2523" y="9820"/>
                    <a:pt x="2523" y="9820"/>
                  </a:cubicBezTo>
                  <a:cubicBezTo>
                    <a:pt x="2523" y="9820"/>
                    <a:pt x="2965" y="10118"/>
                    <a:pt x="3968" y="10290"/>
                  </a:cubicBezTo>
                  <a:cubicBezTo>
                    <a:pt x="4813" y="10434"/>
                    <a:pt x="7649" y="10690"/>
                    <a:pt x="8680" y="10690"/>
                  </a:cubicBezTo>
                  <a:cubicBezTo>
                    <a:pt x="8874" y="10690"/>
                    <a:pt x="9004" y="10681"/>
                    <a:pt x="9045" y="10660"/>
                  </a:cubicBezTo>
                  <a:cubicBezTo>
                    <a:pt x="9305" y="10531"/>
                    <a:pt x="9204" y="3618"/>
                    <a:pt x="9204" y="3618"/>
                  </a:cubicBezTo>
                  <a:lnTo>
                    <a:pt x="9204" y="3618"/>
                  </a:lnTo>
                  <a:lnTo>
                    <a:pt x="11581" y="4015"/>
                  </a:lnTo>
                  <a:cubicBezTo>
                    <a:pt x="11581" y="4015"/>
                    <a:pt x="11881" y="1637"/>
                    <a:pt x="11818" y="1410"/>
                  </a:cubicBezTo>
                  <a:cubicBezTo>
                    <a:pt x="11755" y="1183"/>
                    <a:pt x="8456" y="57"/>
                    <a:pt x="6576" y="2"/>
                  </a:cubicBezTo>
                  <a:cubicBezTo>
                    <a:pt x="6537" y="1"/>
                    <a:pt x="6498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9"/>
            <p:cNvSpPr/>
            <p:nvPr/>
          </p:nvSpPr>
          <p:spPr>
            <a:xfrm flipH="1">
              <a:off x="5803512" y="1342277"/>
              <a:ext cx="277440" cy="275529"/>
            </a:xfrm>
            <a:custGeom>
              <a:avLst/>
              <a:gdLst/>
              <a:ahLst/>
              <a:cxnLst/>
              <a:rect l="l" t="t" r="r" b="b"/>
              <a:pathLst>
                <a:path w="2468" h="2451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89" y="206"/>
                    <a:pt x="601" y="415"/>
                    <a:pt x="552" y="616"/>
                  </a:cubicBezTo>
                  <a:cubicBezTo>
                    <a:pt x="504" y="816"/>
                    <a:pt x="386" y="1010"/>
                    <a:pt x="203" y="1099"/>
                  </a:cubicBezTo>
                  <a:cubicBezTo>
                    <a:pt x="137" y="1130"/>
                    <a:pt x="58" y="1154"/>
                    <a:pt x="26" y="1219"/>
                  </a:cubicBezTo>
                  <a:cubicBezTo>
                    <a:pt x="0" y="1271"/>
                    <a:pt x="13" y="1333"/>
                    <a:pt x="25" y="1389"/>
                  </a:cubicBezTo>
                  <a:cubicBezTo>
                    <a:pt x="102" y="1732"/>
                    <a:pt x="199" y="2107"/>
                    <a:pt x="484" y="2309"/>
                  </a:cubicBezTo>
                  <a:cubicBezTo>
                    <a:pt x="623" y="2408"/>
                    <a:pt x="793" y="2451"/>
                    <a:pt x="964" y="2451"/>
                  </a:cubicBezTo>
                  <a:cubicBezTo>
                    <a:pt x="1035" y="2451"/>
                    <a:pt x="1107" y="2443"/>
                    <a:pt x="1176" y="2429"/>
                  </a:cubicBezTo>
                  <a:cubicBezTo>
                    <a:pt x="1411" y="2381"/>
                    <a:pt x="1628" y="2262"/>
                    <a:pt x="1830" y="2129"/>
                  </a:cubicBezTo>
                  <a:cubicBezTo>
                    <a:pt x="2115" y="1939"/>
                    <a:pt x="2395" y="1689"/>
                    <a:pt x="2467" y="1350"/>
                  </a:cubicBezTo>
                  <a:cubicBezTo>
                    <a:pt x="2289" y="1319"/>
                    <a:pt x="2209" y="1100"/>
                    <a:pt x="2227" y="918"/>
                  </a:cubicBezTo>
                  <a:cubicBezTo>
                    <a:pt x="2245" y="736"/>
                    <a:pt x="2327" y="564"/>
                    <a:pt x="2330" y="382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9"/>
            <p:cNvSpPr/>
            <p:nvPr/>
          </p:nvSpPr>
          <p:spPr>
            <a:xfrm flipH="1">
              <a:off x="5803512" y="1342277"/>
              <a:ext cx="240456" cy="177391"/>
            </a:xfrm>
            <a:custGeom>
              <a:avLst/>
              <a:gdLst/>
              <a:ahLst/>
              <a:cxnLst/>
              <a:rect l="l" t="t" r="r" b="b"/>
              <a:pathLst>
                <a:path w="2139" h="1578" extrusionOk="0">
                  <a:moveTo>
                    <a:pt x="249" y="0"/>
                  </a:moveTo>
                  <a:lnTo>
                    <a:pt x="249" y="0"/>
                  </a:lnTo>
                  <a:cubicBezTo>
                    <a:pt x="260" y="206"/>
                    <a:pt x="272" y="415"/>
                    <a:pt x="223" y="616"/>
                  </a:cubicBezTo>
                  <a:cubicBezTo>
                    <a:pt x="188" y="766"/>
                    <a:pt x="112" y="912"/>
                    <a:pt x="0" y="1013"/>
                  </a:cubicBezTo>
                  <a:cubicBezTo>
                    <a:pt x="140" y="1203"/>
                    <a:pt x="336" y="1357"/>
                    <a:pt x="553" y="1448"/>
                  </a:cubicBezTo>
                  <a:cubicBezTo>
                    <a:pt x="775" y="1540"/>
                    <a:pt x="1012" y="1577"/>
                    <a:pt x="1252" y="1577"/>
                  </a:cubicBezTo>
                  <a:cubicBezTo>
                    <a:pt x="1434" y="1577"/>
                    <a:pt x="1617" y="1556"/>
                    <a:pt x="1795" y="1521"/>
                  </a:cubicBezTo>
                  <a:cubicBezTo>
                    <a:pt x="1901" y="1499"/>
                    <a:pt x="2010" y="1470"/>
                    <a:pt x="2115" y="1431"/>
                  </a:cubicBezTo>
                  <a:cubicBezTo>
                    <a:pt x="2123" y="1404"/>
                    <a:pt x="2132" y="1378"/>
                    <a:pt x="2138" y="1350"/>
                  </a:cubicBezTo>
                  <a:cubicBezTo>
                    <a:pt x="1960" y="1319"/>
                    <a:pt x="1880" y="1099"/>
                    <a:pt x="1898" y="918"/>
                  </a:cubicBezTo>
                  <a:cubicBezTo>
                    <a:pt x="1916" y="736"/>
                    <a:pt x="1998" y="564"/>
                    <a:pt x="2001" y="382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9"/>
            <p:cNvSpPr/>
            <p:nvPr/>
          </p:nvSpPr>
          <p:spPr>
            <a:xfrm rot="-701101">
              <a:off x="5738984" y="925318"/>
              <a:ext cx="401770" cy="502831"/>
            </a:xfrm>
            <a:custGeom>
              <a:avLst/>
              <a:gdLst/>
              <a:ahLst/>
              <a:cxnLst/>
              <a:rect l="l" t="t" r="r" b="b"/>
              <a:pathLst>
                <a:path w="3574" h="4473" extrusionOk="0">
                  <a:moveTo>
                    <a:pt x="710" y="0"/>
                  </a:moveTo>
                  <a:cubicBezTo>
                    <a:pt x="575" y="0"/>
                    <a:pt x="431" y="79"/>
                    <a:pt x="330" y="178"/>
                  </a:cubicBezTo>
                  <a:cubicBezTo>
                    <a:pt x="188" y="318"/>
                    <a:pt x="93" y="489"/>
                    <a:pt x="27" y="674"/>
                  </a:cubicBezTo>
                  <a:cubicBezTo>
                    <a:pt x="1" y="1229"/>
                    <a:pt x="56" y="1752"/>
                    <a:pt x="59" y="1992"/>
                  </a:cubicBezTo>
                  <a:cubicBezTo>
                    <a:pt x="73" y="3086"/>
                    <a:pt x="165" y="4242"/>
                    <a:pt x="1503" y="4464"/>
                  </a:cubicBezTo>
                  <a:cubicBezTo>
                    <a:pt x="1541" y="4470"/>
                    <a:pt x="1578" y="4473"/>
                    <a:pt x="1614" y="4473"/>
                  </a:cubicBezTo>
                  <a:cubicBezTo>
                    <a:pt x="2497" y="4473"/>
                    <a:pt x="3181" y="2742"/>
                    <a:pt x="3339" y="2319"/>
                  </a:cubicBezTo>
                  <a:cubicBezTo>
                    <a:pt x="3378" y="2214"/>
                    <a:pt x="3440" y="2049"/>
                    <a:pt x="3505" y="1848"/>
                  </a:cubicBezTo>
                  <a:cubicBezTo>
                    <a:pt x="3464" y="1695"/>
                    <a:pt x="3498" y="1528"/>
                    <a:pt x="3522" y="1369"/>
                  </a:cubicBezTo>
                  <a:cubicBezTo>
                    <a:pt x="3567" y="1083"/>
                    <a:pt x="3574" y="792"/>
                    <a:pt x="3545" y="504"/>
                  </a:cubicBezTo>
                  <a:cubicBezTo>
                    <a:pt x="3539" y="445"/>
                    <a:pt x="3530" y="383"/>
                    <a:pt x="3496" y="336"/>
                  </a:cubicBezTo>
                  <a:cubicBezTo>
                    <a:pt x="3455" y="279"/>
                    <a:pt x="3384" y="252"/>
                    <a:pt x="3318" y="228"/>
                  </a:cubicBezTo>
                  <a:cubicBezTo>
                    <a:pt x="3183" y="180"/>
                    <a:pt x="3041" y="132"/>
                    <a:pt x="2900" y="132"/>
                  </a:cubicBezTo>
                  <a:cubicBezTo>
                    <a:pt x="2857" y="132"/>
                    <a:pt x="2813" y="136"/>
                    <a:pt x="2769" y="147"/>
                  </a:cubicBezTo>
                  <a:cubicBezTo>
                    <a:pt x="2539" y="205"/>
                    <a:pt x="2384" y="422"/>
                    <a:pt x="2180" y="547"/>
                  </a:cubicBezTo>
                  <a:cubicBezTo>
                    <a:pt x="2057" y="624"/>
                    <a:pt x="1913" y="660"/>
                    <a:pt x="1769" y="660"/>
                  </a:cubicBezTo>
                  <a:cubicBezTo>
                    <a:pt x="1494" y="660"/>
                    <a:pt x="1216" y="529"/>
                    <a:pt x="1063" y="295"/>
                  </a:cubicBezTo>
                  <a:cubicBezTo>
                    <a:pt x="1008" y="211"/>
                    <a:pt x="966" y="115"/>
                    <a:pt x="886" y="56"/>
                  </a:cubicBezTo>
                  <a:cubicBezTo>
                    <a:pt x="833" y="17"/>
                    <a:pt x="773" y="0"/>
                    <a:pt x="710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9"/>
            <p:cNvSpPr/>
            <p:nvPr/>
          </p:nvSpPr>
          <p:spPr>
            <a:xfrm flipH="1">
              <a:off x="6311965" y="1733822"/>
              <a:ext cx="221008" cy="331849"/>
            </a:xfrm>
            <a:custGeom>
              <a:avLst/>
              <a:gdLst/>
              <a:ahLst/>
              <a:cxnLst/>
              <a:rect l="l" t="t" r="r" b="b"/>
              <a:pathLst>
                <a:path w="1966" h="2952" extrusionOk="0">
                  <a:moveTo>
                    <a:pt x="1966" y="0"/>
                  </a:moveTo>
                  <a:lnTo>
                    <a:pt x="1966" y="0"/>
                  </a:lnTo>
                  <a:cubicBezTo>
                    <a:pt x="1966" y="0"/>
                    <a:pt x="420" y="2024"/>
                    <a:pt x="1" y="2769"/>
                  </a:cubicBezTo>
                  <a:cubicBezTo>
                    <a:pt x="269" y="2878"/>
                    <a:pt x="584" y="2951"/>
                    <a:pt x="950" y="2951"/>
                  </a:cubicBezTo>
                  <a:cubicBezTo>
                    <a:pt x="952" y="2951"/>
                    <a:pt x="955" y="2951"/>
                    <a:pt x="957" y="2951"/>
                  </a:cubicBezTo>
                  <a:cubicBezTo>
                    <a:pt x="1165" y="2903"/>
                    <a:pt x="1658" y="2337"/>
                    <a:pt x="1658" y="2337"/>
                  </a:cubicBezTo>
                  <a:cubicBezTo>
                    <a:pt x="1576" y="1436"/>
                    <a:pt x="1966" y="0"/>
                    <a:pt x="1966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9"/>
            <p:cNvSpPr/>
            <p:nvPr/>
          </p:nvSpPr>
          <p:spPr>
            <a:xfrm rot="-701101" flipH="1">
              <a:off x="6030771" y="1191997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5" y="0"/>
                  </a:moveTo>
                  <a:cubicBezTo>
                    <a:pt x="105" y="0"/>
                    <a:pt x="1" y="106"/>
                    <a:pt x="1" y="234"/>
                  </a:cubicBezTo>
                  <a:cubicBezTo>
                    <a:pt x="1" y="364"/>
                    <a:pt x="105" y="468"/>
                    <a:pt x="235" y="468"/>
                  </a:cubicBezTo>
                  <a:cubicBezTo>
                    <a:pt x="363" y="468"/>
                    <a:pt x="469" y="364"/>
                    <a:pt x="469" y="234"/>
                  </a:cubicBezTo>
                  <a:cubicBezTo>
                    <a:pt x="469" y="106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9"/>
            <p:cNvSpPr/>
            <p:nvPr/>
          </p:nvSpPr>
          <p:spPr>
            <a:xfrm rot="-701101" flipH="1">
              <a:off x="5791834" y="1227324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4" y="1"/>
                  </a:moveTo>
                  <a:cubicBezTo>
                    <a:pt x="105" y="1"/>
                    <a:pt x="0" y="105"/>
                    <a:pt x="0" y="235"/>
                  </a:cubicBezTo>
                  <a:cubicBezTo>
                    <a:pt x="0" y="364"/>
                    <a:pt x="105" y="469"/>
                    <a:pt x="234" y="469"/>
                  </a:cubicBezTo>
                  <a:cubicBezTo>
                    <a:pt x="364" y="469"/>
                    <a:pt x="468" y="364"/>
                    <a:pt x="468" y="235"/>
                  </a:cubicBezTo>
                  <a:cubicBezTo>
                    <a:pt x="468" y="105"/>
                    <a:pt x="364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7" name="Google Shape;3067;p59"/>
            <p:cNvGrpSpPr/>
            <p:nvPr/>
          </p:nvGrpSpPr>
          <p:grpSpPr>
            <a:xfrm rot="-306135" flipH="1">
              <a:off x="4587741" y="417499"/>
              <a:ext cx="600808" cy="683225"/>
              <a:chOff x="6313607" y="-985545"/>
              <a:chExt cx="489752" cy="556934"/>
            </a:xfrm>
          </p:grpSpPr>
          <p:sp>
            <p:nvSpPr>
              <p:cNvPr id="3068" name="Google Shape;3068;p59"/>
              <p:cNvSpPr/>
              <p:nvPr/>
            </p:nvSpPr>
            <p:spPr>
              <a:xfrm>
                <a:off x="6313607" y="-985545"/>
                <a:ext cx="489752" cy="528132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5327" extrusionOk="0">
                    <a:moveTo>
                      <a:pt x="4657" y="1603"/>
                    </a:moveTo>
                    <a:cubicBezTo>
                      <a:pt x="4746" y="1764"/>
                      <a:pt x="4804" y="1934"/>
                      <a:pt x="4833" y="2116"/>
                    </a:cubicBezTo>
                    <a:cubicBezTo>
                      <a:pt x="4862" y="2292"/>
                      <a:pt x="4886" y="2469"/>
                      <a:pt x="4908" y="2645"/>
                    </a:cubicBezTo>
                    <a:cubicBezTo>
                      <a:pt x="4940" y="2908"/>
                      <a:pt x="4919" y="3168"/>
                      <a:pt x="4881" y="3428"/>
                    </a:cubicBezTo>
                    <a:cubicBezTo>
                      <a:pt x="4838" y="3710"/>
                      <a:pt x="4765" y="3986"/>
                      <a:pt x="4650" y="4248"/>
                    </a:cubicBezTo>
                    <a:cubicBezTo>
                      <a:pt x="4646" y="4258"/>
                      <a:pt x="4641" y="4268"/>
                      <a:pt x="4637" y="4279"/>
                    </a:cubicBezTo>
                    <a:cubicBezTo>
                      <a:pt x="4561" y="4508"/>
                      <a:pt x="4421" y="4695"/>
                      <a:pt x="4265" y="4872"/>
                    </a:cubicBezTo>
                    <a:cubicBezTo>
                      <a:pt x="4188" y="4959"/>
                      <a:pt x="4098" y="5024"/>
                      <a:pt x="3988" y="5066"/>
                    </a:cubicBezTo>
                    <a:cubicBezTo>
                      <a:pt x="3911" y="5096"/>
                      <a:pt x="3837" y="5137"/>
                      <a:pt x="3761" y="5168"/>
                    </a:cubicBezTo>
                    <a:cubicBezTo>
                      <a:pt x="3434" y="5301"/>
                      <a:pt x="3100" y="5327"/>
                      <a:pt x="2755" y="5256"/>
                    </a:cubicBezTo>
                    <a:cubicBezTo>
                      <a:pt x="2418" y="5187"/>
                      <a:pt x="2100" y="5067"/>
                      <a:pt x="1800" y="4900"/>
                    </a:cubicBezTo>
                    <a:cubicBezTo>
                      <a:pt x="1387" y="4671"/>
                      <a:pt x="1026" y="4379"/>
                      <a:pt x="731" y="4009"/>
                    </a:cubicBezTo>
                    <a:cubicBezTo>
                      <a:pt x="524" y="3749"/>
                      <a:pt x="351" y="3468"/>
                      <a:pt x="238" y="3154"/>
                    </a:cubicBezTo>
                    <a:cubicBezTo>
                      <a:pt x="0" y="2492"/>
                      <a:pt x="47" y="1849"/>
                      <a:pt x="397" y="1234"/>
                    </a:cubicBezTo>
                    <a:cubicBezTo>
                      <a:pt x="548" y="969"/>
                      <a:pt x="741" y="735"/>
                      <a:pt x="979" y="540"/>
                    </a:cubicBezTo>
                    <a:cubicBezTo>
                      <a:pt x="1212" y="349"/>
                      <a:pt x="1464" y="190"/>
                      <a:pt x="1757" y="103"/>
                    </a:cubicBezTo>
                    <a:cubicBezTo>
                      <a:pt x="2058" y="14"/>
                      <a:pt x="2362" y="1"/>
                      <a:pt x="2669" y="58"/>
                    </a:cubicBezTo>
                    <a:cubicBezTo>
                      <a:pt x="3014" y="121"/>
                      <a:pt x="3331" y="252"/>
                      <a:pt x="3615" y="460"/>
                    </a:cubicBezTo>
                    <a:cubicBezTo>
                      <a:pt x="3907" y="675"/>
                      <a:pt x="4172" y="917"/>
                      <a:pt x="4394" y="1204"/>
                    </a:cubicBezTo>
                    <a:cubicBezTo>
                      <a:pt x="4441" y="1264"/>
                      <a:pt x="4486" y="1325"/>
                      <a:pt x="4528" y="1388"/>
                    </a:cubicBezTo>
                    <a:cubicBezTo>
                      <a:pt x="4573" y="1458"/>
                      <a:pt x="4614" y="1531"/>
                      <a:pt x="4657" y="16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59"/>
              <p:cNvSpPr/>
              <p:nvPr/>
            </p:nvSpPr>
            <p:spPr>
              <a:xfrm rot="-1602938">
                <a:off x="6664767" y="-485470"/>
                <a:ext cx="54174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982" extrusionOk="0">
                    <a:moveTo>
                      <a:pt x="1127" y="925"/>
                    </a:moveTo>
                    <a:cubicBezTo>
                      <a:pt x="1041" y="978"/>
                      <a:pt x="972" y="981"/>
                      <a:pt x="904" y="980"/>
                    </a:cubicBezTo>
                    <a:cubicBezTo>
                      <a:pt x="608" y="973"/>
                      <a:pt x="312" y="963"/>
                      <a:pt x="0" y="954"/>
                    </a:cubicBezTo>
                    <a:cubicBezTo>
                      <a:pt x="13" y="916"/>
                      <a:pt x="17" y="882"/>
                      <a:pt x="33" y="857"/>
                    </a:cubicBezTo>
                    <a:cubicBezTo>
                      <a:pt x="95" y="765"/>
                      <a:pt x="159" y="676"/>
                      <a:pt x="224" y="586"/>
                    </a:cubicBezTo>
                    <a:cubicBezTo>
                      <a:pt x="338" y="430"/>
                      <a:pt x="447" y="270"/>
                      <a:pt x="527" y="93"/>
                    </a:cubicBezTo>
                    <a:cubicBezTo>
                      <a:pt x="539" y="69"/>
                      <a:pt x="554" y="45"/>
                      <a:pt x="571" y="25"/>
                    </a:cubicBezTo>
                    <a:cubicBezTo>
                      <a:pt x="589" y="1"/>
                      <a:pt x="646" y="6"/>
                      <a:pt x="662" y="32"/>
                    </a:cubicBezTo>
                    <a:cubicBezTo>
                      <a:pt x="673" y="50"/>
                      <a:pt x="684" y="67"/>
                      <a:pt x="690" y="87"/>
                    </a:cubicBezTo>
                    <a:cubicBezTo>
                      <a:pt x="760" y="321"/>
                      <a:pt x="887" y="527"/>
                      <a:pt x="1017" y="731"/>
                    </a:cubicBezTo>
                    <a:cubicBezTo>
                      <a:pt x="1053" y="788"/>
                      <a:pt x="1084" y="849"/>
                      <a:pt x="1127" y="92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0" name="Google Shape;3070;p59"/>
            <p:cNvSpPr/>
            <p:nvPr/>
          </p:nvSpPr>
          <p:spPr>
            <a:xfrm>
              <a:off x="6537913" y="3530988"/>
              <a:ext cx="221100" cy="150900"/>
            </a:xfrm>
            <a:prstGeom prst="ellipse">
              <a:avLst/>
            </a:pr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38225" y="420700"/>
            <a:ext cx="10517625" cy="14562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Task 8. Listen and chant.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8503" y="1595502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this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my team.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that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his team.</a:t>
            </a:r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502" y="1746002"/>
            <a:ext cx="4524047" cy="3092862"/>
          </a:xfrm>
          <a:prstGeom prst="rect">
            <a:avLst/>
          </a:prstGeom>
        </p:spPr>
      </p:pic>
      <p:pic>
        <p:nvPicPr>
          <p:cNvPr id="6" name="7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668" y="654953"/>
            <a:ext cx="856796" cy="8567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4307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7652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200" y="20193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81262" y="2409825"/>
            <a:ext cx="3905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43175" y="288607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972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4317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4850" y="376237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76525" y="41243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43175" y="4619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95500" y="5000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Task 9. Say it! </a:t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272" y="1717954"/>
            <a:ext cx="5415456" cy="2244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193" y="3962097"/>
            <a:ext cx="9229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I’m wearing my uniform and playing hockey with my team.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team is running and hitting the ball.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hockey team and I can watch our match on TV.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7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61" y="-985"/>
            <a:ext cx="9797121" cy="5145470"/>
          </a:xfrm>
          <a:prstGeom prst="rect">
            <a:avLst/>
          </a:prstGeom>
        </p:spPr>
      </p:pic>
      <p:grpSp>
        <p:nvGrpSpPr>
          <p:cNvPr id="3174" name="Google Shape;3174;p62"/>
          <p:cNvGrpSpPr/>
          <p:nvPr/>
        </p:nvGrpSpPr>
        <p:grpSpPr>
          <a:xfrm>
            <a:off x="5654075" y="1131362"/>
            <a:ext cx="1151490" cy="1258054"/>
            <a:chOff x="371475" y="1915725"/>
            <a:chExt cx="575400" cy="628650"/>
          </a:xfrm>
        </p:grpSpPr>
        <p:sp>
          <p:nvSpPr>
            <p:cNvPr id="3175" name="Google Shape;3175;p6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77" name="Google Shape;3177;p6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6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9" name="Google Shape;3179;p62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0" name="Google Shape;3180;p62"/>
          <p:cNvSpPr txBox="1">
            <a:spLocks noGrp="1"/>
          </p:cNvSpPr>
          <p:nvPr>
            <p:ph type="title" idx="2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1" name="Google Shape;3181;p62"/>
          <p:cNvSpPr txBox="1">
            <a:spLocks noGrp="1"/>
          </p:cNvSpPr>
          <p:nvPr>
            <p:ph type="subTitle" idx="1"/>
          </p:nvPr>
        </p:nvSpPr>
        <p:spPr>
          <a:xfrm>
            <a:off x="3694876" y="4097147"/>
            <a:ext cx="5112456" cy="6444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>
                <a:latin typeface="Comic Sans MS" panose="030F0702030302020204" pitchFamily="66" charset="0"/>
              </a:rPr>
              <a:t>Listen and number from 1 to 5. </a:t>
            </a:r>
            <a:endParaRPr sz="2400" dirty="0">
              <a:latin typeface="Comic Sans MS" panose="030F0702030302020204" pitchFamily="66" charset="0"/>
            </a:endParaRPr>
          </a:p>
        </p:txBody>
      </p:sp>
      <p:grpSp>
        <p:nvGrpSpPr>
          <p:cNvPr id="3182" name="Google Shape;3182;p62"/>
          <p:cNvGrpSpPr/>
          <p:nvPr/>
        </p:nvGrpSpPr>
        <p:grpSpPr>
          <a:xfrm>
            <a:off x="1334836" y="218004"/>
            <a:ext cx="3085004" cy="4390498"/>
            <a:chOff x="1203561" y="218004"/>
            <a:chExt cx="3085004" cy="4390498"/>
          </a:xfrm>
        </p:grpSpPr>
        <p:sp>
          <p:nvSpPr>
            <p:cNvPr id="3183" name="Google Shape;3183;p62"/>
            <p:cNvSpPr/>
            <p:nvPr/>
          </p:nvSpPr>
          <p:spPr>
            <a:xfrm rot="-551105" flipH="1">
              <a:off x="3023755" y="706863"/>
              <a:ext cx="575366" cy="844597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2"/>
            <p:cNvSpPr/>
            <p:nvPr/>
          </p:nvSpPr>
          <p:spPr>
            <a:xfrm rot="-551105" flipH="1">
              <a:off x="2835114" y="1419665"/>
              <a:ext cx="1308596" cy="1401191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2"/>
            <p:cNvSpPr/>
            <p:nvPr/>
          </p:nvSpPr>
          <p:spPr>
            <a:xfrm rot="-551105" flipH="1">
              <a:off x="3425576" y="1731328"/>
              <a:ext cx="172721" cy="398763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2"/>
            <p:cNvSpPr/>
            <p:nvPr/>
          </p:nvSpPr>
          <p:spPr>
            <a:xfrm>
              <a:off x="3332949" y="1446450"/>
              <a:ext cx="461852" cy="517449"/>
            </a:xfrm>
            <a:custGeom>
              <a:avLst/>
              <a:gdLst/>
              <a:ahLst/>
              <a:cxnLst/>
              <a:rect l="l" t="t" r="r" b="b"/>
              <a:pathLst>
                <a:path w="3375" h="3781" extrusionOk="0">
                  <a:moveTo>
                    <a:pt x="2019" y="0"/>
                  </a:moveTo>
                  <a:cubicBezTo>
                    <a:pt x="1831" y="0"/>
                    <a:pt x="1635" y="33"/>
                    <a:pt x="1438" y="106"/>
                  </a:cubicBezTo>
                  <a:cubicBezTo>
                    <a:pt x="991" y="272"/>
                    <a:pt x="720" y="776"/>
                    <a:pt x="557" y="1269"/>
                  </a:cubicBezTo>
                  <a:cubicBezTo>
                    <a:pt x="543" y="1254"/>
                    <a:pt x="529" y="1241"/>
                    <a:pt x="520" y="1235"/>
                  </a:cubicBezTo>
                  <a:cubicBezTo>
                    <a:pt x="474" y="1203"/>
                    <a:pt x="421" y="1189"/>
                    <a:pt x="367" y="1189"/>
                  </a:cubicBezTo>
                  <a:cubicBezTo>
                    <a:pt x="266" y="1189"/>
                    <a:pt x="162" y="1240"/>
                    <a:pt x="99" y="1320"/>
                  </a:cubicBezTo>
                  <a:cubicBezTo>
                    <a:pt x="23" y="1417"/>
                    <a:pt x="0" y="1552"/>
                    <a:pt x="26" y="1673"/>
                  </a:cubicBezTo>
                  <a:cubicBezTo>
                    <a:pt x="48" y="1774"/>
                    <a:pt x="105" y="1881"/>
                    <a:pt x="183" y="1951"/>
                  </a:cubicBezTo>
                  <a:cubicBezTo>
                    <a:pt x="202" y="1967"/>
                    <a:pt x="298" y="2023"/>
                    <a:pt x="373" y="2044"/>
                  </a:cubicBezTo>
                  <a:cubicBezTo>
                    <a:pt x="322" y="2389"/>
                    <a:pt x="374" y="2745"/>
                    <a:pt x="546" y="3048"/>
                  </a:cubicBezTo>
                  <a:cubicBezTo>
                    <a:pt x="764" y="3431"/>
                    <a:pt x="1131" y="3690"/>
                    <a:pt x="1566" y="3758"/>
                  </a:cubicBezTo>
                  <a:cubicBezTo>
                    <a:pt x="1653" y="3772"/>
                    <a:pt x="1755" y="3780"/>
                    <a:pt x="1861" y="3780"/>
                  </a:cubicBezTo>
                  <a:cubicBezTo>
                    <a:pt x="2165" y="3780"/>
                    <a:pt x="2507" y="3712"/>
                    <a:pt x="2684" y="3503"/>
                  </a:cubicBezTo>
                  <a:cubicBezTo>
                    <a:pt x="2746" y="3429"/>
                    <a:pt x="2783" y="3338"/>
                    <a:pt x="2817" y="3248"/>
                  </a:cubicBezTo>
                  <a:cubicBezTo>
                    <a:pt x="3084" y="2565"/>
                    <a:pt x="3374" y="1756"/>
                    <a:pt x="3366" y="1012"/>
                  </a:cubicBezTo>
                  <a:cubicBezTo>
                    <a:pt x="3361" y="494"/>
                    <a:pt x="2753" y="0"/>
                    <a:pt x="201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2"/>
            <p:cNvSpPr/>
            <p:nvPr/>
          </p:nvSpPr>
          <p:spPr>
            <a:xfrm rot="-551105" flipH="1">
              <a:off x="3539819" y="262486"/>
              <a:ext cx="611644" cy="675855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2"/>
            <p:cNvSpPr/>
            <p:nvPr/>
          </p:nvSpPr>
          <p:spPr>
            <a:xfrm rot="-551105" flipH="1">
              <a:off x="3660850" y="924247"/>
              <a:ext cx="67974" cy="79423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2"/>
            <p:cNvSpPr/>
            <p:nvPr/>
          </p:nvSpPr>
          <p:spPr>
            <a:xfrm rot="-551105" flipH="1">
              <a:off x="1241534" y="4069372"/>
              <a:ext cx="416636" cy="509143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2"/>
            <p:cNvSpPr/>
            <p:nvPr/>
          </p:nvSpPr>
          <p:spPr>
            <a:xfrm rot="-551105" flipH="1">
              <a:off x="2148808" y="3382649"/>
              <a:ext cx="1228241" cy="72191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2"/>
            <p:cNvSpPr/>
            <p:nvPr/>
          </p:nvSpPr>
          <p:spPr>
            <a:xfrm rot="-551105" flipH="1">
              <a:off x="2142687" y="3624026"/>
              <a:ext cx="356957" cy="233447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2"/>
            <p:cNvSpPr/>
            <p:nvPr/>
          </p:nvSpPr>
          <p:spPr>
            <a:xfrm rot="-551105" flipH="1">
              <a:off x="1411294" y="3076292"/>
              <a:ext cx="1436001" cy="1039982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2"/>
            <p:cNvSpPr/>
            <p:nvPr/>
          </p:nvSpPr>
          <p:spPr>
            <a:xfrm rot="-551105" flipH="1">
              <a:off x="2481152" y="2602800"/>
              <a:ext cx="1049824" cy="919833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2"/>
            <p:cNvSpPr/>
            <p:nvPr/>
          </p:nvSpPr>
          <p:spPr>
            <a:xfrm rot="-551105" flipH="1">
              <a:off x="3763115" y="863649"/>
              <a:ext cx="437189" cy="928207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2"/>
            <p:cNvSpPr/>
            <p:nvPr/>
          </p:nvSpPr>
          <p:spPr>
            <a:xfrm rot="-551105" flipH="1">
              <a:off x="3478902" y="1728569"/>
              <a:ext cx="72555" cy="744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2"/>
            <p:cNvSpPr/>
            <p:nvPr/>
          </p:nvSpPr>
          <p:spPr>
            <a:xfrm rot="-184518" flipH="1">
              <a:off x="3704506" y="1767010"/>
              <a:ext cx="57451" cy="73840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2"/>
            <p:cNvSpPr/>
            <p:nvPr/>
          </p:nvSpPr>
          <p:spPr>
            <a:xfrm rot="-678270" flipH="1">
              <a:off x="3395808" y="446092"/>
              <a:ext cx="325876" cy="331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2"/>
            <p:cNvSpPr/>
            <p:nvPr/>
          </p:nvSpPr>
          <p:spPr>
            <a:xfrm rot="2190787">
              <a:off x="3896914" y="543053"/>
              <a:ext cx="329934" cy="327167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2"/>
            <p:cNvSpPr/>
            <p:nvPr/>
          </p:nvSpPr>
          <p:spPr>
            <a:xfrm>
              <a:off x="3322324" y="1398051"/>
              <a:ext cx="539352" cy="287448"/>
            </a:xfrm>
            <a:custGeom>
              <a:avLst/>
              <a:gdLst/>
              <a:ahLst/>
              <a:cxnLst/>
              <a:rect l="l" t="t" r="r" b="b"/>
              <a:pathLst>
                <a:path w="4188" h="2232" extrusionOk="0">
                  <a:moveTo>
                    <a:pt x="2648" y="0"/>
                  </a:moveTo>
                  <a:cubicBezTo>
                    <a:pt x="1812" y="0"/>
                    <a:pt x="1151" y="472"/>
                    <a:pt x="1151" y="472"/>
                  </a:cubicBezTo>
                  <a:cubicBezTo>
                    <a:pt x="1151" y="472"/>
                    <a:pt x="1056" y="334"/>
                    <a:pt x="862" y="334"/>
                  </a:cubicBezTo>
                  <a:cubicBezTo>
                    <a:pt x="758" y="334"/>
                    <a:pt x="626" y="374"/>
                    <a:pt x="464" y="495"/>
                  </a:cubicBezTo>
                  <a:cubicBezTo>
                    <a:pt x="1" y="843"/>
                    <a:pt x="178" y="1797"/>
                    <a:pt x="178" y="1797"/>
                  </a:cubicBezTo>
                  <a:cubicBezTo>
                    <a:pt x="255" y="1707"/>
                    <a:pt x="370" y="1656"/>
                    <a:pt x="370" y="1656"/>
                  </a:cubicBezTo>
                  <a:cubicBezTo>
                    <a:pt x="388" y="1654"/>
                    <a:pt x="404" y="1652"/>
                    <a:pt x="419" y="1652"/>
                  </a:cubicBezTo>
                  <a:cubicBezTo>
                    <a:pt x="759" y="1652"/>
                    <a:pt x="654" y="2232"/>
                    <a:pt x="879" y="2232"/>
                  </a:cubicBezTo>
                  <a:cubicBezTo>
                    <a:pt x="897" y="2232"/>
                    <a:pt x="917" y="2228"/>
                    <a:pt x="939" y="2220"/>
                  </a:cubicBezTo>
                  <a:cubicBezTo>
                    <a:pt x="1181" y="2135"/>
                    <a:pt x="1414" y="1525"/>
                    <a:pt x="1510" y="1242"/>
                  </a:cubicBezTo>
                  <a:cubicBezTo>
                    <a:pt x="1550" y="1127"/>
                    <a:pt x="1652" y="1045"/>
                    <a:pt x="1774" y="1034"/>
                  </a:cubicBezTo>
                  <a:cubicBezTo>
                    <a:pt x="1797" y="1032"/>
                    <a:pt x="1820" y="1031"/>
                    <a:pt x="1844" y="1031"/>
                  </a:cubicBezTo>
                  <a:cubicBezTo>
                    <a:pt x="2416" y="1031"/>
                    <a:pt x="3312" y="1572"/>
                    <a:pt x="3389" y="1665"/>
                  </a:cubicBezTo>
                  <a:cubicBezTo>
                    <a:pt x="3470" y="1765"/>
                    <a:pt x="3419" y="2016"/>
                    <a:pt x="3419" y="2016"/>
                  </a:cubicBezTo>
                  <a:cubicBezTo>
                    <a:pt x="3680" y="1880"/>
                    <a:pt x="3701" y="1552"/>
                    <a:pt x="3701" y="1552"/>
                  </a:cubicBezTo>
                  <a:cubicBezTo>
                    <a:pt x="4188" y="929"/>
                    <a:pt x="3545" y="687"/>
                    <a:pt x="3545" y="687"/>
                  </a:cubicBezTo>
                  <a:cubicBezTo>
                    <a:pt x="3921" y="425"/>
                    <a:pt x="3579" y="219"/>
                    <a:pt x="3579" y="219"/>
                  </a:cubicBezTo>
                  <a:cubicBezTo>
                    <a:pt x="3261" y="59"/>
                    <a:pt x="2943" y="0"/>
                    <a:pt x="2648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6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number from 1 to 5.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78" y="2134866"/>
            <a:ext cx="7884939" cy="2610554"/>
          </a:xfrm>
          <a:prstGeom prst="rect">
            <a:avLst/>
          </a:prstGeom>
        </p:spPr>
      </p:pic>
      <p:pic>
        <p:nvPicPr>
          <p:cNvPr id="8" name="ttsMP3.com_VoiceText_2022-3-28_22_54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7403" y="614688"/>
            <a:ext cx="1068223" cy="1068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4752" y="364971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9642" y="243842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182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75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297" y="37338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6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2598;p50"/>
          <p:cNvGrpSpPr/>
          <p:nvPr/>
        </p:nvGrpSpPr>
        <p:grpSpPr>
          <a:xfrm rot="-2287964">
            <a:off x="1054254" y="2505759"/>
            <a:ext cx="920536" cy="457772"/>
            <a:chOff x="4685025" y="3678850"/>
            <a:chExt cx="737725" cy="374800"/>
          </a:xfrm>
        </p:grpSpPr>
        <p:sp>
          <p:nvSpPr>
            <p:cNvPr id="2599" name="Google Shape;259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7" name="Google Shape;2617;p50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60716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Thank You</a:t>
            </a:r>
            <a:endParaRPr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18" name="Google Shape;2618;p50"/>
          <p:cNvGrpSpPr/>
          <p:nvPr/>
        </p:nvGrpSpPr>
        <p:grpSpPr>
          <a:xfrm rot="2287964" flipH="1">
            <a:off x="7169204" y="2505759"/>
            <a:ext cx="920536" cy="457772"/>
            <a:chOff x="4685025" y="3678850"/>
            <a:chExt cx="737725" cy="374800"/>
          </a:xfrm>
        </p:grpSpPr>
        <p:sp>
          <p:nvSpPr>
            <p:cNvPr id="2619" name="Google Shape;261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7" name="Google Shape;2637;p50"/>
          <p:cNvGrpSpPr/>
          <p:nvPr/>
        </p:nvGrpSpPr>
        <p:grpSpPr>
          <a:xfrm rot="3415144">
            <a:off x="6749864" y="324069"/>
            <a:ext cx="735942" cy="836896"/>
            <a:chOff x="5647465" y="415650"/>
            <a:chExt cx="489752" cy="556934"/>
          </a:xfrm>
        </p:grpSpPr>
        <p:sp>
          <p:nvSpPr>
            <p:cNvPr id="2638" name="Google Shape;2638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50"/>
          <p:cNvGrpSpPr/>
          <p:nvPr/>
        </p:nvGrpSpPr>
        <p:grpSpPr>
          <a:xfrm rot="2100346">
            <a:off x="7299564" y="480470"/>
            <a:ext cx="735918" cy="836868"/>
            <a:chOff x="5647465" y="415650"/>
            <a:chExt cx="489752" cy="556934"/>
          </a:xfrm>
        </p:grpSpPr>
        <p:sp>
          <p:nvSpPr>
            <p:cNvPr id="2641" name="Google Shape;2641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3" name="Google Shape;2643;p50"/>
          <p:cNvGrpSpPr/>
          <p:nvPr/>
        </p:nvGrpSpPr>
        <p:grpSpPr>
          <a:xfrm rot="-3415144" flipH="1">
            <a:off x="1522444" y="653269"/>
            <a:ext cx="735942" cy="836896"/>
            <a:chOff x="5647465" y="415650"/>
            <a:chExt cx="489752" cy="556934"/>
          </a:xfrm>
        </p:grpSpPr>
        <p:sp>
          <p:nvSpPr>
            <p:cNvPr id="2644" name="Google Shape;2644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6" name="Google Shape;2646;p50"/>
          <p:cNvGrpSpPr/>
          <p:nvPr/>
        </p:nvGrpSpPr>
        <p:grpSpPr>
          <a:xfrm rot="-2100346" flipH="1">
            <a:off x="972768" y="809670"/>
            <a:ext cx="735918" cy="836868"/>
            <a:chOff x="5647465" y="415650"/>
            <a:chExt cx="489752" cy="556934"/>
          </a:xfrm>
        </p:grpSpPr>
        <p:sp>
          <p:nvSpPr>
            <p:cNvPr id="2647" name="Google Shape;2647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50"/>
          <p:cNvGrpSpPr/>
          <p:nvPr/>
        </p:nvGrpSpPr>
        <p:grpSpPr>
          <a:xfrm>
            <a:off x="1755276" y="3771601"/>
            <a:ext cx="735950" cy="836904"/>
            <a:chOff x="5647465" y="415650"/>
            <a:chExt cx="489752" cy="556934"/>
          </a:xfrm>
        </p:grpSpPr>
        <p:sp>
          <p:nvSpPr>
            <p:cNvPr id="2650" name="Google Shape;2650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2" name="Google Shape;2652;p50"/>
          <p:cNvGrpSpPr/>
          <p:nvPr/>
        </p:nvGrpSpPr>
        <p:grpSpPr>
          <a:xfrm flipH="1">
            <a:off x="6506851" y="3488576"/>
            <a:ext cx="735950" cy="836904"/>
            <a:chOff x="5647465" y="415650"/>
            <a:chExt cx="489752" cy="556934"/>
          </a:xfrm>
        </p:grpSpPr>
        <p:sp>
          <p:nvSpPr>
            <p:cNvPr id="2653" name="Google Shape;2653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26" y="0"/>
            <a:ext cx="9169882" cy="6877412"/>
          </a:xfrm>
          <a:prstGeom prst="rect">
            <a:avLst/>
          </a:prstGeom>
        </p:spPr>
      </p:pic>
      <p:grpSp>
        <p:nvGrpSpPr>
          <p:cNvPr id="2312" name="Google Shape;2312;p42"/>
          <p:cNvGrpSpPr/>
          <p:nvPr/>
        </p:nvGrpSpPr>
        <p:grpSpPr>
          <a:xfrm>
            <a:off x="2319450" y="519112"/>
            <a:ext cx="1151490" cy="1258054"/>
            <a:chOff x="371475" y="1915725"/>
            <a:chExt cx="575400" cy="628650"/>
          </a:xfrm>
        </p:grpSpPr>
        <p:sp>
          <p:nvSpPr>
            <p:cNvPr id="2313" name="Google Shape;2313;p4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15" name="Google Shape;2315;p4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6" name="Google Shape;2316;p4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17" name="Google Shape;2317;p42"/>
          <p:cNvSpPr txBox="1">
            <a:spLocks noGrp="1"/>
          </p:cNvSpPr>
          <p:nvPr>
            <p:ph type="title"/>
          </p:nvPr>
        </p:nvSpPr>
        <p:spPr>
          <a:xfrm>
            <a:off x="2963171" y="240504"/>
            <a:ext cx="4608163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18" name="Google Shape;2318;p42"/>
          <p:cNvSpPr txBox="1">
            <a:spLocks noGrp="1"/>
          </p:cNvSpPr>
          <p:nvPr>
            <p:ph type="title" idx="2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319" name="Google Shape;2319;p42"/>
          <p:cNvSpPr txBox="1">
            <a:spLocks noGrp="1"/>
          </p:cNvSpPr>
          <p:nvPr>
            <p:ph type="subTitle" idx="1"/>
          </p:nvPr>
        </p:nvSpPr>
        <p:spPr>
          <a:xfrm>
            <a:off x="3273159" y="1483256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GAME: Wheel of fortune</a:t>
            </a:r>
            <a:endParaRPr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20" name="Google Shape;2320;p42"/>
          <p:cNvGrpSpPr/>
          <p:nvPr/>
        </p:nvGrpSpPr>
        <p:grpSpPr>
          <a:xfrm>
            <a:off x="5965175" y="1510726"/>
            <a:ext cx="2830360" cy="3855959"/>
            <a:chOff x="5032600" y="935379"/>
            <a:chExt cx="2830360" cy="3855959"/>
          </a:xfrm>
        </p:grpSpPr>
        <p:sp>
          <p:nvSpPr>
            <p:cNvPr id="2321" name="Google Shape;2321;p42"/>
            <p:cNvSpPr/>
            <p:nvPr/>
          </p:nvSpPr>
          <p:spPr>
            <a:xfrm>
              <a:off x="5032600" y="4425662"/>
              <a:ext cx="2308816" cy="365676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2" name="Google Shape;2322;p42"/>
            <p:cNvGrpSpPr/>
            <p:nvPr/>
          </p:nvGrpSpPr>
          <p:grpSpPr>
            <a:xfrm>
              <a:off x="5421926" y="935379"/>
              <a:ext cx="2441034" cy="3757644"/>
              <a:chOff x="1537725" y="1648950"/>
              <a:chExt cx="518850" cy="798700"/>
            </a:xfrm>
          </p:grpSpPr>
          <p:sp>
            <p:nvSpPr>
              <p:cNvPr id="2323" name="Google Shape;2323;p42"/>
              <p:cNvSpPr/>
              <p:nvPr/>
            </p:nvSpPr>
            <p:spPr>
              <a:xfrm>
                <a:off x="1796350" y="1648950"/>
                <a:ext cx="1112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4587" extrusionOk="0">
                    <a:moveTo>
                      <a:pt x="2560" y="0"/>
                    </a:moveTo>
                    <a:cubicBezTo>
                      <a:pt x="2506" y="0"/>
                      <a:pt x="2450" y="8"/>
                      <a:pt x="2397" y="17"/>
                    </a:cubicBezTo>
                    <a:cubicBezTo>
                      <a:pt x="2127" y="61"/>
                      <a:pt x="1849" y="135"/>
                      <a:pt x="1644" y="311"/>
                    </a:cubicBezTo>
                    <a:lnTo>
                      <a:pt x="1644" y="311"/>
                    </a:lnTo>
                    <a:cubicBezTo>
                      <a:pt x="1707" y="253"/>
                      <a:pt x="1753" y="179"/>
                      <a:pt x="1778" y="99"/>
                    </a:cubicBezTo>
                    <a:lnTo>
                      <a:pt x="1778" y="99"/>
                    </a:lnTo>
                    <a:cubicBezTo>
                      <a:pt x="1336" y="119"/>
                      <a:pt x="906" y="327"/>
                      <a:pt x="626" y="658"/>
                    </a:cubicBezTo>
                    <a:cubicBezTo>
                      <a:pt x="400" y="926"/>
                      <a:pt x="275" y="1257"/>
                      <a:pt x="154" y="1581"/>
                    </a:cubicBezTo>
                    <a:cubicBezTo>
                      <a:pt x="84" y="1766"/>
                      <a:pt x="15" y="1954"/>
                      <a:pt x="8" y="2150"/>
                    </a:cubicBezTo>
                    <a:cubicBezTo>
                      <a:pt x="0" y="2394"/>
                      <a:pt x="90" y="2628"/>
                      <a:pt x="181" y="2854"/>
                    </a:cubicBezTo>
                    <a:lnTo>
                      <a:pt x="1509" y="4222"/>
                    </a:lnTo>
                    <a:cubicBezTo>
                      <a:pt x="1611" y="4448"/>
                      <a:pt x="1867" y="4587"/>
                      <a:pt x="2119" y="4587"/>
                    </a:cubicBezTo>
                    <a:cubicBezTo>
                      <a:pt x="2220" y="4587"/>
                      <a:pt x="2320" y="4564"/>
                      <a:pt x="2410" y="4516"/>
                    </a:cubicBezTo>
                    <a:cubicBezTo>
                      <a:pt x="2510" y="4462"/>
                      <a:pt x="2594" y="4383"/>
                      <a:pt x="2697" y="4334"/>
                    </a:cubicBezTo>
                    <a:cubicBezTo>
                      <a:pt x="2794" y="4288"/>
                      <a:pt x="2904" y="4272"/>
                      <a:pt x="3008" y="4244"/>
                    </a:cubicBezTo>
                    <a:cubicBezTo>
                      <a:pt x="3548" y="4100"/>
                      <a:pt x="3939" y="3651"/>
                      <a:pt x="4219" y="3182"/>
                    </a:cubicBezTo>
                    <a:cubicBezTo>
                      <a:pt x="4339" y="2980"/>
                      <a:pt x="4447" y="2753"/>
                      <a:pt x="4413" y="2522"/>
                    </a:cubicBezTo>
                    <a:cubicBezTo>
                      <a:pt x="4370" y="2228"/>
                      <a:pt x="4105" y="2001"/>
                      <a:pt x="4053" y="1708"/>
                    </a:cubicBezTo>
                    <a:cubicBezTo>
                      <a:pt x="4033" y="1598"/>
                      <a:pt x="4045" y="1485"/>
                      <a:pt x="4035" y="1373"/>
                    </a:cubicBezTo>
                    <a:cubicBezTo>
                      <a:pt x="4019" y="1196"/>
                      <a:pt x="3944" y="1023"/>
                      <a:pt x="3824" y="887"/>
                    </a:cubicBezTo>
                    <a:cubicBezTo>
                      <a:pt x="3778" y="836"/>
                      <a:pt x="3725" y="787"/>
                      <a:pt x="3694" y="725"/>
                    </a:cubicBezTo>
                    <a:cubicBezTo>
                      <a:pt x="3645" y="623"/>
                      <a:pt x="3666" y="503"/>
                      <a:pt x="3626" y="398"/>
                    </a:cubicBezTo>
                    <a:cubicBezTo>
                      <a:pt x="3572" y="255"/>
                      <a:pt x="3411" y="167"/>
                      <a:pt x="3253" y="164"/>
                    </a:cubicBezTo>
                    <a:cubicBezTo>
                      <a:pt x="3249" y="163"/>
                      <a:pt x="3246" y="163"/>
                      <a:pt x="3242" y="163"/>
                    </a:cubicBezTo>
                    <a:cubicBezTo>
                      <a:pt x="3088" y="163"/>
                      <a:pt x="2941" y="230"/>
                      <a:pt x="2817" y="318"/>
                    </a:cubicBezTo>
                    <a:cubicBezTo>
                      <a:pt x="2894" y="235"/>
                      <a:pt x="2837" y="91"/>
                      <a:pt x="2736" y="38"/>
                    </a:cubicBezTo>
                    <a:cubicBezTo>
                      <a:pt x="2682" y="10"/>
                      <a:pt x="2621" y="0"/>
                      <a:pt x="25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2"/>
              <p:cNvSpPr/>
              <p:nvPr/>
            </p:nvSpPr>
            <p:spPr>
              <a:xfrm>
                <a:off x="1791350" y="1714325"/>
                <a:ext cx="1580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241" extrusionOk="0">
                    <a:moveTo>
                      <a:pt x="223" y="1"/>
                    </a:moveTo>
                    <a:cubicBezTo>
                      <a:pt x="207" y="1"/>
                      <a:pt x="191" y="4"/>
                      <a:pt x="175" y="10"/>
                    </a:cubicBezTo>
                    <a:cubicBezTo>
                      <a:pt x="100" y="38"/>
                      <a:pt x="65" y="124"/>
                      <a:pt x="46" y="202"/>
                    </a:cubicBezTo>
                    <a:cubicBezTo>
                      <a:pt x="1" y="405"/>
                      <a:pt x="16" y="619"/>
                      <a:pt x="65" y="821"/>
                    </a:cubicBezTo>
                    <a:cubicBezTo>
                      <a:pt x="98" y="958"/>
                      <a:pt x="151" y="1098"/>
                      <a:pt x="262" y="1182"/>
                    </a:cubicBezTo>
                    <a:cubicBezTo>
                      <a:pt x="312" y="1220"/>
                      <a:pt x="378" y="1240"/>
                      <a:pt x="441" y="1240"/>
                    </a:cubicBezTo>
                    <a:cubicBezTo>
                      <a:pt x="516" y="1240"/>
                      <a:pt x="589" y="1211"/>
                      <a:pt x="631" y="1148"/>
                    </a:cubicBezTo>
                    <a:lnTo>
                      <a:pt x="559" y="553"/>
                    </a:lnTo>
                    <a:cubicBezTo>
                      <a:pt x="548" y="415"/>
                      <a:pt x="507" y="281"/>
                      <a:pt x="439" y="163"/>
                    </a:cubicBezTo>
                    <a:cubicBezTo>
                      <a:pt x="391" y="82"/>
                      <a:pt x="309" y="1"/>
                      <a:pt x="223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2"/>
              <p:cNvSpPr/>
              <p:nvPr/>
            </p:nvSpPr>
            <p:spPr>
              <a:xfrm>
                <a:off x="1875500" y="1727325"/>
                <a:ext cx="209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143" extrusionOk="0">
                    <a:moveTo>
                      <a:pt x="676" y="1"/>
                    </a:moveTo>
                    <a:cubicBezTo>
                      <a:pt x="603" y="1"/>
                      <a:pt x="525" y="46"/>
                      <a:pt x="469" y="99"/>
                    </a:cubicBezTo>
                    <a:cubicBezTo>
                      <a:pt x="368" y="193"/>
                      <a:pt x="291" y="309"/>
                      <a:pt x="241" y="437"/>
                    </a:cubicBezTo>
                    <a:lnTo>
                      <a:pt x="1" y="985"/>
                    </a:lnTo>
                    <a:cubicBezTo>
                      <a:pt x="31" y="1086"/>
                      <a:pt x="139" y="1142"/>
                      <a:pt x="246" y="1142"/>
                    </a:cubicBezTo>
                    <a:cubicBezTo>
                      <a:pt x="280" y="1142"/>
                      <a:pt x="313" y="1137"/>
                      <a:pt x="344" y="1126"/>
                    </a:cubicBezTo>
                    <a:cubicBezTo>
                      <a:pt x="474" y="1078"/>
                      <a:pt x="566" y="960"/>
                      <a:pt x="636" y="840"/>
                    </a:cubicBezTo>
                    <a:cubicBezTo>
                      <a:pt x="741" y="660"/>
                      <a:pt x="818" y="460"/>
                      <a:pt x="832" y="253"/>
                    </a:cubicBezTo>
                    <a:cubicBezTo>
                      <a:pt x="837" y="172"/>
                      <a:pt x="828" y="79"/>
                      <a:pt x="765" y="30"/>
                    </a:cubicBezTo>
                    <a:cubicBezTo>
                      <a:pt x="738" y="10"/>
                      <a:pt x="707" y="1"/>
                      <a:pt x="676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2"/>
              <p:cNvSpPr/>
              <p:nvPr/>
            </p:nvSpPr>
            <p:spPr>
              <a:xfrm>
                <a:off x="1949575" y="1821775"/>
                <a:ext cx="107000" cy="180475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7219" extrusionOk="0">
                    <a:moveTo>
                      <a:pt x="1032" y="6244"/>
                    </a:moveTo>
                    <a:cubicBezTo>
                      <a:pt x="1045" y="6254"/>
                      <a:pt x="1056" y="6262"/>
                      <a:pt x="1069" y="6271"/>
                    </a:cubicBezTo>
                    <a:cubicBezTo>
                      <a:pt x="1071" y="6390"/>
                      <a:pt x="1094" y="6510"/>
                      <a:pt x="1121" y="6628"/>
                    </a:cubicBezTo>
                    <a:cubicBezTo>
                      <a:pt x="1086" y="6647"/>
                      <a:pt x="1049" y="6663"/>
                      <a:pt x="1010" y="6678"/>
                    </a:cubicBezTo>
                    <a:cubicBezTo>
                      <a:pt x="978" y="6530"/>
                      <a:pt x="977" y="6379"/>
                      <a:pt x="1032" y="6244"/>
                    </a:cubicBezTo>
                    <a:close/>
                    <a:moveTo>
                      <a:pt x="529" y="0"/>
                    </a:moveTo>
                    <a:lnTo>
                      <a:pt x="381" y="2310"/>
                    </a:lnTo>
                    <a:cubicBezTo>
                      <a:pt x="381" y="2310"/>
                      <a:pt x="2270" y="2726"/>
                      <a:pt x="2394" y="2726"/>
                    </a:cubicBezTo>
                    <a:cubicBezTo>
                      <a:pt x="2397" y="2726"/>
                      <a:pt x="2399" y="2726"/>
                      <a:pt x="2399" y="2725"/>
                    </a:cubicBezTo>
                    <a:lnTo>
                      <a:pt x="2399" y="2725"/>
                    </a:lnTo>
                    <a:cubicBezTo>
                      <a:pt x="2279" y="3123"/>
                      <a:pt x="2330" y="4467"/>
                      <a:pt x="2175" y="5019"/>
                    </a:cubicBezTo>
                    <a:cubicBezTo>
                      <a:pt x="2121" y="5208"/>
                      <a:pt x="2062" y="5355"/>
                      <a:pt x="2007" y="5466"/>
                    </a:cubicBezTo>
                    <a:cubicBezTo>
                      <a:pt x="1939" y="5420"/>
                      <a:pt x="1852" y="5365"/>
                      <a:pt x="1795" y="5346"/>
                    </a:cubicBezTo>
                    <a:cubicBezTo>
                      <a:pt x="1785" y="5342"/>
                      <a:pt x="1774" y="5341"/>
                      <a:pt x="1762" y="5341"/>
                    </a:cubicBezTo>
                    <a:cubicBezTo>
                      <a:pt x="1656" y="5341"/>
                      <a:pt x="1502" y="5467"/>
                      <a:pt x="1502" y="5467"/>
                    </a:cubicBezTo>
                    <a:cubicBezTo>
                      <a:pt x="1502" y="5467"/>
                      <a:pt x="1330" y="5312"/>
                      <a:pt x="1175" y="5312"/>
                    </a:cubicBezTo>
                    <a:cubicBezTo>
                      <a:pt x="1020" y="5312"/>
                      <a:pt x="864" y="5536"/>
                      <a:pt x="864" y="5536"/>
                    </a:cubicBezTo>
                    <a:cubicBezTo>
                      <a:pt x="864" y="5536"/>
                      <a:pt x="737" y="5507"/>
                      <a:pt x="638" y="5507"/>
                    </a:cubicBezTo>
                    <a:cubicBezTo>
                      <a:pt x="605" y="5507"/>
                      <a:pt x="575" y="5510"/>
                      <a:pt x="554" y="5519"/>
                    </a:cubicBezTo>
                    <a:cubicBezTo>
                      <a:pt x="467" y="5553"/>
                      <a:pt x="70" y="6381"/>
                      <a:pt x="36" y="6572"/>
                    </a:cubicBezTo>
                    <a:cubicBezTo>
                      <a:pt x="1" y="6761"/>
                      <a:pt x="122" y="6692"/>
                      <a:pt x="260" y="6738"/>
                    </a:cubicBezTo>
                    <a:cubicBezTo>
                      <a:pt x="265" y="6740"/>
                      <a:pt x="270" y="6741"/>
                      <a:pt x="275" y="6741"/>
                    </a:cubicBezTo>
                    <a:cubicBezTo>
                      <a:pt x="410" y="6741"/>
                      <a:pt x="564" y="6196"/>
                      <a:pt x="699" y="6089"/>
                    </a:cubicBezTo>
                    <a:cubicBezTo>
                      <a:pt x="707" y="6083"/>
                      <a:pt x="717" y="6080"/>
                      <a:pt x="729" y="6080"/>
                    </a:cubicBezTo>
                    <a:cubicBezTo>
                      <a:pt x="741" y="6080"/>
                      <a:pt x="754" y="6083"/>
                      <a:pt x="768" y="6087"/>
                    </a:cubicBezTo>
                    <a:cubicBezTo>
                      <a:pt x="702" y="6330"/>
                      <a:pt x="679" y="6584"/>
                      <a:pt x="756" y="6814"/>
                    </a:cubicBezTo>
                    <a:cubicBezTo>
                      <a:pt x="742" y="6822"/>
                      <a:pt x="729" y="6830"/>
                      <a:pt x="716" y="6839"/>
                    </a:cubicBezTo>
                    <a:cubicBezTo>
                      <a:pt x="653" y="6879"/>
                      <a:pt x="588" y="6922"/>
                      <a:pt x="550" y="6986"/>
                    </a:cubicBezTo>
                    <a:cubicBezTo>
                      <a:pt x="512" y="7050"/>
                      <a:pt x="511" y="7142"/>
                      <a:pt x="568" y="7190"/>
                    </a:cubicBezTo>
                    <a:cubicBezTo>
                      <a:pt x="593" y="7210"/>
                      <a:pt x="624" y="7219"/>
                      <a:pt x="656" y="7219"/>
                    </a:cubicBezTo>
                    <a:cubicBezTo>
                      <a:pt x="693" y="7219"/>
                      <a:pt x="732" y="7207"/>
                      <a:pt x="764" y="7189"/>
                    </a:cubicBezTo>
                    <a:cubicBezTo>
                      <a:pt x="820" y="7158"/>
                      <a:pt x="864" y="7111"/>
                      <a:pt x="914" y="7072"/>
                    </a:cubicBezTo>
                    <a:cubicBezTo>
                      <a:pt x="948" y="7099"/>
                      <a:pt x="988" y="7119"/>
                      <a:pt x="1033" y="7125"/>
                    </a:cubicBezTo>
                    <a:cubicBezTo>
                      <a:pt x="1038" y="7125"/>
                      <a:pt x="1043" y="7125"/>
                      <a:pt x="1048" y="7125"/>
                    </a:cubicBezTo>
                    <a:cubicBezTo>
                      <a:pt x="1060" y="7125"/>
                      <a:pt x="1073" y="7123"/>
                      <a:pt x="1085" y="7118"/>
                    </a:cubicBezTo>
                    <a:cubicBezTo>
                      <a:pt x="1136" y="7096"/>
                      <a:pt x="1131" y="7030"/>
                      <a:pt x="1113" y="6972"/>
                    </a:cubicBezTo>
                    <a:cubicBezTo>
                      <a:pt x="1139" y="6965"/>
                      <a:pt x="1166" y="6959"/>
                      <a:pt x="1193" y="6954"/>
                    </a:cubicBezTo>
                    <a:cubicBezTo>
                      <a:pt x="1203" y="7014"/>
                      <a:pt x="1212" y="7078"/>
                      <a:pt x="1250" y="7127"/>
                    </a:cubicBezTo>
                    <a:cubicBezTo>
                      <a:pt x="1275" y="7159"/>
                      <a:pt x="1316" y="7181"/>
                      <a:pt x="1356" y="7181"/>
                    </a:cubicBezTo>
                    <a:cubicBezTo>
                      <a:pt x="1376" y="7181"/>
                      <a:pt x="1397" y="7175"/>
                      <a:pt x="1413" y="7161"/>
                    </a:cubicBezTo>
                    <a:cubicBezTo>
                      <a:pt x="1451" y="7128"/>
                      <a:pt x="1453" y="7072"/>
                      <a:pt x="1453" y="7021"/>
                    </a:cubicBezTo>
                    <a:cubicBezTo>
                      <a:pt x="1452" y="6991"/>
                      <a:pt x="1452" y="6960"/>
                      <a:pt x="1452" y="6929"/>
                    </a:cubicBezTo>
                    <a:cubicBezTo>
                      <a:pt x="1502" y="6927"/>
                      <a:pt x="1552" y="6925"/>
                      <a:pt x="1601" y="6923"/>
                    </a:cubicBezTo>
                    <a:cubicBezTo>
                      <a:pt x="1787" y="6912"/>
                      <a:pt x="1995" y="6863"/>
                      <a:pt x="2116" y="6733"/>
                    </a:cubicBezTo>
                    <a:cubicBezTo>
                      <a:pt x="2123" y="6732"/>
                      <a:pt x="2132" y="6732"/>
                      <a:pt x="2139" y="6731"/>
                    </a:cubicBezTo>
                    <a:cubicBezTo>
                      <a:pt x="2715" y="6643"/>
                      <a:pt x="4279" y="3012"/>
                      <a:pt x="3748" y="2156"/>
                    </a:cubicBezTo>
                    <a:cubicBezTo>
                      <a:pt x="3216" y="1300"/>
                      <a:pt x="529" y="0"/>
                      <a:pt x="5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2"/>
              <p:cNvSpPr/>
              <p:nvPr/>
            </p:nvSpPr>
            <p:spPr>
              <a:xfrm>
                <a:off x="1617375" y="2033475"/>
                <a:ext cx="270500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2"/>
              <p:cNvSpPr/>
              <p:nvPr/>
            </p:nvSpPr>
            <p:spPr>
              <a:xfrm>
                <a:off x="1537725" y="1888375"/>
                <a:ext cx="189700" cy="1382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5531" extrusionOk="0">
                    <a:moveTo>
                      <a:pt x="6083" y="0"/>
                    </a:moveTo>
                    <a:cubicBezTo>
                      <a:pt x="6083" y="0"/>
                      <a:pt x="6024" y="450"/>
                      <a:pt x="5797" y="576"/>
                    </a:cubicBezTo>
                    <a:cubicBezTo>
                      <a:pt x="5570" y="703"/>
                      <a:pt x="3538" y="3127"/>
                      <a:pt x="3071" y="3210"/>
                    </a:cubicBezTo>
                    <a:cubicBezTo>
                      <a:pt x="2603" y="3292"/>
                      <a:pt x="1442" y="3445"/>
                      <a:pt x="1187" y="3601"/>
                    </a:cubicBezTo>
                    <a:cubicBezTo>
                      <a:pt x="930" y="3759"/>
                      <a:pt x="463" y="4153"/>
                      <a:pt x="355" y="4345"/>
                    </a:cubicBezTo>
                    <a:cubicBezTo>
                      <a:pt x="249" y="4536"/>
                      <a:pt x="0" y="5087"/>
                      <a:pt x="100" y="5122"/>
                    </a:cubicBezTo>
                    <a:cubicBezTo>
                      <a:pt x="132" y="5133"/>
                      <a:pt x="164" y="5139"/>
                      <a:pt x="195" y="5139"/>
                    </a:cubicBezTo>
                    <a:cubicBezTo>
                      <a:pt x="261" y="5139"/>
                      <a:pt x="320" y="5109"/>
                      <a:pt x="350" y="5029"/>
                    </a:cubicBezTo>
                    <a:cubicBezTo>
                      <a:pt x="371" y="4974"/>
                      <a:pt x="475" y="4629"/>
                      <a:pt x="522" y="4550"/>
                    </a:cubicBezTo>
                    <a:cubicBezTo>
                      <a:pt x="567" y="4469"/>
                      <a:pt x="713" y="4344"/>
                      <a:pt x="713" y="4344"/>
                    </a:cubicBezTo>
                    <a:lnTo>
                      <a:pt x="713" y="4344"/>
                    </a:lnTo>
                    <a:cubicBezTo>
                      <a:pt x="713" y="4344"/>
                      <a:pt x="474" y="4768"/>
                      <a:pt x="450" y="4964"/>
                    </a:cubicBezTo>
                    <a:cubicBezTo>
                      <a:pt x="427" y="5158"/>
                      <a:pt x="368" y="5447"/>
                      <a:pt x="412" y="5504"/>
                    </a:cubicBezTo>
                    <a:cubicBezTo>
                      <a:pt x="428" y="5524"/>
                      <a:pt x="457" y="5531"/>
                      <a:pt x="488" y="5531"/>
                    </a:cubicBezTo>
                    <a:cubicBezTo>
                      <a:pt x="548" y="5531"/>
                      <a:pt x="617" y="5506"/>
                      <a:pt x="617" y="5506"/>
                    </a:cubicBezTo>
                    <a:cubicBezTo>
                      <a:pt x="617" y="5506"/>
                      <a:pt x="639" y="5508"/>
                      <a:pt x="670" y="5508"/>
                    </a:cubicBezTo>
                    <a:cubicBezTo>
                      <a:pt x="730" y="5508"/>
                      <a:pt x="822" y="5502"/>
                      <a:pt x="853" y="5468"/>
                    </a:cubicBezTo>
                    <a:cubicBezTo>
                      <a:pt x="902" y="5416"/>
                      <a:pt x="949" y="5070"/>
                      <a:pt x="985" y="4955"/>
                    </a:cubicBezTo>
                    <a:cubicBezTo>
                      <a:pt x="1020" y="4841"/>
                      <a:pt x="1227" y="4429"/>
                      <a:pt x="1227" y="4428"/>
                    </a:cubicBezTo>
                    <a:lnTo>
                      <a:pt x="1227" y="4428"/>
                    </a:lnTo>
                    <a:cubicBezTo>
                      <a:pt x="1227" y="4429"/>
                      <a:pt x="1076" y="4922"/>
                      <a:pt x="1064" y="5002"/>
                    </a:cubicBezTo>
                    <a:cubicBezTo>
                      <a:pt x="1052" y="5083"/>
                      <a:pt x="1004" y="5357"/>
                      <a:pt x="1073" y="5387"/>
                    </a:cubicBezTo>
                    <a:cubicBezTo>
                      <a:pt x="1081" y="5391"/>
                      <a:pt x="1091" y="5393"/>
                      <a:pt x="1102" y="5393"/>
                    </a:cubicBezTo>
                    <a:cubicBezTo>
                      <a:pt x="1178" y="5393"/>
                      <a:pt x="1302" y="5310"/>
                      <a:pt x="1312" y="5243"/>
                    </a:cubicBezTo>
                    <a:cubicBezTo>
                      <a:pt x="1324" y="5166"/>
                      <a:pt x="1387" y="4911"/>
                      <a:pt x="1380" y="4865"/>
                    </a:cubicBezTo>
                    <a:cubicBezTo>
                      <a:pt x="1372" y="4821"/>
                      <a:pt x="1489" y="4465"/>
                      <a:pt x="1546" y="4431"/>
                    </a:cubicBezTo>
                    <a:cubicBezTo>
                      <a:pt x="1598" y="4399"/>
                      <a:pt x="1933" y="4199"/>
                      <a:pt x="2028" y="4199"/>
                    </a:cubicBezTo>
                    <a:cubicBezTo>
                      <a:pt x="2037" y="4199"/>
                      <a:pt x="2044" y="4200"/>
                      <a:pt x="2048" y="4204"/>
                    </a:cubicBezTo>
                    <a:cubicBezTo>
                      <a:pt x="2100" y="4247"/>
                      <a:pt x="1544" y="4685"/>
                      <a:pt x="1611" y="4794"/>
                    </a:cubicBezTo>
                    <a:cubicBezTo>
                      <a:pt x="1636" y="4834"/>
                      <a:pt x="1674" y="4847"/>
                      <a:pt x="1716" y="4847"/>
                    </a:cubicBezTo>
                    <a:cubicBezTo>
                      <a:pt x="1790" y="4847"/>
                      <a:pt x="1874" y="4807"/>
                      <a:pt x="1918" y="4796"/>
                    </a:cubicBezTo>
                    <a:cubicBezTo>
                      <a:pt x="1986" y="4779"/>
                      <a:pt x="2021" y="4630"/>
                      <a:pt x="2216" y="4505"/>
                    </a:cubicBezTo>
                    <a:cubicBezTo>
                      <a:pt x="2410" y="4380"/>
                      <a:pt x="3082" y="4120"/>
                      <a:pt x="3253" y="4052"/>
                    </a:cubicBezTo>
                    <a:cubicBezTo>
                      <a:pt x="3425" y="3984"/>
                      <a:pt x="3518" y="3789"/>
                      <a:pt x="3615" y="3697"/>
                    </a:cubicBezTo>
                    <a:cubicBezTo>
                      <a:pt x="3712" y="3606"/>
                      <a:pt x="7080" y="2084"/>
                      <a:pt x="7235" y="1856"/>
                    </a:cubicBezTo>
                    <a:cubicBezTo>
                      <a:pt x="7391" y="1627"/>
                      <a:pt x="7587" y="1121"/>
                      <a:pt x="7587" y="1121"/>
                    </a:cubicBezTo>
                    <a:lnTo>
                      <a:pt x="6083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2"/>
              <p:cNvSpPr/>
              <p:nvPr/>
            </p:nvSpPr>
            <p:spPr>
              <a:xfrm>
                <a:off x="1680500" y="1888375"/>
                <a:ext cx="46925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308" extrusionOk="0">
                    <a:moveTo>
                      <a:pt x="372" y="0"/>
                    </a:moveTo>
                    <a:cubicBezTo>
                      <a:pt x="372" y="0"/>
                      <a:pt x="313" y="450"/>
                      <a:pt x="86" y="576"/>
                    </a:cubicBezTo>
                    <a:cubicBezTo>
                      <a:pt x="71" y="585"/>
                      <a:pt x="41" y="608"/>
                      <a:pt x="0" y="642"/>
                    </a:cubicBezTo>
                    <a:cubicBezTo>
                      <a:pt x="334" y="841"/>
                      <a:pt x="598" y="1161"/>
                      <a:pt x="720" y="1534"/>
                    </a:cubicBezTo>
                    <a:cubicBezTo>
                      <a:pt x="801" y="1782"/>
                      <a:pt x="817" y="2049"/>
                      <a:pt x="776" y="2308"/>
                    </a:cubicBezTo>
                    <a:cubicBezTo>
                      <a:pt x="1195" y="2081"/>
                      <a:pt x="1487" y="1911"/>
                      <a:pt x="1524" y="1856"/>
                    </a:cubicBezTo>
                    <a:cubicBezTo>
                      <a:pt x="1680" y="1627"/>
                      <a:pt x="1876" y="1121"/>
                      <a:pt x="1876" y="1121"/>
                    </a:cubicBezTo>
                    <a:lnTo>
                      <a:pt x="372" y="0"/>
                    </a:lnTo>
                    <a:close/>
                  </a:path>
                </a:pathLst>
              </a:custGeom>
              <a:solidFill>
                <a:srgbClr val="CF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2"/>
              <p:cNvSpPr/>
              <p:nvPr/>
            </p:nvSpPr>
            <p:spPr>
              <a:xfrm>
                <a:off x="1669650" y="1788125"/>
                <a:ext cx="29705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0690" extrusionOk="0">
                    <a:moveTo>
                      <a:pt x="6457" y="0"/>
                    </a:moveTo>
                    <a:cubicBezTo>
                      <a:pt x="5268" y="0"/>
                      <a:pt x="3244" y="488"/>
                      <a:pt x="2646" y="810"/>
                    </a:cubicBezTo>
                    <a:cubicBezTo>
                      <a:pt x="2028" y="1142"/>
                      <a:pt x="0" y="4412"/>
                      <a:pt x="0" y="4412"/>
                    </a:cubicBezTo>
                    <a:cubicBezTo>
                      <a:pt x="0" y="4412"/>
                      <a:pt x="670" y="5527"/>
                      <a:pt x="2102" y="5527"/>
                    </a:cubicBezTo>
                    <a:cubicBezTo>
                      <a:pt x="2105" y="5527"/>
                      <a:pt x="2108" y="5527"/>
                      <a:pt x="2111" y="5527"/>
                    </a:cubicBezTo>
                    <a:cubicBezTo>
                      <a:pt x="2319" y="5480"/>
                      <a:pt x="2812" y="4914"/>
                      <a:pt x="2812" y="4914"/>
                    </a:cubicBezTo>
                    <a:cubicBezTo>
                      <a:pt x="2812" y="4914"/>
                      <a:pt x="3029" y="6900"/>
                      <a:pt x="2990" y="7112"/>
                    </a:cubicBezTo>
                    <a:cubicBezTo>
                      <a:pt x="2953" y="7325"/>
                      <a:pt x="2523" y="9820"/>
                      <a:pt x="2523" y="9820"/>
                    </a:cubicBezTo>
                    <a:cubicBezTo>
                      <a:pt x="2523" y="9820"/>
                      <a:pt x="2965" y="10118"/>
                      <a:pt x="3968" y="10290"/>
                    </a:cubicBezTo>
                    <a:cubicBezTo>
                      <a:pt x="4813" y="10434"/>
                      <a:pt x="7649" y="10690"/>
                      <a:pt x="8680" y="10690"/>
                    </a:cubicBezTo>
                    <a:cubicBezTo>
                      <a:pt x="8874" y="10690"/>
                      <a:pt x="9004" y="10681"/>
                      <a:pt x="9045" y="10660"/>
                    </a:cubicBezTo>
                    <a:cubicBezTo>
                      <a:pt x="9305" y="10531"/>
                      <a:pt x="9204" y="3618"/>
                      <a:pt x="9204" y="3618"/>
                    </a:cubicBezTo>
                    <a:lnTo>
                      <a:pt x="9204" y="3618"/>
                    </a:lnTo>
                    <a:lnTo>
                      <a:pt x="11581" y="4015"/>
                    </a:lnTo>
                    <a:cubicBezTo>
                      <a:pt x="11581" y="4015"/>
                      <a:pt x="11881" y="1637"/>
                      <a:pt x="11818" y="1410"/>
                    </a:cubicBezTo>
                    <a:cubicBezTo>
                      <a:pt x="11755" y="1183"/>
                      <a:pt x="8456" y="57"/>
                      <a:pt x="6576" y="2"/>
                    </a:cubicBezTo>
                    <a:cubicBezTo>
                      <a:pt x="6537" y="1"/>
                      <a:pt x="6498" y="0"/>
                      <a:pt x="6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2"/>
              <p:cNvSpPr/>
              <p:nvPr/>
            </p:nvSpPr>
            <p:spPr>
              <a:xfrm>
                <a:off x="1799025" y="1765475"/>
                <a:ext cx="61700" cy="612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51" extrusionOk="0">
                    <a:moveTo>
                      <a:pt x="578" y="0"/>
                    </a:moveTo>
                    <a:lnTo>
                      <a:pt x="578" y="0"/>
                    </a:lnTo>
                    <a:cubicBezTo>
                      <a:pt x="589" y="206"/>
                      <a:pt x="601" y="415"/>
                      <a:pt x="552" y="616"/>
                    </a:cubicBezTo>
                    <a:cubicBezTo>
                      <a:pt x="504" y="816"/>
                      <a:pt x="386" y="1010"/>
                      <a:pt x="203" y="1099"/>
                    </a:cubicBezTo>
                    <a:cubicBezTo>
                      <a:pt x="137" y="1130"/>
                      <a:pt x="58" y="1154"/>
                      <a:pt x="26" y="1219"/>
                    </a:cubicBezTo>
                    <a:cubicBezTo>
                      <a:pt x="0" y="1271"/>
                      <a:pt x="13" y="1333"/>
                      <a:pt x="25" y="1389"/>
                    </a:cubicBezTo>
                    <a:cubicBezTo>
                      <a:pt x="102" y="1732"/>
                      <a:pt x="199" y="2107"/>
                      <a:pt x="484" y="2309"/>
                    </a:cubicBezTo>
                    <a:cubicBezTo>
                      <a:pt x="623" y="2408"/>
                      <a:pt x="793" y="2451"/>
                      <a:pt x="964" y="2451"/>
                    </a:cubicBezTo>
                    <a:cubicBezTo>
                      <a:pt x="1035" y="2451"/>
                      <a:pt x="1107" y="2443"/>
                      <a:pt x="1176" y="2429"/>
                    </a:cubicBezTo>
                    <a:cubicBezTo>
                      <a:pt x="1411" y="2381"/>
                      <a:pt x="1628" y="2262"/>
                      <a:pt x="1830" y="2129"/>
                    </a:cubicBezTo>
                    <a:cubicBezTo>
                      <a:pt x="2115" y="1939"/>
                      <a:pt x="2395" y="1689"/>
                      <a:pt x="2467" y="1350"/>
                    </a:cubicBezTo>
                    <a:cubicBezTo>
                      <a:pt x="2289" y="1319"/>
                      <a:pt x="2209" y="1100"/>
                      <a:pt x="2227" y="918"/>
                    </a:cubicBezTo>
                    <a:cubicBezTo>
                      <a:pt x="2245" y="736"/>
                      <a:pt x="2327" y="564"/>
                      <a:pt x="2330" y="382"/>
                    </a:cubicBez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2"/>
              <p:cNvSpPr/>
              <p:nvPr/>
            </p:nvSpPr>
            <p:spPr>
              <a:xfrm>
                <a:off x="1807250" y="1765475"/>
                <a:ext cx="5347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578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260" y="206"/>
                      <a:pt x="272" y="415"/>
                      <a:pt x="223" y="616"/>
                    </a:cubicBezTo>
                    <a:cubicBezTo>
                      <a:pt x="188" y="766"/>
                      <a:pt x="112" y="912"/>
                      <a:pt x="0" y="1013"/>
                    </a:cubicBezTo>
                    <a:cubicBezTo>
                      <a:pt x="140" y="1203"/>
                      <a:pt x="336" y="1357"/>
                      <a:pt x="553" y="1448"/>
                    </a:cubicBezTo>
                    <a:cubicBezTo>
                      <a:pt x="775" y="1540"/>
                      <a:pt x="1012" y="1577"/>
                      <a:pt x="1252" y="1577"/>
                    </a:cubicBezTo>
                    <a:cubicBezTo>
                      <a:pt x="1434" y="1577"/>
                      <a:pt x="1617" y="1556"/>
                      <a:pt x="1795" y="1521"/>
                    </a:cubicBezTo>
                    <a:cubicBezTo>
                      <a:pt x="1901" y="1499"/>
                      <a:pt x="2010" y="1470"/>
                      <a:pt x="2115" y="1431"/>
                    </a:cubicBezTo>
                    <a:cubicBezTo>
                      <a:pt x="2123" y="1404"/>
                      <a:pt x="2132" y="1378"/>
                      <a:pt x="2138" y="1350"/>
                    </a:cubicBezTo>
                    <a:cubicBezTo>
                      <a:pt x="1960" y="1319"/>
                      <a:pt x="1880" y="1099"/>
                      <a:pt x="1898" y="918"/>
                    </a:cubicBezTo>
                    <a:cubicBezTo>
                      <a:pt x="1916" y="736"/>
                      <a:pt x="1998" y="564"/>
                      <a:pt x="2001" y="382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2"/>
              <p:cNvSpPr/>
              <p:nvPr/>
            </p:nvSpPr>
            <p:spPr>
              <a:xfrm>
                <a:off x="1801750" y="1680625"/>
                <a:ext cx="893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4473" extrusionOk="0">
                    <a:moveTo>
                      <a:pt x="710" y="0"/>
                    </a:moveTo>
                    <a:cubicBezTo>
                      <a:pt x="575" y="0"/>
                      <a:pt x="431" y="79"/>
                      <a:pt x="330" y="178"/>
                    </a:cubicBezTo>
                    <a:cubicBezTo>
                      <a:pt x="188" y="318"/>
                      <a:pt x="93" y="489"/>
                      <a:pt x="27" y="674"/>
                    </a:cubicBezTo>
                    <a:cubicBezTo>
                      <a:pt x="1" y="1229"/>
                      <a:pt x="56" y="1752"/>
                      <a:pt x="59" y="1992"/>
                    </a:cubicBezTo>
                    <a:cubicBezTo>
                      <a:pt x="73" y="3086"/>
                      <a:pt x="165" y="4242"/>
                      <a:pt x="1503" y="4464"/>
                    </a:cubicBezTo>
                    <a:cubicBezTo>
                      <a:pt x="1541" y="4470"/>
                      <a:pt x="1578" y="4473"/>
                      <a:pt x="1614" y="4473"/>
                    </a:cubicBezTo>
                    <a:cubicBezTo>
                      <a:pt x="2497" y="4473"/>
                      <a:pt x="3181" y="2742"/>
                      <a:pt x="3339" y="2319"/>
                    </a:cubicBezTo>
                    <a:cubicBezTo>
                      <a:pt x="3378" y="2214"/>
                      <a:pt x="3440" y="2049"/>
                      <a:pt x="3505" y="1848"/>
                    </a:cubicBezTo>
                    <a:cubicBezTo>
                      <a:pt x="3464" y="1695"/>
                      <a:pt x="3498" y="1528"/>
                      <a:pt x="3522" y="1369"/>
                    </a:cubicBezTo>
                    <a:cubicBezTo>
                      <a:pt x="3567" y="1083"/>
                      <a:pt x="3574" y="792"/>
                      <a:pt x="3545" y="504"/>
                    </a:cubicBezTo>
                    <a:cubicBezTo>
                      <a:pt x="3539" y="445"/>
                      <a:pt x="3530" y="383"/>
                      <a:pt x="3496" y="336"/>
                    </a:cubicBezTo>
                    <a:cubicBezTo>
                      <a:pt x="3455" y="279"/>
                      <a:pt x="3384" y="252"/>
                      <a:pt x="3318" y="228"/>
                    </a:cubicBezTo>
                    <a:cubicBezTo>
                      <a:pt x="3183" y="180"/>
                      <a:pt x="3041" y="132"/>
                      <a:pt x="2900" y="132"/>
                    </a:cubicBezTo>
                    <a:cubicBezTo>
                      <a:pt x="2857" y="132"/>
                      <a:pt x="2813" y="136"/>
                      <a:pt x="2769" y="147"/>
                    </a:cubicBezTo>
                    <a:cubicBezTo>
                      <a:pt x="2539" y="205"/>
                      <a:pt x="2384" y="422"/>
                      <a:pt x="2180" y="547"/>
                    </a:cubicBezTo>
                    <a:cubicBezTo>
                      <a:pt x="2057" y="624"/>
                      <a:pt x="1913" y="660"/>
                      <a:pt x="1769" y="660"/>
                    </a:cubicBezTo>
                    <a:cubicBezTo>
                      <a:pt x="1494" y="660"/>
                      <a:pt x="1216" y="529"/>
                      <a:pt x="1063" y="295"/>
                    </a:cubicBezTo>
                    <a:cubicBezTo>
                      <a:pt x="1008" y="211"/>
                      <a:pt x="966" y="115"/>
                      <a:pt x="886" y="56"/>
                    </a:cubicBezTo>
                    <a:cubicBezTo>
                      <a:pt x="833" y="17"/>
                      <a:pt x="773" y="0"/>
                      <a:pt x="710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2"/>
              <p:cNvSpPr/>
              <p:nvPr/>
            </p:nvSpPr>
            <p:spPr>
              <a:xfrm>
                <a:off x="1603125" y="2147425"/>
                <a:ext cx="87475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2"/>
              <p:cNvSpPr/>
              <p:nvPr/>
            </p:nvSpPr>
            <p:spPr>
              <a:xfrm>
                <a:off x="1602546" y="2214835"/>
                <a:ext cx="59616" cy="139533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2"/>
              <p:cNvSpPr/>
              <p:nvPr/>
            </p:nvSpPr>
            <p:spPr>
              <a:xfrm>
                <a:off x="1541384" y="2326966"/>
                <a:ext cx="93300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2"/>
              <p:cNvSpPr/>
              <p:nvPr/>
            </p:nvSpPr>
            <p:spPr>
              <a:xfrm>
                <a:off x="1702025" y="2287725"/>
                <a:ext cx="72275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2"/>
              <p:cNvSpPr/>
              <p:nvPr/>
            </p:nvSpPr>
            <p:spPr>
              <a:xfrm>
                <a:off x="1722150" y="2139800"/>
                <a:ext cx="111675" cy="162150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2"/>
              <p:cNvSpPr/>
              <p:nvPr/>
            </p:nvSpPr>
            <p:spPr>
              <a:xfrm>
                <a:off x="1686575" y="2380225"/>
                <a:ext cx="45200" cy="6742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2"/>
              <p:cNvSpPr/>
              <p:nvPr/>
            </p:nvSpPr>
            <p:spPr>
              <a:xfrm>
                <a:off x="1698500" y="1852550"/>
                <a:ext cx="49150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952" extrusionOk="0">
                    <a:moveTo>
                      <a:pt x="1966" y="0"/>
                    </a:moveTo>
                    <a:lnTo>
                      <a:pt x="1966" y="0"/>
                    </a:lnTo>
                    <a:cubicBezTo>
                      <a:pt x="1966" y="0"/>
                      <a:pt x="420" y="2024"/>
                      <a:pt x="1" y="2769"/>
                    </a:cubicBezTo>
                    <a:cubicBezTo>
                      <a:pt x="269" y="2878"/>
                      <a:pt x="584" y="2951"/>
                      <a:pt x="950" y="2951"/>
                    </a:cubicBezTo>
                    <a:cubicBezTo>
                      <a:pt x="952" y="2951"/>
                      <a:pt x="955" y="2951"/>
                      <a:pt x="957" y="2951"/>
                    </a:cubicBezTo>
                    <a:cubicBezTo>
                      <a:pt x="1165" y="2903"/>
                      <a:pt x="1658" y="2337"/>
                      <a:pt x="1658" y="2337"/>
                    </a:cubicBezTo>
                    <a:cubicBezTo>
                      <a:pt x="1576" y="1436"/>
                      <a:pt x="1966" y="0"/>
                      <a:pt x="1966" y="0"/>
                    </a:cubicBezTo>
                    <a:close/>
                  </a:path>
                </a:pathLst>
              </a:custGeom>
              <a:solidFill>
                <a:srgbClr val="21AA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2"/>
              <p:cNvSpPr/>
              <p:nvPr/>
            </p:nvSpPr>
            <p:spPr>
              <a:xfrm>
                <a:off x="1734500" y="2064250"/>
                <a:ext cx="146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621" extrusionOk="0">
                    <a:moveTo>
                      <a:pt x="396" y="1"/>
                    </a:moveTo>
                    <a:cubicBezTo>
                      <a:pt x="398" y="6"/>
                      <a:pt x="401" y="15"/>
                      <a:pt x="410" y="44"/>
                    </a:cubicBezTo>
                    <a:cubicBezTo>
                      <a:pt x="427" y="93"/>
                      <a:pt x="441" y="142"/>
                      <a:pt x="456" y="192"/>
                    </a:cubicBezTo>
                    <a:cubicBezTo>
                      <a:pt x="468" y="243"/>
                      <a:pt x="480" y="294"/>
                      <a:pt x="491" y="344"/>
                    </a:cubicBezTo>
                    <a:lnTo>
                      <a:pt x="501" y="390"/>
                    </a:lnTo>
                    <a:lnTo>
                      <a:pt x="509" y="436"/>
                    </a:lnTo>
                    <a:lnTo>
                      <a:pt x="518" y="482"/>
                    </a:lnTo>
                    <a:cubicBezTo>
                      <a:pt x="521" y="497"/>
                      <a:pt x="523" y="513"/>
                      <a:pt x="525" y="529"/>
                    </a:cubicBezTo>
                    <a:cubicBezTo>
                      <a:pt x="528" y="552"/>
                      <a:pt x="532" y="575"/>
                      <a:pt x="534" y="599"/>
                    </a:cubicBezTo>
                    <a:lnTo>
                      <a:pt x="542" y="669"/>
                    </a:lnTo>
                    <a:cubicBezTo>
                      <a:pt x="547" y="713"/>
                      <a:pt x="551" y="755"/>
                      <a:pt x="554" y="799"/>
                    </a:cubicBezTo>
                    <a:cubicBezTo>
                      <a:pt x="557" y="841"/>
                      <a:pt x="560" y="885"/>
                      <a:pt x="562" y="928"/>
                    </a:cubicBezTo>
                    <a:lnTo>
                      <a:pt x="564" y="990"/>
                    </a:lnTo>
                    <a:lnTo>
                      <a:pt x="566" y="1052"/>
                    </a:lnTo>
                    <a:cubicBezTo>
                      <a:pt x="568" y="1094"/>
                      <a:pt x="568" y="1135"/>
                      <a:pt x="569" y="1177"/>
                    </a:cubicBezTo>
                    <a:cubicBezTo>
                      <a:pt x="570" y="1209"/>
                      <a:pt x="571" y="1241"/>
                      <a:pt x="572" y="1272"/>
                    </a:cubicBezTo>
                    <a:cubicBezTo>
                      <a:pt x="574" y="1310"/>
                      <a:pt x="574" y="1349"/>
                      <a:pt x="574" y="1387"/>
                    </a:cubicBezTo>
                    <a:lnTo>
                      <a:pt x="575" y="1485"/>
                    </a:lnTo>
                    <a:lnTo>
                      <a:pt x="574" y="1555"/>
                    </a:lnTo>
                    <a:lnTo>
                      <a:pt x="574" y="1561"/>
                    </a:lnTo>
                    <a:cubicBezTo>
                      <a:pt x="574" y="1561"/>
                      <a:pt x="574" y="1562"/>
                      <a:pt x="574" y="1563"/>
                    </a:cubicBezTo>
                    <a:lnTo>
                      <a:pt x="572" y="1560"/>
                    </a:lnTo>
                    <a:lnTo>
                      <a:pt x="570" y="1549"/>
                    </a:lnTo>
                    <a:lnTo>
                      <a:pt x="567" y="1539"/>
                    </a:lnTo>
                    <a:lnTo>
                      <a:pt x="565" y="1529"/>
                    </a:lnTo>
                    <a:lnTo>
                      <a:pt x="564" y="1523"/>
                    </a:lnTo>
                    <a:lnTo>
                      <a:pt x="561" y="1513"/>
                    </a:lnTo>
                    <a:lnTo>
                      <a:pt x="556" y="1492"/>
                    </a:lnTo>
                    <a:lnTo>
                      <a:pt x="545" y="1451"/>
                    </a:lnTo>
                    <a:cubicBezTo>
                      <a:pt x="537" y="1424"/>
                      <a:pt x="530" y="1396"/>
                      <a:pt x="522" y="1369"/>
                    </a:cubicBezTo>
                    <a:cubicBezTo>
                      <a:pt x="505" y="1310"/>
                      <a:pt x="489" y="1251"/>
                      <a:pt x="470" y="1192"/>
                    </a:cubicBezTo>
                    <a:cubicBezTo>
                      <a:pt x="460" y="1159"/>
                      <a:pt x="449" y="1125"/>
                      <a:pt x="439" y="1091"/>
                    </a:cubicBezTo>
                    <a:cubicBezTo>
                      <a:pt x="425" y="1049"/>
                      <a:pt x="414" y="1008"/>
                      <a:pt x="400" y="968"/>
                    </a:cubicBezTo>
                    <a:cubicBezTo>
                      <a:pt x="386" y="929"/>
                      <a:pt x="378" y="891"/>
                      <a:pt x="361" y="855"/>
                    </a:cubicBezTo>
                    <a:cubicBezTo>
                      <a:pt x="361" y="854"/>
                      <a:pt x="361" y="853"/>
                      <a:pt x="361" y="852"/>
                    </a:cubicBezTo>
                    <a:cubicBezTo>
                      <a:pt x="350" y="813"/>
                      <a:pt x="337" y="776"/>
                      <a:pt x="322" y="739"/>
                    </a:cubicBezTo>
                    <a:cubicBezTo>
                      <a:pt x="318" y="729"/>
                      <a:pt x="314" y="720"/>
                      <a:pt x="311" y="711"/>
                    </a:cubicBezTo>
                    <a:cubicBezTo>
                      <a:pt x="297" y="677"/>
                      <a:pt x="285" y="642"/>
                      <a:pt x="271" y="608"/>
                    </a:cubicBezTo>
                    <a:cubicBezTo>
                      <a:pt x="257" y="574"/>
                      <a:pt x="243" y="540"/>
                      <a:pt x="229" y="507"/>
                    </a:cubicBezTo>
                    <a:cubicBezTo>
                      <a:pt x="216" y="479"/>
                      <a:pt x="203" y="452"/>
                      <a:pt x="190" y="424"/>
                    </a:cubicBezTo>
                    <a:lnTo>
                      <a:pt x="150" y="342"/>
                    </a:lnTo>
                    <a:cubicBezTo>
                      <a:pt x="131" y="305"/>
                      <a:pt x="111" y="268"/>
                      <a:pt x="93" y="230"/>
                    </a:cubicBezTo>
                    <a:cubicBezTo>
                      <a:pt x="81" y="206"/>
                      <a:pt x="68" y="182"/>
                      <a:pt x="56" y="158"/>
                    </a:cubicBezTo>
                    <a:cubicBezTo>
                      <a:pt x="42" y="134"/>
                      <a:pt x="29" y="110"/>
                      <a:pt x="15" y="86"/>
                    </a:cubicBezTo>
                    <a:cubicBezTo>
                      <a:pt x="8" y="73"/>
                      <a:pt x="3" y="66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lnTo>
                      <a:pt x="1" y="63"/>
                    </a:lnTo>
                    <a:cubicBezTo>
                      <a:pt x="1" y="63"/>
                      <a:pt x="4" y="70"/>
                      <a:pt x="9" y="80"/>
                    </a:cubicBezTo>
                    <a:cubicBezTo>
                      <a:pt x="18" y="98"/>
                      <a:pt x="26" y="115"/>
                      <a:pt x="34" y="132"/>
                    </a:cubicBezTo>
                    <a:cubicBezTo>
                      <a:pt x="54" y="170"/>
                      <a:pt x="72" y="210"/>
                      <a:pt x="91" y="248"/>
                    </a:cubicBezTo>
                    <a:cubicBezTo>
                      <a:pt x="110" y="287"/>
                      <a:pt x="128" y="327"/>
                      <a:pt x="146" y="366"/>
                    </a:cubicBezTo>
                    <a:cubicBezTo>
                      <a:pt x="184" y="448"/>
                      <a:pt x="218" y="533"/>
                      <a:pt x="254" y="617"/>
                    </a:cubicBezTo>
                    <a:cubicBezTo>
                      <a:pt x="261" y="634"/>
                      <a:pt x="268" y="652"/>
                      <a:pt x="276" y="669"/>
                    </a:cubicBezTo>
                    <a:cubicBezTo>
                      <a:pt x="295" y="715"/>
                      <a:pt x="316" y="759"/>
                      <a:pt x="328" y="807"/>
                    </a:cubicBezTo>
                    <a:cubicBezTo>
                      <a:pt x="329" y="812"/>
                      <a:pt x="333" y="819"/>
                      <a:pt x="335" y="826"/>
                    </a:cubicBezTo>
                    <a:cubicBezTo>
                      <a:pt x="342" y="841"/>
                      <a:pt x="350" y="858"/>
                      <a:pt x="355" y="873"/>
                    </a:cubicBezTo>
                    <a:cubicBezTo>
                      <a:pt x="364" y="901"/>
                      <a:pt x="375" y="929"/>
                      <a:pt x="384" y="957"/>
                    </a:cubicBezTo>
                    <a:cubicBezTo>
                      <a:pt x="394" y="984"/>
                      <a:pt x="405" y="1012"/>
                      <a:pt x="414" y="1040"/>
                    </a:cubicBezTo>
                    <a:cubicBezTo>
                      <a:pt x="428" y="1079"/>
                      <a:pt x="441" y="1118"/>
                      <a:pt x="453" y="1157"/>
                    </a:cubicBezTo>
                    <a:cubicBezTo>
                      <a:pt x="467" y="1196"/>
                      <a:pt x="478" y="1236"/>
                      <a:pt x="490" y="1275"/>
                    </a:cubicBezTo>
                    <a:cubicBezTo>
                      <a:pt x="502" y="1315"/>
                      <a:pt x="513" y="1357"/>
                      <a:pt x="525" y="1398"/>
                    </a:cubicBezTo>
                    <a:cubicBezTo>
                      <a:pt x="531" y="1422"/>
                      <a:pt x="538" y="1447"/>
                      <a:pt x="545" y="1471"/>
                    </a:cubicBezTo>
                    <a:cubicBezTo>
                      <a:pt x="548" y="1483"/>
                      <a:pt x="551" y="1496"/>
                      <a:pt x="554" y="1507"/>
                    </a:cubicBezTo>
                    <a:cubicBezTo>
                      <a:pt x="557" y="1523"/>
                      <a:pt x="561" y="1537"/>
                      <a:pt x="564" y="1551"/>
                    </a:cubicBezTo>
                    <a:lnTo>
                      <a:pt x="568" y="1572"/>
                    </a:lnTo>
                    <a:lnTo>
                      <a:pt x="574" y="1590"/>
                    </a:lnTo>
                    <a:lnTo>
                      <a:pt x="578" y="1607"/>
                    </a:lnTo>
                    <a:lnTo>
                      <a:pt x="581" y="1616"/>
                    </a:lnTo>
                    <a:lnTo>
                      <a:pt x="582" y="1621"/>
                    </a:lnTo>
                    <a:lnTo>
                      <a:pt x="582" y="1620"/>
                    </a:lnTo>
                    <a:cubicBezTo>
                      <a:pt x="583" y="1596"/>
                      <a:pt x="583" y="1571"/>
                      <a:pt x="583" y="1547"/>
                    </a:cubicBezTo>
                    <a:cubicBezTo>
                      <a:pt x="584" y="1523"/>
                      <a:pt x="584" y="1497"/>
                      <a:pt x="584" y="1472"/>
                    </a:cubicBezTo>
                    <a:lnTo>
                      <a:pt x="585" y="1407"/>
                    </a:lnTo>
                    <a:cubicBezTo>
                      <a:pt x="586" y="1363"/>
                      <a:pt x="587" y="1320"/>
                      <a:pt x="585" y="1275"/>
                    </a:cubicBezTo>
                    <a:cubicBezTo>
                      <a:pt x="583" y="1247"/>
                      <a:pt x="583" y="1218"/>
                      <a:pt x="582" y="1189"/>
                    </a:cubicBezTo>
                    <a:cubicBezTo>
                      <a:pt x="582" y="1161"/>
                      <a:pt x="582" y="1132"/>
                      <a:pt x="581" y="1103"/>
                    </a:cubicBezTo>
                    <a:cubicBezTo>
                      <a:pt x="580" y="1038"/>
                      <a:pt x="578" y="972"/>
                      <a:pt x="575" y="906"/>
                    </a:cubicBezTo>
                    <a:cubicBezTo>
                      <a:pt x="570" y="844"/>
                      <a:pt x="565" y="782"/>
                      <a:pt x="559" y="721"/>
                    </a:cubicBezTo>
                    <a:cubicBezTo>
                      <a:pt x="548" y="602"/>
                      <a:pt x="531" y="484"/>
                      <a:pt x="507" y="367"/>
                    </a:cubicBezTo>
                    <a:cubicBezTo>
                      <a:pt x="492" y="296"/>
                      <a:pt x="474" y="224"/>
                      <a:pt x="452" y="155"/>
                    </a:cubicBezTo>
                    <a:cubicBezTo>
                      <a:pt x="443" y="127"/>
                      <a:pt x="435" y="100"/>
                      <a:pt x="424" y="73"/>
                    </a:cubicBezTo>
                    <a:cubicBezTo>
                      <a:pt x="415" y="47"/>
                      <a:pt x="406" y="24"/>
                      <a:pt x="396" y="1"/>
                    </a:cubicBezTo>
                    <a:close/>
                  </a:path>
                </a:pathLst>
              </a:custGeom>
              <a:solidFill>
                <a:srgbClr val="187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2"/>
              <p:cNvSpPr/>
              <p:nvPr/>
            </p:nvSpPr>
            <p:spPr>
              <a:xfrm>
                <a:off x="1811800" y="17434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5" y="0"/>
                    </a:moveTo>
                    <a:cubicBezTo>
                      <a:pt x="105" y="0"/>
                      <a:pt x="1" y="106"/>
                      <a:pt x="1" y="234"/>
                    </a:cubicBezTo>
                    <a:cubicBezTo>
                      <a:pt x="1" y="364"/>
                      <a:pt x="105" y="468"/>
                      <a:pt x="235" y="468"/>
                    </a:cubicBezTo>
                    <a:cubicBezTo>
                      <a:pt x="363" y="468"/>
                      <a:pt x="469" y="364"/>
                      <a:pt x="469" y="234"/>
                    </a:cubicBezTo>
                    <a:cubicBezTo>
                      <a:pt x="469" y="106"/>
                      <a:pt x="363" y="0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2"/>
              <p:cNvSpPr/>
              <p:nvPr/>
            </p:nvSpPr>
            <p:spPr>
              <a:xfrm>
                <a:off x="1859125" y="17502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4" y="1"/>
                    </a:moveTo>
                    <a:cubicBezTo>
                      <a:pt x="105" y="1"/>
                      <a:pt x="0" y="105"/>
                      <a:pt x="0" y="235"/>
                    </a:cubicBezTo>
                    <a:cubicBezTo>
                      <a:pt x="0" y="364"/>
                      <a:pt x="105" y="469"/>
                      <a:pt x="234" y="469"/>
                    </a:cubicBezTo>
                    <a:cubicBezTo>
                      <a:pt x="364" y="469"/>
                      <a:pt x="468" y="364"/>
                      <a:pt x="468" y="235"/>
                    </a:cubicBezTo>
                    <a:cubicBezTo>
                      <a:pt x="468" y="105"/>
                      <a:pt x="364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2"/>
              <p:cNvSpPr/>
              <p:nvPr/>
            </p:nvSpPr>
            <p:spPr>
              <a:xfrm>
                <a:off x="1854975" y="1674375"/>
                <a:ext cx="410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847" extrusionOk="0">
                    <a:moveTo>
                      <a:pt x="40" y="638"/>
                    </a:moveTo>
                    <a:lnTo>
                      <a:pt x="40" y="638"/>
                    </a:lnTo>
                    <a:cubicBezTo>
                      <a:pt x="27" y="644"/>
                      <a:pt x="14" y="650"/>
                      <a:pt x="1" y="656"/>
                    </a:cubicBezTo>
                    <a:lnTo>
                      <a:pt x="40" y="638"/>
                    </a:lnTo>
                    <a:close/>
                    <a:moveTo>
                      <a:pt x="1437" y="1"/>
                    </a:moveTo>
                    <a:lnTo>
                      <a:pt x="40" y="638"/>
                    </a:lnTo>
                    <a:lnTo>
                      <a:pt x="40" y="638"/>
                    </a:lnTo>
                    <a:cubicBezTo>
                      <a:pt x="236" y="552"/>
                      <a:pt x="450" y="508"/>
                      <a:pt x="664" y="508"/>
                    </a:cubicBezTo>
                    <a:cubicBezTo>
                      <a:pt x="764" y="508"/>
                      <a:pt x="864" y="518"/>
                      <a:pt x="962" y="537"/>
                    </a:cubicBezTo>
                    <a:cubicBezTo>
                      <a:pt x="863" y="612"/>
                      <a:pt x="764" y="686"/>
                      <a:pt x="665" y="761"/>
                    </a:cubicBezTo>
                    <a:cubicBezTo>
                      <a:pt x="691" y="761"/>
                      <a:pt x="717" y="761"/>
                      <a:pt x="743" y="761"/>
                    </a:cubicBezTo>
                    <a:cubicBezTo>
                      <a:pt x="870" y="761"/>
                      <a:pt x="997" y="755"/>
                      <a:pt x="1124" y="743"/>
                    </a:cubicBezTo>
                    <a:lnTo>
                      <a:pt x="1124" y="743"/>
                    </a:lnTo>
                    <a:cubicBezTo>
                      <a:pt x="1072" y="848"/>
                      <a:pt x="1021" y="953"/>
                      <a:pt x="970" y="1058"/>
                    </a:cubicBezTo>
                    <a:cubicBezTo>
                      <a:pt x="956" y="1085"/>
                      <a:pt x="943" y="1114"/>
                      <a:pt x="950" y="1143"/>
                    </a:cubicBezTo>
                    <a:cubicBezTo>
                      <a:pt x="959" y="1176"/>
                      <a:pt x="985" y="1189"/>
                      <a:pt x="1017" y="1189"/>
                    </a:cubicBezTo>
                    <a:cubicBezTo>
                      <a:pt x="1064" y="1189"/>
                      <a:pt x="1123" y="1161"/>
                      <a:pt x="1161" y="1128"/>
                    </a:cubicBezTo>
                    <a:lnTo>
                      <a:pt x="1161" y="1128"/>
                    </a:lnTo>
                    <a:cubicBezTo>
                      <a:pt x="954" y="1673"/>
                      <a:pt x="1281" y="2334"/>
                      <a:pt x="1005" y="2847"/>
                    </a:cubicBezTo>
                    <a:cubicBezTo>
                      <a:pt x="1200" y="2614"/>
                      <a:pt x="1361" y="2354"/>
                      <a:pt x="1483" y="2076"/>
                    </a:cubicBezTo>
                    <a:cubicBezTo>
                      <a:pt x="1549" y="1924"/>
                      <a:pt x="1604" y="1765"/>
                      <a:pt x="1624" y="1600"/>
                    </a:cubicBezTo>
                    <a:cubicBezTo>
                      <a:pt x="1642" y="1439"/>
                      <a:pt x="1626" y="1276"/>
                      <a:pt x="1610" y="1115"/>
                    </a:cubicBezTo>
                    <a:cubicBezTo>
                      <a:pt x="1583" y="854"/>
                      <a:pt x="1556" y="592"/>
                      <a:pt x="1529" y="331"/>
                    </a:cubicBezTo>
                    <a:cubicBezTo>
                      <a:pt x="1517" y="215"/>
                      <a:pt x="1504" y="95"/>
                      <a:pt x="1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2"/>
              <p:cNvSpPr/>
              <p:nvPr/>
            </p:nvSpPr>
            <p:spPr>
              <a:xfrm>
                <a:off x="1796625" y="1677300"/>
                <a:ext cx="3175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05" extrusionOk="0">
                    <a:moveTo>
                      <a:pt x="420" y="1"/>
                    </a:moveTo>
                    <a:cubicBezTo>
                      <a:pt x="295" y="292"/>
                      <a:pt x="1" y="1327"/>
                      <a:pt x="72" y="1637"/>
                    </a:cubicBezTo>
                    <a:cubicBezTo>
                      <a:pt x="135" y="1912"/>
                      <a:pt x="276" y="2174"/>
                      <a:pt x="286" y="2454"/>
                    </a:cubicBezTo>
                    <a:lnTo>
                      <a:pt x="286" y="2454"/>
                    </a:lnTo>
                    <a:cubicBezTo>
                      <a:pt x="290" y="2119"/>
                      <a:pt x="427" y="1798"/>
                      <a:pt x="467" y="1465"/>
                    </a:cubicBezTo>
                    <a:cubicBezTo>
                      <a:pt x="486" y="1293"/>
                      <a:pt x="480" y="1119"/>
                      <a:pt x="510" y="948"/>
                    </a:cubicBezTo>
                    <a:cubicBezTo>
                      <a:pt x="540" y="778"/>
                      <a:pt x="613" y="606"/>
                      <a:pt x="754" y="507"/>
                    </a:cubicBezTo>
                    <a:cubicBezTo>
                      <a:pt x="702" y="486"/>
                      <a:pt x="649" y="466"/>
                      <a:pt x="597" y="445"/>
                    </a:cubicBezTo>
                    <a:cubicBezTo>
                      <a:pt x="718" y="364"/>
                      <a:pt x="863" y="320"/>
                      <a:pt x="1009" y="320"/>
                    </a:cubicBezTo>
                    <a:cubicBezTo>
                      <a:pt x="1016" y="320"/>
                      <a:pt x="1022" y="320"/>
                      <a:pt x="1029" y="321"/>
                    </a:cubicBezTo>
                    <a:cubicBezTo>
                      <a:pt x="1013" y="274"/>
                      <a:pt x="998" y="227"/>
                      <a:pt x="982" y="182"/>
                    </a:cubicBezTo>
                    <a:cubicBezTo>
                      <a:pt x="1074" y="135"/>
                      <a:pt x="1170" y="98"/>
                      <a:pt x="1269" y="69"/>
                    </a:cubicBezTo>
                    <a:lnTo>
                      <a:pt x="420" y="1"/>
                    </a:lnTo>
                    <a:close/>
                    <a:moveTo>
                      <a:pt x="286" y="2454"/>
                    </a:moveTo>
                    <a:cubicBezTo>
                      <a:pt x="286" y="2471"/>
                      <a:pt x="286" y="2488"/>
                      <a:pt x="287" y="2504"/>
                    </a:cubicBezTo>
                    <a:cubicBezTo>
                      <a:pt x="287" y="2487"/>
                      <a:pt x="287" y="2471"/>
                      <a:pt x="286" y="24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8" name="Google Shape;2348;p42"/>
            <p:cNvSpPr/>
            <p:nvPr/>
          </p:nvSpPr>
          <p:spPr>
            <a:xfrm rot="20303218">
              <a:off x="5949202" y="2733147"/>
              <a:ext cx="62434" cy="54396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9" name="Google Shape;2349;p42"/>
          <p:cNvSpPr/>
          <p:nvPr/>
        </p:nvSpPr>
        <p:spPr>
          <a:xfrm>
            <a:off x="5753975" y="3634950"/>
            <a:ext cx="211200" cy="10380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2"/>
          <p:cNvSpPr/>
          <p:nvPr/>
        </p:nvSpPr>
        <p:spPr>
          <a:xfrm rot="-3827924">
            <a:off x="5828317" y="3649849"/>
            <a:ext cx="211313" cy="10371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hlinkClick r:id="rId4" action="ppaction://hlinksldjump"/>
          </p:cNvPr>
          <p:cNvSpPr/>
          <p:nvPr/>
        </p:nvSpPr>
        <p:spPr>
          <a:xfrm>
            <a:off x="6298694" y="1581563"/>
            <a:ext cx="838200" cy="714252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Hexagon 52">
            <a:hlinkClick r:id="rId5" action="ppaction://hlinksldjump"/>
          </p:cNvPr>
          <p:cNvSpPr/>
          <p:nvPr/>
        </p:nvSpPr>
        <p:spPr>
          <a:xfrm>
            <a:off x="7288122" y="1594820"/>
            <a:ext cx="838200" cy="714252"/>
          </a:xfrm>
          <a:prstGeom prst="hexago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Hexagon 53">
            <a:hlinkClick r:id="rId6" action="ppaction://hlinksldjump"/>
          </p:cNvPr>
          <p:cNvSpPr/>
          <p:nvPr/>
        </p:nvSpPr>
        <p:spPr>
          <a:xfrm>
            <a:off x="6321750" y="2575717"/>
            <a:ext cx="838200" cy="714252"/>
          </a:xfrm>
          <a:prstGeom prst="hexagon">
            <a:avLst/>
          </a:prstGeom>
          <a:solidFill>
            <a:srgbClr val="29BCD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2" name="Trapezoid 161">
            <a:extLst>
              <a:ext uri="{FF2B5EF4-FFF2-40B4-BE49-F238E27FC236}">
                <a16:creationId xmlns:a16="http://schemas.microsoft.com/office/drawing/2014/main" id="{2C4B17EB-A210-4B41-986A-602B5A75993D}"/>
              </a:ext>
            </a:extLst>
          </p:cNvPr>
          <p:cNvSpPr/>
          <p:nvPr/>
        </p:nvSpPr>
        <p:spPr>
          <a:xfrm>
            <a:off x="2516646" y="2869952"/>
            <a:ext cx="2721015" cy="2259060"/>
          </a:xfrm>
          <a:prstGeom prst="trapezoid">
            <a:avLst>
              <a:gd name="adj" fmla="val 57176"/>
            </a:avLst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" name="Wheel">
            <a:extLst>
              <a:ext uri="{FF2B5EF4-FFF2-40B4-BE49-F238E27FC236}">
                <a16:creationId xmlns:a16="http://schemas.microsoft.com/office/drawing/2014/main" id="{82D6B3A6-E022-4DEF-89F4-FCFCB96A0C5D}"/>
              </a:ext>
            </a:extLst>
          </p:cNvPr>
          <p:cNvGrpSpPr/>
          <p:nvPr/>
        </p:nvGrpSpPr>
        <p:grpSpPr>
          <a:xfrm>
            <a:off x="2262145" y="921204"/>
            <a:ext cx="3262547" cy="3262331"/>
            <a:chOff x="3921816" y="1251957"/>
            <a:chExt cx="4350062" cy="434977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7ABB76D-C8ED-417B-89BD-E86A5BEBC478}"/>
                </a:ext>
              </a:extLst>
            </p:cNvPr>
            <p:cNvGrpSpPr/>
            <p:nvPr/>
          </p:nvGrpSpPr>
          <p:grpSpPr>
            <a:xfrm rot="20715237">
              <a:off x="3921816" y="1251957"/>
              <a:ext cx="4350062" cy="4349774"/>
              <a:chOff x="3921816" y="1251957"/>
              <a:chExt cx="4350062" cy="4349774"/>
            </a:xfrm>
          </p:grpSpPr>
          <p:sp>
            <p:nvSpPr>
              <p:cNvPr id="177" name="Freeform: Shape 98">
                <a:extLst>
                  <a:ext uri="{FF2B5EF4-FFF2-40B4-BE49-F238E27FC236}">
                    <a16:creationId xmlns:a16="http://schemas.microsoft.com/office/drawing/2014/main" id="{0BF9A6AE-D921-4767-AD3A-53C7BE3BA721}"/>
                  </a:ext>
                </a:extLst>
              </p:cNvPr>
              <p:cNvSpPr/>
              <p:nvPr/>
            </p:nvSpPr>
            <p:spPr>
              <a:xfrm rot="9000000">
                <a:off x="5519192" y="1251957"/>
                <a:ext cx="1007870" cy="2018886"/>
              </a:xfrm>
              <a:custGeom>
                <a:avLst/>
                <a:gdLst>
                  <a:gd name="connsiteX0" fmla="*/ 0 w 1007870"/>
                  <a:gd name="connsiteY0" fmla="*/ 1745682 h 2018886"/>
                  <a:gd name="connsiteX1" fmla="*/ 1007870 w 1007870"/>
                  <a:gd name="connsiteY1" fmla="*/ 0 h 2018886"/>
                  <a:gd name="connsiteX2" fmla="*/ 1007870 w 1007870"/>
                  <a:gd name="connsiteY2" fmla="*/ 2018027 h 2018886"/>
                  <a:gd name="connsiteX3" fmla="*/ 969377 w 1007870"/>
                  <a:gd name="connsiteY3" fmla="*/ 2018886 h 2018886"/>
                  <a:gd name="connsiteX4" fmla="*/ 183411 w 1007870"/>
                  <a:gd name="connsiteY4" fmla="*/ 1839575 h 2018886"/>
                  <a:gd name="connsiteX5" fmla="*/ 0 w 1007870"/>
                  <a:gd name="connsiteY5" fmla="*/ 1745682 h 20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870" h="2018886">
                    <a:moveTo>
                      <a:pt x="0" y="1745682"/>
                    </a:moveTo>
                    <a:lnTo>
                      <a:pt x="1007870" y="0"/>
                    </a:lnTo>
                    <a:lnTo>
                      <a:pt x="1007870" y="2018027"/>
                    </a:lnTo>
                    <a:lnTo>
                      <a:pt x="969377" y="2018886"/>
                    </a:lnTo>
                    <a:cubicBezTo>
                      <a:pt x="704061" y="2011996"/>
                      <a:pt x="437049" y="1953571"/>
                      <a:pt x="183411" y="1839575"/>
                    </a:cubicBezTo>
                    <a:lnTo>
                      <a:pt x="0" y="1745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8" name="Freeform: Shape 99">
                <a:extLst>
                  <a:ext uri="{FF2B5EF4-FFF2-40B4-BE49-F238E27FC236}">
                    <a16:creationId xmlns:a16="http://schemas.microsoft.com/office/drawing/2014/main" id="{93E1C85F-482F-43D0-BA56-C5B6ABF96695}"/>
                  </a:ext>
                </a:extLst>
              </p:cNvPr>
              <p:cNvSpPr/>
              <p:nvPr/>
            </p:nvSpPr>
            <p:spPr>
              <a:xfrm rot="9000000">
                <a:off x="5544159" y="1321125"/>
                <a:ext cx="1760730" cy="1762479"/>
              </a:xfrm>
              <a:custGeom>
                <a:avLst/>
                <a:gdLst>
                  <a:gd name="connsiteX0" fmla="*/ 745648 w 1760730"/>
                  <a:gd name="connsiteY0" fmla="*/ 1762479 h 1762479"/>
                  <a:gd name="connsiteX1" fmla="*/ 572629 w 1760730"/>
                  <a:gd name="connsiteY1" fmla="*/ 1650587 h 1762479"/>
                  <a:gd name="connsiteX2" fmla="*/ 24358 w 1760730"/>
                  <a:gd name="connsiteY2" fmla="*/ 1059576 h 1762479"/>
                  <a:gd name="connsiteX3" fmla="*/ 0 w 1760730"/>
                  <a:gd name="connsiteY3" fmla="*/ 1015123 h 1762479"/>
                  <a:gd name="connsiteX4" fmla="*/ 1758244 w 1760730"/>
                  <a:gd name="connsiteY4" fmla="*/ 0 h 1762479"/>
                  <a:gd name="connsiteX5" fmla="*/ 1760730 w 1760730"/>
                  <a:gd name="connsiteY5" fmla="*/ 4306 h 1762479"/>
                  <a:gd name="connsiteX6" fmla="*/ 745648 w 1760730"/>
                  <a:gd name="connsiteY6" fmla="*/ 1762479 h 176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0730" h="1762479">
                    <a:moveTo>
                      <a:pt x="745648" y="1762479"/>
                    </a:moveTo>
                    <a:lnTo>
                      <a:pt x="572629" y="1650587"/>
                    </a:lnTo>
                    <a:cubicBezTo>
                      <a:pt x="347086" y="1487928"/>
                      <a:pt x="162983" y="1285901"/>
                      <a:pt x="24358" y="1059576"/>
                    </a:cubicBezTo>
                    <a:lnTo>
                      <a:pt x="0" y="1015123"/>
                    </a:lnTo>
                    <a:lnTo>
                      <a:pt x="1758244" y="0"/>
                    </a:lnTo>
                    <a:lnTo>
                      <a:pt x="1760730" y="4306"/>
                    </a:lnTo>
                    <a:lnTo>
                      <a:pt x="745648" y="17624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9" name="Freeform: Shape 100">
                <a:extLst>
                  <a:ext uri="{FF2B5EF4-FFF2-40B4-BE49-F238E27FC236}">
                    <a16:creationId xmlns:a16="http://schemas.microsoft.com/office/drawing/2014/main" id="{ABC621C4-C9A7-4B17-A681-BA0080FBC6F1}"/>
                  </a:ext>
                </a:extLst>
              </p:cNvPr>
              <p:cNvSpPr/>
              <p:nvPr/>
            </p:nvSpPr>
            <p:spPr>
              <a:xfrm rot="9000000">
                <a:off x="4633913" y="1762739"/>
                <a:ext cx="1012999" cy="2017822"/>
              </a:xfrm>
              <a:custGeom>
                <a:avLst/>
                <a:gdLst>
                  <a:gd name="connsiteX0" fmla="*/ 0 w 1012999"/>
                  <a:gd name="connsiteY0" fmla="*/ 2017822 h 2017822"/>
                  <a:gd name="connsiteX1" fmla="*/ 0 w 1012999"/>
                  <a:gd name="connsiteY1" fmla="*/ 0 h 2017822"/>
                  <a:gd name="connsiteX2" fmla="*/ 1012999 w 1012999"/>
                  <a:gd name="connsiteY2" fmla="*/ 1754565 h 2017822"/>
                  <a:gd name="connsiteX3" fmla="*/ 909919 w 1012999"/>
                  <a:gd name="connsiteY3" fmla="*/ 1811048 h 2017822"/>
                  <a:gd name="connsiteX4" fmla="*/ 150797 w 1012999"/>
                  <a:gd name="connsiteY4" fmla="*/ 2014455 h 2017822"/>
                  <a:gd name="connsiteX5" fmla="*/ 0 w 1012999"/>
                  <a:gd name="connsiteY5" fmla="*/ 2017822 h 201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2999" h="2017822">
                    <a:moveTo>
                      <a:pt x="0" y="2017822"/>
                    </a:moveTo>
                    <a:lnTo>
                      <a:pt x="0" y="0"/>
                    </a:lnTo>
                    <a:lnTo>
                      <a:pt x="1012999" y="1754565"/>
                    </a:lnTo>
                    <a:lnTo>
                      <a:pt x="909919" y="1811048"/>
                    </a:lnTo>
                    <a:cubicBezTo>
                      <a:pt x="672387" y="1926683"/>
                      <a:pt x="414323" y="1995831"/>
                      <a:pt x="150797" y="2014455"/>
                    </a:cubicBezTo>
                    <a:lnTo>
                      <a:pt x="0" y="2017822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0" name="Freeform: Shape 101">
                <a:extLst>
                  <a:ext uri="{FF2B5EF4-FFF2-40B4-BE49-F238E27FC236}">
                    <a16:creationId xmlns:a16="http://schemas.microsoft.com/office/drawing/2014/main" id="{33E66DC8-80A7-450C-8E92-8E8500273D5B}"/>
                  </a:ext>
                </a:extLst>
              </p:cNvPr>
              <p:cNvSpPr/>
              <p:nvPr/>
            </p:nvSpPr>
            <p:spPr>
              <a:xfrm rot="9000000">
                <a:off x="5725802" y="1953427"/>
                <a:ext cx="2031352" cy="1026360"/>
              </a:xfrm>
              <a:custGeom>
                <a:avLst/>
                <a:gdLst>
                  <a:gd name="connsiteX0" fmla="*/ 273285 w 2031352"/>
                  <a:gd name="connsiteY0" fmla="*/ 1026360 h 1026360"/>
                  <a:gd name="connsiteX1" fmla="*/ 206659 w 2031352"/>
                  <a:gd name="connsiteY1" fmla="*/ 904770 h 1026360"/>
                  <a:gd name="connsiteX2" fmla="*/ 3253 w 2031352"/>
                  <a:gd name="connsiteY2" fmla="*/ 145647 h 1026360"/>
                  <a:gd name="connsiteX3" fmla="*/ 0 w 2031352"/>
                  <a:gd name="connsiteY3" fmla="*/ 0 h 1026360"/>
                  <a:gd name="connsiteX4" fmla="*/ 2024805 w 2031352"/>
                  <a:gd name="connsiteY4" fmla="*/ 0 h 1026360"/>
                  <a:gd name="connsiteX5" fmla="*/ 2031352 w 2031352"/>
                  <a:gd name="connsiteY5" fmla="*/ 11339 h 1026360"/>
                  <a:gd name="connsiteX6" fmla="*/ 273285 w 2031352"/>
                  <a:gd name="connsiteY6" fmla="*/ 1026360 h 10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352" h="1026360">
                    <a:moveTo>
                      <a:pt x="273285" y="1026360"/>
                    </a:moveTo>
                    <a:lnTo>
                      <a:pt x="206659" y="904770"/>
                    </a:lnTo>
                    <a:cubicBezTo>
                      <a:pt x="91024" y="667237"/>
                      <a:pt x="21876" y="409174"/>
                      <a:pt x="3253" y="145647"/>
                    </a:cubicBezTo>
                    <a:lnTo>
                      <a:pt x="0" y="0"/>
                    </a:lnTo>
                    <a:lnTo>
                      <a:pt x="2024805" y="0"/>
                    </a:lnTo>
                    <a:lnTo>
                      <a:pt x="2031352" y="11339"/>
                    </a:lnTo>
                    <a:lnTo>
                      <a:pt x="273285" y="102636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1" name="Freeform: Shape 102">
                <a:extLst>
                  <a:ext uri="{FF2B5EF4-FFF2-40B4-BE49-F238E27FC236}">
                    <a16:creationId xmlns:a16="http://schemas.microsoft.com/office/drawing/2014/main" id="{7D00F868-72BE-4664-87AF-003D65E61EEF}"/>
                  </a:ext>
                </a:extLst>
              </p:cNvPr>
              <p:cNvSpPr/>
              <p:nvPr/>
            </p:nvSpPr>
            <p:spPr>
              <a:xfrm rot="9000000">
                <a:off x="3986808" y="2203972"/>
                <a:ext cx="1786179" cy="1782090"/>
              </a:xfrm>
              <a:custGeom>
                <a:avLst/>
                <a:gdLst>
                  <a:gd name="connsiteX0" fmla="*/ 1020313 w 1786179"/>
                  <a:gd name="connsiteY0" fmla="*/ 1782090 h 1782090"/>
                  <a:gd name="connsiteX1" fmla="*/ 0 w 1786179"/>
                  <a:gd name="connsiteY1" fmla="*/ 14857 h 1782090"/>
                  <a:gd name="connsiteX2" fmla="*/ 8578 w 1786179"/>
                  <a:gd name="connsiteY2" fmla="*/ 0 h 1782090"/>
                  <a:gd name="connsiteX3" fmla="*/ 1786179 w 1786179"/>
                  <a:gd name="connsiteY3" fmla="*/ 1026299 h 1782090"/>
                  <a:gd name="connsiteX4" fmla="*/ 1674287 w 1786179"/>
                  <a:gd name="connsiteY4" fmla="*/ 1199319 h 1782090"/>
                  <a:gd name="connsiteX5" fmla="*/ 1083277 w 1786179"/>
                  <a:gd name="connsiteY5" fmla="*/ 1747589 h 1782090"/>
                  <a:gd name="connsiteX6" fmla="*/ 1020313 w 1786179"/>
                  <a:gd name="connsiteY6" fmla="*/ 1782090 h 178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179" h="1782090">
                    <a:moveTo>
                      <a:pt x="1020313" y="1782090"/>
                    </a:moveTo>
                    <a:lnTo>
                      <a:pt x="0" y="14857"/>
                    </a:lnTo>
                    <a:lnTo>
                      <a:pt x="8578" y="0"/>
                    </a:lnTo>
                    <a:lnTo>
                      <a:pt x="1786179" y="1026299"/>
                    </a:lnTo>
                    <a:lnTo>
                      <a:pt x="1674287" y="1199319"/>
                    </a:lnTo>
                    <a:cubicBezTo>
                      <a:pt x="1511628" y="1424861"/>
                      <a:pt x="1309602" y="1608964"/>
                      <a:pt x="1083277" y="1747589"/>
                    </a:cubicBezTo>
                    <a:lnTo>
                      <a:pt x="1020313" y="178209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2" name="Freeform: Shape 103">
                <a:extLst>
                  <a:ext uri="{FF2B5EF4-FFF2-40B4-BE49-F238E27FC236}">
                    <a16:creationId xmlns:a16="http://schemas.microsoft.com/office/drawing/2014/main" id="{F668339B-EBCB-4F17-93FA-2BCC761C9ADB}"/>
                  </a:ext>
                </a:extLst>
              </p:cNvPr>
              <p:cNvSpPr/>
              <p:nvPr/>
            </p:nvSpPr>
            <p:spPr>
              <a:xfrm rot="9000000">
                <a:off x="6251173" y="2847842"/>
                <a:ext cx="2020705" cy="1013019"/>
              </a:xfrm>
              <a:custGeom>
                <a:avLst/>
                <a:gdLst>
                  <a:gd name="connsiteX0" fmla="*/ 975 w 2020705"/>
                  <a:gd name="connsiteY0" fmla="*/ 1013019 h 1013019"/>
                  <a:gd name="connsiteX1" fmla="*/ 0 w 2020705"/>
                  <a:gd name="connsiteY1" fmla="*/ 969376 h 1013019"/>
                  <a:gd name="connsiteX2" fmla="*/ 179311 w 2020705"/>
                  <a:gd name="connsiteY2" fmla="*/ 183411 h 1013019"/>
                  <a:gd name="connsiteX3" fmla="*/ 273205 w 2020705"/>
                  <a:gd name="connsiteY3" fmla="*/ 0 h 1013019"/>
                  <a:gd name="connsiteX4" fmla="*/ 2017155 w 2020705"/>
                  <a:gd name="connsiteY4" fmla="*/ 1006870 h 1013019"/>
                  <a:gd name="connsiteX5" fmla="*/ 2020705 w 2020705"/>
                  <a:gd name="connsiteY5" fmla="*/ 1013019 h 1013019"/>
                  <a:gd name="connsiteX6" fmla="*/ 975 w 2020705"/>
                  <a:gd name="connsiteY6" fmla="*/ 1013019 h 101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705" h="1013019">
                    <a:moveTo>
                      <a:pt x="975" y="1013019"/>
                    </a:moveTo>
                    <a:lnTo>
                      <a:pt x="0" y="969376"/>
                    </a:lnTo>
                    <a:cubicBezTo>
                      <a:pt x="6891" y="704060"/>
                      <a:pt x="65315" y="437049"/>
                      <a:pt x="179311" y="183411"/>
                    </a:cubicBezTo>
                    <a:lnTo>
                      <a:pt x="273205" y="0"/>
                    </a:lnTo>
                    <a:lnTo>
                      <a:pt x="2017155" y="1006870"/>
                    </a:lnTo>
                    <a:lnTo>
                      <a:pt x="2020705" y="1013019"/>
                    </a:lnTo>
                    <a:lnTo>
                      <a:pt x="975" y="101301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3" name="Freeform: Shape 104">
                <a:extLst>
                  <a:ext uri="{FF2B5EF4-FFF2-40B4-BE49-F238E27FC236}">
                    <a16:creationId xmlns:a16="http://schemas.microsoft.com/office/drawing/2014/main" id="{E22AE8EA-E753-4C2F-886A-24146B8688D6}"/>
                  </a:ext>
                </a:extLst>
              </p:cNvPr>
              <p:cNvSpPr/>
              <p:nvPr/>
            </p:nvSpPr>
            <p:spPr>
              <a:xfrm rot="9000000">
                <a:off x="3921816" y="2989396"/>
                <a:ext cx="2047908" cy="1027087"/>
              </a:xfrm>
              <a:custGeom>
                <a:avLst/>
                <a:gdLst>
                  <a:gd name="connsiteX0" fmla="*/ 1774703 w 2047908"/>
                  <a:gd name="connsiteY0" fmla="*/ 1027087 h 1027087"/>
                  <a:gd name="connsiteX1" fmla="*/ 0 w 2047908"/>
                  <a:gd name="connsiteY1" fmla="*/ 2462 h 1027087"/>
                  <a:gd name="connsiteX2" fmla="*/ 4265 w 2047908"/>
                  <a:gd name="connsiteY2" fmla="*/ 0 h 1027087"/>
                  <a:gd name="connsiteX3" fmla="*/ 2046619 w 2047908"/>
                  <a:gd name="connsiteY3" fmla="*/ 0 h 1027087"/>
                  <a:gd name="connsiteX4" fmla="*/ 2047908 w 2047908"/>
                  <a:gd name="connsiteY4" fmla="*/ 57711 h 1027087"/>
                  <a:gd name="connsiteX5" fmla="*/ 1868596 w 2047908"/>
                  <a:gd name="connsiteY5" fmla="*/ 843676 h 1027087"/>
                  <a:gd name="connsiteX6" fmla="*/ 1774703 w 2047908"/>
                  <a:gd name="connsiteY6" fmla="*/ 1027087 h 102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08" h="1027087">
                    <a:moveTo>
                      <a:pt x="1774703" y="1027087"/>
                    </a:moveTo>
                    <a:lnTo>
                      <a:pt x="0" y="2462"/>
                    </a:lnTo>
                    <a:lnTo>
                      <a:pt x="4265" y="0"/>
                    </a:lnTo>
                    <a:lnTo>
                      <a:pt x="2046619" y="0"/>
                    </a:lnTo>
                    <a:lnTo>
                      <a:pt x="2047908" y="57711"/>
                    </a:lnTo>
                    <a:cubicBezTo>
                      <a:pt x="2041017" y="323027"/>
                      <a:pt x="1982592" y="590038"/>
                      <a:pt x="1868596" y="843676"/>
                    </a:cubicBezTo>
                    <a:lnTo>
                      <a:pt x="1774703" y="102708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4" name="Freeform: Shape 105">
                <a:extLst>
                  <a:ext uri="{FF2B5EF4-FFF2-40B4-BE49-F238E27FC236}">
                    <a16:creationId xmlns:a16="http://schemas.microsoft.com/office/drawing/2014/main" id="{3EF61B38-4AAC-4D7B-BDCA-78CCC8AED3A3}"/>
                  </a:ext>
                </a:extLst>
              </p:cNvPr>
              <p:cNvSpPr/>
              <p:nvPr/>
            </p:nvSpPr>
            <p:spPr>
              <a:xfrm rot="9000000">
                <a:off x="6559403" y="3040471"/>
                <a:ext cx="1025654" cy="2040490"/>
              </a:xfrm>
              <a:custGeom>
                <a:avLst/>
                <a:gdLst>
                  <a:gd name="connsiteX0" fmla="*/ 1025654 w 1025654"/>
                  <a:gd name="connsiteY0" fmla="*/ 2040490 h 2040490"/>
                  <a:gd name="connsiteX1" fmla="*/ 1009206 w 1025654"/>
                  <a:gd name="connsiteY1" fmla="*/ 2030994 h 2040490"/>
                  <a:gd name="connsiteX2" fmla="*/ 0 w 1025654"/>
                  <a:gd name="connsiteY2" fmla="*/ 282998 h 2040490"/>
                  <a:gd name="connsiteX3" fmla="*/ 140102 w 1025654"/>
                  <a:gd name="connsiteY3" fmla="*/ 206230 h 2040490"/>
                  <a:gd name="connsiteX4" fmla="*/ 899224 w 1025654"/>
                  <a:gd name="connsiteY4" fmla="*/ 2823 h 2040490"/>
                  <a:gd name="connsiteX5" fmla="*/ 1025654 w 1025654"/>
                  <a:gd name="connsiteY5" fmla="*/ 0 h 2040490"/>
                  <a:gd name="connsiteX6" fmla="*/ 1025654 w 1025654"/>
                  <a:gd name="connsiteY6" fmla="*/ 2040490 h 20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5654" h="2040490">
                    <a:moveTo>
                      <a:pt x="1025654" y="2040490"/>
                    </a:moveTo>
                    <a:lnTo>
                      <a:pt x="1009206" y="2030994"/>
                    </a:lnTo>
                    <a:lnTo>
                      <a:pt x="0" y="282998"/>
                    </a:lnTo>
                    <a:lnTo>
                      <a:pt x="140102" y="206230"/>
                    </a:lnTo>
                    <a:cubicBezTo>
                      <a:pt x="377634" y="90595"/>
                      <a:pt x="635697" y="21447"/>
                      <a:pt x="899224" y="2823"/>
                    </a:cubicBezTo>
                    <a:lnTo>
                      <a:pt x="1025654" y="0"/>
                    </a:lnTo>
                    <a:lnTo>
                      <a:pt x="1025654" y="204049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" name="Freeform: Shape 106">
                <a:extLst>
                  <a:ext uri="{FF2B5EF4-FFF2-40B4-BE49-F238E27FC236}">
                    <a16:creationId xmlns:a16="http://schemas.microsoft.com/office/drawing/2014/main" id="{3F94EA88-9D10-4AD1-8390-4DD605B02821}"/>
                  </a:ext>
                </a:extLst>
              </p:cNvPr>
              <p:cNvSpPr/>
              <p:nvPr/>
            </p:nvSpPr>
            <p:spPr>
              <a:xfrm rot="9000000">
                <a:off x="6472977" y="2884827"/>
                <a:ext cx="1730234" cy="1734457"/>
              </a:xfrm>
              <a:custGeom>
                <a:avLst/>
                <a:gdLst>
                  <a:gd name="connsiteX0" fmla="*/ 1730234 w 1730234"/>
                  <a:gd name="connsiteY0" fmla="*/ 1734457 h 1734457"/>
                  <a:gd name="connsiteX1" fmla="*/ 0 w 1730234"/>
                  <a:gd name="connsiteY1" fmla="*/ 735506 h 1734457"/>
                  <a:gd name="connsiteX2" fmla="*/ 111891 w 1730234"/>
                  <a:gd name="connsiteY2" fmla="*/ 562486 h 1734457"/>
                  <a:gd name="connsiteX3" fmla="*/ 702902 w 1730234"/>
                  <a:gd name="connsiteY3" fmla="*/ 14216 h 1734457"/>
                  <a:gd name="connsiteX4" fmla="*/ 728845 w 1730234"/>
                  <a:gd name="connsiteY4" fmla="*/ 0 h 1734457"/>
                  <a:gd name="connsiteX5" fmla="*/ 1730234 w 1730234"/>
                  <a:gd name="connsiteY5" fmla="*/ 1734457 h 173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0234" h="1734457">
                    <a:moveTo>
                      <a:pt x="1730234" y="1734457"/>
                    </a:moveTo>
                    <a:lnTo>
                      <a:pt x="0" y="735506"/>
                    </a:lnTo>
                    <a:lnTo>
                      <a:pt x="111891" y="562486"/>
                    </a:lnTo>
                    <a:cubicBezTo>
                      <a:pt x="274551" y="336944"/>
                      <a:pt x="476577" y="152841"/>
                      <a:pt x="702902" y="14216"/>
                    </a:cubicBezTo>
                    <a:lnTo>
                      <a:pt x="728845" y="0"/>
                    </a:lnTo>
                    <a:lnTo>
                      <a:pt x="1730234" y="17344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6" name="Freeform: Shape 107">
                <a:extLst>
                  <a:ext uri="{FF2B5EF4-FFF2-40B4-BE49-F238E27FC236}">
                    <a16:creationId xmlns:a16="http://schemas.microsoft.com/office/drawing/2014/main" id="{649FCAED-2435-4CAC-93D8-25E67877CC7F}"/>
                  </a:ext>
                </a:extLst>
              </p:cNvPr>
              <p:cNvSpPr/>
              <p:nvPr/>
            </p:nvSpPr>
            <p:spPr>
              <a:xfrm rot="9000000">
                <a:off x="5656666" y="3556286"/>
                <a:ext cx="1032236" cy="2045445"/>
              </a:xfrm>
              <a:custGeom>
                <a:avLst/>
                <a:gdLst>
                  <a:gd name="connsiteX0" fmla="*/ 0 w 1032236"/>
                  <a:gd name="connsiteY0" fmla="*/ 2045445 h 2045445"/>
                  <a:gd name="connsiteX1" fmla="*/ 0 w 1032236"/>
                  <a:gd name="connsiteY1" fmla="*/ 1403 h 2045445"/>
                  <a:gd name="connsiteX2" fmla="*/ 62860 w 1032236"/>
                  <a:gd name="connsiteY2" fmla="*/ 0 h 2045445"/>
                  <a:gd name="connsiteX3" fmla="*/ 848826 w 1032236"/>
                  <a:gd name="connsiteY3" fmla="*/ 179311 h 2045445"/>
                  <a:gd name="connsiteX4" fmla="*/ 1032236 w 1032236"/>
                  <a:gd name="connsiteY4" fmla="*/ 273204 h 2045445"/>
                  <a:gd name="connsiteX5" fmla="*/ 9033 w 1032236"/>
                  <a:gd name="connsiteY5" fmla="*/ 2045445 h 2045445"/>
                  <a:gd name="connsiteX6" fmla="*/ 0 w 1032236"/>
                  <a:gd name="connsiteY6" fmla="*/ 2045445 h 204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236" h="2045445">
                    <a:moveTo>
                      <a:pt x="0" y="2045445"/>
                    </a:moveTo>
                    <a:lnTo>
                      <a:pt x="0" y="1403"/>
                    </a:lnTo>
                    <a:lnTo>
                      <a:pt x="62860" y="0"/>
                    </a:lnTo>
                    <a:cubicBezTo>
                      <a:pt x="328176" y="6890"/>
                      <a:pt x="595187" y="65315"/>
                      <a:pt x="848826" y="179311"/>
                    </a:cubicBezTo>
                    <a:lnTo>
                      <a:pt x="1032236" y="273204"/>
                    </a:lnTo>
                    <a:lnTo>
                      <a:pt x="9033" y="2045445"/>
                    </a:lnTo>
                    <a:lnTo>
                      <a:pt x="0" y="2045445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7" name="Freeform: Shape 108">
                <a:extLst>
                  <a:ext uri="{FF2B5EF4-FFF2-40B4-BE49-F238E27FC236}">
                    <a16:creationId xmlns:a16="http://schemas.microsoft.com/office/drawing/2014/main" id="{3E335791-58A8-45C7-954A-91A097733103}"/>
                  </a:ext>
                </a:extLst>
              </p:cNvPr>
              <p:cNvSpPr/>
              <p:nvPr/>
            </p:nvSpPr>
            <p:spPr>
              <a:xfrm rot="9000000">
                <a:off x="4885702" y="3769136"/>
                <a:ext cx="1765702" cy="1766784"/>
              </a:xfrm>
              <a:custGeom>
                <a:avLst/>
                <a:gdLst>
                  <a:gd name="connsiteX0" fmla="*/ 0 w 1765702"/>
                  <a:gd name="connsiteY0" fmla="*/ 1766784 h 1766784"/>
                  <a:gd name="connsiteX1" fmla="*/ 1020053 w 1765702"/>
                  <a:gd name="connsiteY1" fmla="*/ 0 h 1766784"/>
                  <a:gd name="connsiteX2" fmla="*/ 1193073 w 1765702"/>
                  <a:gd name="connsiteY2" fmla="*/ 111892 h 1766784"/>
                  <a:gd name="connsiteX3" fmla="*/ 1741344 w 1765702"/>
                  <a:gd name="connsiteY3" fmla="*/ 702903 h 1766784"/>
                  <a:gd name="connsiteX4" fmla="*/ 1765702 w 1765702"/>
                  <a:gd name="connsiteY4" fmla="*/ 747356 h 1766784"/>
                  <a:gd name="connsiteX5" fmla="*/ 0 w 1765702"/>
                  <a:gd name="connsiteY5" fmla="*/ 1766784 h 176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5702" h="1766784">
                    <a:moveTo>
                      <a:pt x="0" y="1766784"/>
                    </a:moveTo>
                    <a:lnTo>
                      <a:pt x="1020053" y="0"/>
                    </a:lnTo>
                    <a:lnTo>
                      <a:pt x="1193073" y="111892"/>
                    </a:lnTo>
                    <a:cubicBezTo>
                      <a:pt x="1418615" y="274551"/>
                      <a:pt x="1602718" y="476578"/>
                      <a:pt x="1741344" y="702903"/>
                    </a:cubicBezTo>
                    <a:lnTo>
                      <a:pt x="1765702" y="747356"/>
                    </a:lnTo>
                    <a:lnTo>
                      <a:pt x="0" y="1766784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8" name="Freeform: Shape 109">
                <a:extLst>
                  <a:ext uri="{FF2B5EF4-FFF2-40B4-BE49-F238E27FC236}">
                    <a16:creationId xmlns:a16="http://schemas.microsoft.com/office/drawing/2014/main" id="{4D8DAE0C-860E-4509-9AF6-1F43C5B288D8}"/>
                  </a:ext>
                </a:extLst>
              </p:cNvPr>
              <p:cNvSpPr/>
              <p:nvPr/>
            </p:nvSpPr>
            <p:spPr>
              <a:xfrm rot="9000000">
                <a:off x="4438975" y="3892441"/>
                <a:ext cx="2026311" cy="1012292"/>
              </a:xfrm>
              <a:custGeom>
                <a:avLst/>
                <a:gdLst>
                  <a:gd name="connsiteX0" fmla="*/ 0 w 2026311"/>
                  <a:gd name="connsiteY0" fmla="*/ 1012292 h 1012292"/>
                  <a:gd name="connsiteX1" fmla="*/ 1753341 w 2026311"/>
                  <a:gd name="connsiteY1" fmla="*/ 0 h 1012292"/>
                  <a:gd name="connsiteX2" fmla="*/ 1819967 w 2026311"/>
                  <a:gd name="connsiteY2" fmla="*/ 121590 h 1012292"/>
                  <a:gd name="connsiteX3" fmla="*/ 2023373 w 2026311"/>
                  <a:gd name="connsiteY3" fmla="*/ 880713 h 1012292"/>
                  <a:gd name="connsiteX4" fmla="*/ 2026311 w 2026311"/>
                  <a:gd name="connsiteY4" fmla="*/ 1012292 h 1012292"/>
                  <a:gd name="connsiteX5" fmla="*/ 0 w 2026311"/>
                  <a:gd name="connsiteY5" fmla="*/ 1012292 h 101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6311" h="1012292">
                    <a:moveTo>
                      <a:pt x="0" y="1012292"/>
                    </a:moveTo>
                    <a:lnTo>
                      <a:pt x="1753341" y="0"/>
                    </a:lnTo>
                    <a:lnTo>
                      <a:pt x="1819967" y="121590"/>
                    </a:lnTo>
                    <a:cubicBezTo>
                      <a:pt x="1935602" y="359123"/>
                      <a:pt x="2004750" y="617186"/>
                      <a:pt x="2023373" y="880713"/>
                    </a:cubicBezTo>
                    <a:lnTo>
                      <a:pt x="2026311" y="1012292"/>
                    </a:lnTo>
                    <a:lnTo>
                      <a:pt x="0" y="101229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90637E-A7B5-4660-B4D7-809119B97293}"/>
                </a:ext>
              </a:extLst>
            </p:cNvPr>
            <p:cNvSpPr txBox="1"/>
            <p:nvPr/>
          </p:nvSpPr>
          <p:spPr>
            <a:xfrm>
              <a:off x="5846966" y="1661652"/>
              <a:ext cx="630941" cy="129278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0BEE075-35D8-4C75-A373-BFB8AA3FA2AE}"/>
                </a:ext>
              </a:extLst>
            </p:cNvPr>
            <p:cNvSpPr txBox="1"/>
            <p:nvPr/>
          </p:nvSpPr>
          <p:spPr>
            <a:xfrm rot="1817176">
              <a:off x="6351361" y="1754988"/>
              <a:ext cx="630941" cy="133930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8CC10CC-31BF-4CDA-8A92-02C22A601586}"/>
                </a:ext>
              </a:extLst>
            </p:cNvPr>
            <p:cNvSpPr txBox="1"/>
            <p:nvPr/>
          </p:nvSpPr>
          <p:spPr>
            <a:xfrm rot="3585515">
              <a:off x="6759405" y="2228185"/>
              <a:ext cx="630941" cy="12422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9EFA20E-47CC-47F2-87DC-A2B02B33D766}"/>
                </a:ext>
              </a:extLst>
            </p:cNvPr>
            <p:cNvSpPr txBox="1"/>
            <p:nvPr/>
          </p:nvSpPr>
          <p:spPr>
            <a:xfrm rot="5400000">
              <a:off x="6962028" y="2769911"/>
              <a:ext cx="630941" cy="132423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4BA64D5-2194-465F-8D76-347469B4F264}"/>
                </a:ext>
              </a:extLst>
            </p:cNvPr>
            <p:cNvSpPr txBox="1"/>
            <p:nvPr/>
          </p:nvSpPr>
          <p:spPr>
            <a:xfrm rot="7399480">
              <a:off x="6773809" y="3378617"/>
              <a:ext cx="630941" cy="12409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stars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C4E05C1-EE4B-49C4-A410-44AE78A578EE}"/>
                </a:ext>
              </a:extLst>
            </p:cNvPr>
            <p:cNvSpPr txBox="1"/>
            <p:nvPr/>
          </p:nvSpPr>
          <p:spPr>
            <a:xfrm rot="8948093">
              <a:off x="6301293" y="3771265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91054AB-E21F-49D8-B7AC-87689863F3D1}"/>
                </a:ext>
              </a:extLst>
            </p:cNvPr>
            <p:cNvSpPr txBox="1"/>
            <p:nvPr/>
          </p:nvSpPr>
          <p:spPr>
            <a:xfrm rot="10800000">
              <a:off x="5784128" y="3875773"/>
              <a:ext cx="630941" cy="12677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1AA23D-4BD2-4B99-B744-9762B8D68F76}"/>
                </a:ext>
              </a:extLst>
            </p:cNvPr>
            <p:cNvSpPr txBox="1"/>
            <p:nvPr/>
          </p:nvSpPr>
          <p:spPr>
            <a:xfrm rot="12732181">
              <a:off x="5219540" y="3724997"/>
              <a:ext cx="630941" cy="131398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stars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4452C5A-3786-4033-8A71-2962433025AB}"/>
                </a:ext>
              </a:extLst>
            </p:cNvPr>
            <p:cNvSpPr txBox="1"/>
            <p:nvPr/>
          </p:nvSpPr>
          <p:spPr>
            <a:xfrm rot="14306523">
              <a:off x="4776708" y="3347018"/>
              <a:ext cx="630941" cy="13836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BFB240A-1BAF-479C-977D-FF0A213712C6}"/>
                </a:ext>
              </a:extLst>
            </p:cNvPr>
            <p:cNvSpPr txBox="1"/>
            <p:nvPr/>
          </p:nvSpPr>
          <p:spPr>
            <a:xfrm rot="16200000">
              <a:off x="4545756" y="2724787"/>
              <a:ext cx="630941" cy="13899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18200FA-9319-44E8-AC45-0B581290A475}"/>
                </a:ext>
              </a:extLst>
            </p:cNvPr>
            <p:cNvSpPr txBox="1"/>
            <p:nvPr/>
          </p:nvSpPr>
          <p:spPr>
            <a:xfrm rot="17428165">
              <a:off x="4634361" y="2350981"/>
              <a:ext cx="1015663" cy="11698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D1979D-7497-4647-BF14-326160E3BFE5}"/>
                </a:ext>
              </a:extLst>
            </p:cNvPr>
            <p:cNvSpPr txBox="1"/>
            <p:nvPr/>
          </p:nvSpPr>
          <p:spPr>
            <a:xfrm rot="19521471">
              <a:off x="5253908" y="2076910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</p:grpSp>
      <p:sp>
        <p:nvSpPr>
          <p:cNvPr id="189" name="Circle: Hollow 1">
            <a:extLst>
              <a:ext uri="{FF2B5EF4-FFF2-40B4-BE49-F238E27FC236}">
                <a16:creationId xmlns:a16="http://schemas.microsoft.com/office/drawing/2014/main" id="{47EB2ECE-1B63-4374-A255-7CFBFAD0C19A}"/>
              </a:ext>
            </a:extLst>
          </p:cNvPr>
          <p:cNvSpPr/>
          <p:nvPr/>
        </p:nvSpPr>
        <p:spPr>
          <a:xfrm>
            <a:off x="2281154" y="942356"/>
            <a:ext cx="3223260" cy="322326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164201DF-9A7E-49F1-995C-BD01412510FB}"/>
              </a:ext>
            </a:extLst>
          </p:cNvPr>
          <p:cNvSpPr/>
          <p:nvPr/>
        </p:nvSpPr>
        <p:spPr>
          <a:xfrm>
            <a:off x="3468958" y="105719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/>
          <p:nvPr/>
        </p:nvSpPr>
        <p:spPr>
          <a:xfrm>
            <a:off x="4216116" y="10560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3C9AB74-677F-4C8F-8A50-CB40F01761A1}"/>
              </a:ext>
            </a:extLst>
          </p:cNvPr>
          <p:cNvSpPr/>
          <p:nvPr/>
        </p:nvSpPr>
        <p:spPr>
          <a:xfrm>
            <a:off x="4883604" y="1451476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6C971AF-B831-43A2-B77F-DFCADE847624}"/>
              </a:ext>
            </a:extLst>
          </p:cNvPr>
          <p:cNvSpPr/>
          <p:nvPr/>
        </p:nvSpPr>
        <p:spPr>
          <a:xfrm>
            <a:off x="5280044" y="211700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3AC83C-28FF-4C51-A75A-9B6F33B5E2AD}"/>
              </a:ext>
            </a:extLst>
          </p:cNvPr>
          <p:cNvSpPr/>
          <p:nvPr/>
        </p:nvSpPr>
        <p:spPr>
          <a:xfrm>
            <a:off x="5275496" y="284493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CF3B9AC-67E5-4EB0-9CCD-8F467A49F896}"/>
              </a:ext>
            </a:extLst>
          </p:cNvPr>
          <p:cNvSpPr/>
          <p:nvPr/>
        </p:nvSpPr>
        <p:spPr>
          <a:xfrm>
            <a:off x="4913755" y="35327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87390DD7-9976-4579-A2BF-6D31CBEA8E2E}"/>
              </a:ext>
            </a:extLst>
          </p:cNvPr>
          <p:cNvSpPr/>
          <p:nvPr/>
        </p:nvSpPr>
        <p:spPr>
          <a:xfrm>
            <a:off x="4227566" y="39385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1AC34C46-DAD1-4E27-A5C2-44480BC2D2C9}"/>
              </a:ext>
            </a:extLst>
          </p:cNvPr>
          <p:cNvSpPr/>
          <p:nvPr/>
        </p:nvSpPr>
        <p:spPr>
          <a:xfrm>
            <a:off x="3444467" y="394465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DBBF119-2E6A-4761-8B66-AB726AE1B98B}"/>
              </a:ext>
            </a:extLst>
          </p:cNvPr>
          <p:cNvSpPr/>
          <p:nvPr/>
        </p:nvSpPr>
        <p:spPr>
          <a:xfrm>
            <a:off x="2764027" y="355306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51CBC88-4574-4FD9-9F8D-2BA52AFE4746}"/>
              </a:ext>
            </a:extLst>
          </p:cNvPr>
          <p:cNvSpPr/>
          <p:nvPr/>
        </p:nvSpPr>
        <p:spPr>
          <a:xfrm>
            <a:off x="2383520" y="28883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F41A27E-4E1F-45A6-B6B1-84EDC47A65D9}"/>
              </a:ext>
            </a:extLst>
          </p:cNvPr>
          <p:cNvSpPr/>
          <p:nvPr/>
        </p:nvSpPr>
        <p:spPr>
          <a:xfrm>
            <a:off x="2405819" y="210072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A7BDB3C-8130-428F-94D8-369F55B324D9}"/>
              </a:ext>
            </a:extLst>
          </p:cNvPr>
          <p:cNvSpPr/>
          <p:nvPr/>
        </p:nvSpPr>
        <p:spPr>
          <a:xfrm>
            <a:off x="2801104" y="1440025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43FDB5E-3C58-41C6-A2B6-6A9DD3E42D37}"/>
              </a:ext>
            </a:extLst>
          </p:cNvPr>
          <p:cNvSpPr/>
          <p:nvPr/>
        </p:nvSpPr>
        <p:spPr>
          <a:xfrm>
            <a:off x="3658989" y="2320192"/>
            <a:ext cx="467591" cy="467591"/>
          </a:xfrm>
          <a:prstGeom prst="ellips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Rectangle: Top Corners Rounded 7">
            <a:extLst>
              <a:ext uri="{FF2B5EF4-FFF2-40B4-BE49-F238E27FC236}">
                <a16:creationId xmlns:a16="http://schemas.microsoft.com/office/drawing/2014/main" id="{6930C723-9F98-49D9-9E8C-47D2E8AD2FD9}"/>
              </a:ext>
            </a:extLst>
          </p:cNvPr>
          <p:cNvSpPr/>
          <p:nvPr/>
        </p:nvSpPr>
        <p:spPr>
          <a:xfrm>
            <a:off x="1905522" y="4755306"/>
            <a:ext cx="3974523" cy="388195"/>
          </a:xfrm>
          <a:prstGeom prst="round2SameRect">
            <a:avLst/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Arrow: Pentagon 122">
            <a:extLst>
              <a:ext uri="{FF2B5EF4-FFF2-40B4-BE49-F238E27FC236}">
                <a16:creationId xmlns:a16="http://schemas.microsoft.com/office/drawing/2014/main" id="{AA190ADC-B09E-4767-8492-CAFC4D98FEAB}"/>
              </a:ext>
            </a:extLst>
          </p:cNvPr>
          <p:cNvSpPr/>
          <p:nvPr/>
        </p:nvSpPr>
        <p:spPr>
          <a:xfrm rot="5400000">
            <a:off x="3569770" y="1190048"/>
            <a:ext cx="613917" cy="196948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CADBC75-8F28-4578-A99E-B37BEDCE29FF}"/>
              </a:ext>
            </a:extLst>
          </p:cNvPr>
          <p:cNvSpPr/>
          <p:nvPr/>
        </p:nvSpPr>
        <p:spPr>
          <a:xfrm>
            <a:off x="3841857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64C78E1-1069-473D-B9BF-DE1FA3542D9F}"/>
              </a:ext>
            </a:extLst>
          </p:cNvPr>
          <p:cNvSpPr/>
          <p:nvPr/>
        </p:nvSpPr>
        <p:spPr>
          <a:xfrm>
            <a:off x="2153781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FA93346F-F3C3-42EC-86E9-3BEDE92323E4}"/>
              </a:ext>
            </a:extLst>
          </p:cNvPr>
          <p:cNvSpPr/>
          <p:nvPr/>
        </p:nvSpPr>
        <p:spPr>
          <a:xfrm>
            <a:off x="5529934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6" y="2350951"/>
            <a:ext cx="2146389" cy="2792051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2351035" y="113302"/>
            <a:ext cx="4551809" cy="895597"/>
          </a:xfrm>
          <a:prstGeom prst="wave">
            <a:avLst>
              <a:gd name="adj1" fmla="val 12500"/>
              <a:gd name="adj2" fmla="val -2402"/>
            </a:avLst>
          </a:prstGeom>
          <a:solidFill>
            <a:srgbClr val="FFF1C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37160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D60000"/>
                </a:solidFill>
                <a:latin typeface="Comic Sans MS" panose="030F0702030302020204" pitchFamily="66" charset="0"/>
              </a:rPr>
              <a:t>WHEEL of FORTUNE</a:t>
            </a: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232230" y="70899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9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4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5" grpId="0" animBg="1"/>
      <p:bldP spid="206" grpId="0" animBg="1"/>
      <p:bldP spid="2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1.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8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9671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075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4557" y="4401740"/>
            <a:ext cx="767443" cy="604157"/>
          </a:xfrm>
          <a:prstGeom prst="rect">
            <a:avLst/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9482" y="4420088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98223" y="440173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836" y="2987705"/>
            <a:ext cx="1598152" cy="1598152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0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2.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3844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0028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000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2514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138" y="2938536"/>
            <a:ext cx="1598152" cy="15981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1232" y="4405325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ounded Rectangle 18">
            <a:hlinkClick r:id="rId8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20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695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A. s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t 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325649" y="2384256"/>
            <a:ext cx="2497791" cy="2759245"/>
          </a:xfrm>
          <a:prstGeom prst="rect">
            <a:avLst/>
          </a:prstGeom>
        </p:spPr>
      </p:pic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7370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B. l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brary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7361" y="3661453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C. dr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nk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28056" y="2675420"/>
            <a:ext cx="520631" cy="5244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674" y="697943"/>
            <a:ext cx="9814800" cy="14562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Which word is pronounced differently?</a:t>
            </a:r>
            <a:b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9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2489" name="Google Shape;2489;p47"/>
          <p:cNvGrpSpPr/>
          <p:nvPr/>
        </p:nvGrpSpPr>
        <p:grpSpPr>
          <a:xfrm>
            <a:off x="5918675" y="535012"/>
            <a:ext cx="1151490" cy="1258054"/>
            <a:chOff x="371475" y="1915725"/>
            <a:chExt cx="575400" cy="628650"/>
          </a:xfrm>
        </p:grpSpPr>
        <p:sp>
          <p:nvSpPr>
            <p:cNvPr id="2490" name="Google Shape;2490;p47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92" name="Google Shape;2492;p47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3" name="Google Shape;2493;p47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94" name="Google Shape;2494;p47"/>
          <p:cNvSpPr txBox="1">
            <a:spLocks noGrp="1"/>
          </p:cNvSpPr>
          <p:nvPr>
            <p:ph type="title"/>
          </p:nvPr>
        </p:nvSpPr>
        <p:spPr>
          <a:xfrm>
            <a:off x="4126196" y="2570350"/>
            <a:ext cx="5344963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95" name="Google Shape;2495;p47"/>
          <p:cNvSpPr txBox="1">
            <a:spLocks noGrp="1"/>
          </p:cNvSpPr>
          <p:nvPr>
            <p:ph type="title" idx="2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97" name="Google Shape;2497;p47"/>
          <p:cNvGrpSpPr/>
          <p:nvPr/>
        </p:nvGrpSpPr>
        <p:grpSpPr>
          <a:xfrm>
            <a:off x="1036755" y="477993"/>
            <a:ext cx="3244782" cy="4347239"/>
            <a:chOff x="1013120" y="448175"/>
            <a:chExt cx="3244782" cy="4347239"/>
          </a:xfrm>
        </p:grpSpPr>
        <p:sp>
          <p:nvSpPr>
            <p:cNvPr id="2498" name="Google Shape;2498;p47"/>
            <p:cNvSpPr/>
            <p:nvPr/>
          </p:nvSpPr>
          <p:spPr>
            <a:xfrm rot="-57">
              <a:off x="1949047" y="4429732"/>
              <a:ext cx="2308855" cy="365682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9" name="Google Shape;2499;p47"/>
            <p:cNvGrpSpPr/>
            <p:nvPr/>
          </p:nvGrpSpPr>
          <p:grpSpPr>
            <a:xfrm rot="284468">
              <a:off x="2434710" y="2551105"/>
              <a:ext cx="1591150" cy="1884110"/>
              <a:chOff x="2054259" y="2758950"/>
              <a:chExt cx="1676152" cy="1984762"/>
            </a:xfrm>
          </p:grpSpPr>
          <p:sp>
            <p:nvSpPr>
              <p:cNvPr id="2500" name="Google Shape;2500;p47"/>
              <p:cNvSpPr/>
              <p:nvPr/>
            </p:nvSpPr>
            <p:spPr>
              <a:xfrm>
                <a:off x="3079039" y="4282689"/>
                <a:ext cx="352480" cy="461023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674" extrusionOk="0">
                    <a:moveTo>
                      <a:pt x="1039" y="0"/>
                    </a:moveTo>
                    <a:cubicBezTo>
                      <a:pt x="891" y="0"/>
                      <a:pt x="737" y="78"/>
                      <a:pt x="603" y="154"/>
                    </a:cubicBezTo>
                    <a:cubicBezTo>
                      <a:pt x="323" y="312"/>
                      <a:pt x="8" y="528"/>
                      <a:pt x="4" y="848"/>
                    </a:cubicBezTo>
                    <a:cubicBezTo>
                      <a:pt x="1" y="1101"/>
                      <a:pt x="197" y="1300"/>
                      <a:pt x="328" y="1522"/>
                    </a:cubicBezTo>
                    <a:lnTo>
                      <a:pt x="151" y="1091"/>
                    </a:lnTo>
                    <a:lnTo>
                      <a:pt x="151" y="1091"/>
                    </a:lnTo>
                    <a:cubicBezTo>
                      <a:pt x="241" y="1239"/>
                      <a:pt x="303" y="1398"/>
                      <a:pt x="352" y="1563"/>
                    </a:cubicBezTo>
                    <a:cubicBezTo>
                      <a:pt x="389" y="1631"/>
                      <a:pt x="419" y="1702"/>
                      <a:pt x="435" y="1777"/>
                    </a:cubicBezTo>
                    <a:lnTo>
                      <a:pt x="367" y="1617"/>
                    </a:lnTo>
                    <a:lnTo>
                      <a:pt x="367" y="1617"/>
                    </a:lnTo>
                    <a:cubicBezTo>
                      <a:pt x="447" y="1903"/>
                      <a:pt x="490" y="2203"/>
                      <a:pt x="561" y="2492"/>
                    </a:cubicBezTo>
                    <a:cubicBezTo>
                      <a:pt x="677" y="2967"/>
                      <a:pt x="926" y="3468"/>
                      <a:pt x="1387" y="3628"/>
                    </a:cubicBezTo>
                    <a:cubicBezTo>
                      <a:pt x="1478" y="3659"/>
                      <a:pt x="1572" y="3674"/>
                      <a:pt x="1665" y="3674"/>
                    </a:cubicBezTo>
                    <a:cubicBezTo>
                      <a:pt x="2116" y="3674"/>
                      <a:pt x="2561" y="3330"/>
                      <a:pt x="2723" y="2893"/>
                    </a:cubicBezTo>
                    <a:cubicBezTo>
                      <a:pt x="2771" y="2762"/>
                      <a:pt x="2800" y="2624"/>
                      <a:pt x="2803" y="2486"/>
                    </a:cubicBezTo>
                    <a:cubicBezTo>
                      <a:pt x="2809" y="2068"/>
                      <a:pt x="2577" y="1683"/>
                      <a:pt x="2309" y="1364"/>
                    </a:cubicBezTo>
                    <a:cubicBezTo>
                      <a:pt x="2040" y="1044"/>
                      <a:pt x="1725" y="760"/>
                      <a:pt x="1508" y="402"/>
                    </a:cubicBezTo>
                    <a:cubicBezTo>
                      <a:pt x="1421" y="259"/>
                      <a:pt x="1340" y="94"/>
                      <a:pt x="1184" y="29"/>
                    </a:cubicBezTo>
                    <a:cubicBezTo>
                      <a:pt x="1137" y="9"/>
                      <a:pt x="1089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7"/>
              <p:cNvSpPr/>
              <p:nvPr/>
            </p:nvSpPr>
            <p:spPr>
              <a:xfrm rot="-2814414" flipH="1">
                <a:off x="2469900" y="2829044"/>
                <a:ext cx="844870" cy="1504905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11993" extrusionOk="0">
                    <a:moveTo>
                      <a:pt x="1063" y="1"/>
                    </a:moveTo>
                    <a:cubicBezTo>
                      <a:pt x="931" y="1"/>
                      <a:pt x="820" y="20"/>
                      <a:pt x="734" y="63"/>
                    </a:cubicBezTo>
                    <a:cubicBezTo>
                      <a:pt x="0" y="430"/>
                      <a:pt x="184" y="981"/>
                      <a:pt x="184" y="981"/>
                    </a:cubicBezTo>
                    <a:cubicBezTo>
                      <a:pt x="184" y="981"/>
                      <a:pt x="2440" y="5583"/>
                      <a:pt x="2703" y="6372"/>
                    </a:cubicBezTo>
                    <a:cubicBezTo>
                      <a:pt x="2966" y="7160"/>
                      <a:pt x="3170" y="8474"/>
                      <a:pt x="3608" y="9175"/>
                    </a:cubicBezTo>
                    <a:cubicBezTo>
                      <a:pt x="4046" y="9875"/>
                      <a:pt x="5710" y="11744"/>
                      <a:pt x="5944" y="11919"/>
                    </a:cubicBezTo>
                    <a:cubicBezTo>
                      <a:pt x="6010" y="11968"/>
                      <a:pt x="6102" y="11992"/>
                      <a:pt x="6200" y="11992"/>
                    </a:cubicBezTo>
                    <a:cubicBezTo>
                      <a:pt x="6447" y="11992"/>
                      <a:pt x="6732" y="11840"/>
                      <a:pt x="6732" y="11569"/>
                    </a:cubicBezTo>
                    <a:cubicBezTo>
                      <a:pt x="6732" y="11189"/>
                      <a:pt x="5739" y="7306"/>
                      <a:pt x="5418" y="6722"/>
                    </a:cubicBezTo>
                    <a:cubicBezTo>
                      <a:pt x="5097" y="6138"/>
                      <a:pt x="4922" y="6021"/>
                      <a:pt x="4747" y="5583"/>
                    </a:cubicBezTo>
                    <a:cubicBezTo>
                      <a:pt x="4571" y="5145"/>
                      <a:pt x="4410" y="1559"/>
                      <a:pt x="4410" y="1559"/>
                    </a:cubicBezTo>
                    <a:cubicBezTo>
                      <a:pt x="4201" y="1118"/>
                      <a:pt x="2064" y="1"/>
                      <a:pt x="106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2" name="Google Shape;2502;p47"/>
            <p:cNvGrpSpPr/>
            <p:nvPr/>
          </p:nvGrpSpPr>
          <p:grpSpPr>
            <a:xfrm rot="712912">
              <a:off x="1013120" y="448175"/>
              <a:ext cx="2562907" cy="4133382"/>
              <a:chOff x="1033481" y="533150"/>
              <a:chExt cx="2562839" cy="4133272"/>
            </a:xfrm>
          </p:grpSpPr>
          <p:grpSp>
            <p:nvGrpSpPr>
              <p:cNvPr id="2503" name="Google Shape;2503;p47"/>
              <p:cNvGrpSpPr/>
              <p:nvPr/>
            </p:nvGrpSpPr>
            <p:grpSpPr>
              <a:xfrm>
                <a:off x="1033481" y="785391"/>
                <a:ext cx="2562839" cy="3881031"/>
                <a:chOff x="1033481" y="785391"/>
                <a:chExt cx="2562839" cy="3881031"/>
              </a:xfrm>
            </p:grpSpPr>
            <p:sp>
              <p:nvSpPr>
                <p:cNvPr id="2504" name="Google Shape;2504;p47"/>
                <p:cNvSpPr/>
                <p:nvPr/>
              </p:nvSpPr>
              <p:spPr>
                <a:xfrm>
                  <a:off x="2991871" y="4396260"/>
                  <a:ext cx="5019" cy="1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96" extrusionOk="0">
                      <a:moveTo>
                        <a:pt x="0" y="1"/>
                      </a:moveTo>
                      <a:lnTo>
                        <a:pt x="39" y="96"/>
                      </a:lnTo>
                      <a:cubicBezTo>
                        <a:pt x="34" y="78"/>
                        <a:pt x="29" y="61"/>
                        <a:pt x="24" y="42"/>
                      </a:cubicBezTo>
                      <a:cubicBezTo>
                        <a:pt x="17" y="29"/>
                        <a:pt x="8" y="14"/>
                        <a:pt x="0" y="1"/>
                      </a:cubicBezTo>
                      <a:close/>
                    </a:path>
                  </a:pathLst>
                </a:custGeom>
                <a:solidFill>
                  <a:srgbClr val="0E454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7"/>
                <p:cNvSpPr/>
                <p:nvPr/>
              </p:nvSpPr>
              <p:spPr>
                <a:xfrm>
                  <a:off x="2950713" y="4205399"/>
                  <a:ext cx="352480" cy="461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" h="3674" extrusionOk="0">
                      <a:moveTo>
                        <a:pt x="1039" y="0"/>
                      </a:moveTo>
                      <a:cubicBezTo>
                        <a:pt x="891" y="0"/>
                        <a:pt x="737" y="78"/>
                        <a:pt x="603" y="154"/>
                      </a:cubicBezTo>
                      <a:cubicBezTo>
                        <a:pt x="323" y="312"/>
                        <a:pt x="8" y="528"/>
                        <a:pt x="4" y="848"/>
                      </a:cubicBezTo>
                      <a:cubicBezTo>
                        <a:pt x="1" y="1101"/>
                        <a:pt x="197" y="1300"/>
                        <a:pt x="328" y="1522"/>
                      </a:cubicBezTo>
                      <a:lnTo>
                        <a:pt x="151" y="1091"/>
                      </a:lnTo>
                      <a:lnTo>
                        <a:pt x="151" y="1091"/>
                      </a:lnTo>
                      <a:cubicBezTo>
                        <a:pt x="241" y="1239"/>
                        <a:pt x="303" y="1398"/>
                        <a:pt x="352" y="1563"/>
                      </a:cubicBezTo>
                      <a:cubicBezTo>
                        <a:pt x="389" y="1631"/>
                        <a:pt x="419" y="1702"/>
                        <a:pt x="435" y="1777"/>
                      </a:cubicBezTo>
                      <a:lnTo>
                        <a:pt x="367" y="1617"/>
                      </a:lnTo>
                      <a:lnTo>
                        <a:pt x="367" y="1617"/>
                      </a:lnTo>
                      <a:cubicBezTo>
                        <a:pt x="447" y="1903"/>
                        <a:pt x="490" y="2203"/>
                        <a:pt x="561" y="2492"/>
                      </a:cubicBezTo>
                      <a:cubicBezTo>
                        <a:pt x="677" y="2967"/>
                        <a:pt x="926" y="3468"/>
                        <a:pt x="1387" y="3628"/>
                      </a:cubicBezTo>
                      <a:cubicBezTo>
                        <a:pt x="1478" y="3659"/>
                        <a:pt x="1572" y="3674"/>
                        <a:pt x="1665" y="3674"/>
                      </a:cubicBezTo>
                      <a:cubicBezTo>
                        <a:pt x="2116" y="3674"/>
                        <a:pt x="2561" y="3330"/>
                        <a:pt x="2723" y="2893"/>
                      </a:cubicBezTo>
                      <a:cubicBezTo>
                        <a:pt x="2771" y="2762"/>
                        <a:pt x="2800" y="2624"/>
                        <a:pt x="2803" y="2486"/>
                      </a:cubicBezTo>
                      <a:cubicBezTo>
                        <a:pt x="2809" y="2068"/>
                        <a:pt x="2577" y="1683"/>
                        <a:pt x="2309" y="1364"/>
                      </a:cubicBezTo>
                      <a:cubicBezTo>
                        <a:pt x="2040" y="1044"/>
                        <a:pt x="1725" y="760"/>
                        <a:pt x="1508" y="402"/>
                      </a:cubicBezTo>
                      <a:cubicBezTo>
                        <a:pt x="1421" y="259"/>
                        <a:pt x="1340" y="94"/>
                        <a:pt x="1184" y="29"/>
                      </a:cubicBezTo>
                      <a:cubicBezTo>
                        <a:pt x="1137" y="9"/>
                        <a:pt x="1089" y="0"/>
                        <a:pt x="10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7"/>
                <p:cNvSpPr/>
                <p:nvPr/>
              </p:nvSpPr>
              <p:spPr>
                <a:xfrm rot="-4769574" flipH="1">
                  <a:off x="1059469" y="927400"/>
                  <a:ext cx="330267" cy="327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10" extrusionOk="0">
                      <a:moveTo>
                        <a:pt x="649" y="0"/>
                      </a:moveTo>
                      <a:cubicBezTo>
                        <a:pt x="435" y="0"/>
                        <a:pt x="242" y="90"/>
                        <a:pt x="242" y="90"/>
                      </a:cubicBezTo>
                      <a:cubicBezTo>
                        <a:pt x="242" y="90"/>
                        <a:pt x="203" y="65"/>
                        <a:pt x="156" y="65"/>
                      </a:cubicBezTo>
                      <a:cubicBezTo>
                        <a:pt x="124" y="65"/>
                        <a:pt x="88" y="77"/>
                        <a:pt x="59" y="117"/>
                      </a:cubicBezTo>
                      <a:cubicBezTo>
                        <a:pt x="1" y="313"/>
                        <a:pt x="607" y="653"/>
                        <a:pt x="748" y="758"/>
                      </a:cubicBezTo>
                      <a:cubicBezTo>
                        <a:pt x="888" y="861"/>
                        <a:pt x="1415" y="1545"/>
                        <a:pt x="1391" y="1636"/>
                      </a:cubicBezTo>
                      <a:cubicBezTo>
                        <a:pt x="1384" y="1663"/>
                        <a:pt x="1357" y="1673"/>
                        <a:pt x="1316" y="1673"/>
                      </a:cubicBezTo>
                      <a:cubicBezTo>
                        <a:pt x="1224" y="1673"/>
                        <a:pt x="1064" y="1621"/>
                        <a:pt x="919" y="1612"/>
                      </a:cubicBezTo>
                      <a:cubicBezTo>
                        <a:pt x="906" y="1611"/>
                        <a:pt x="893" y="1611"/>
                        <a:pt x="880" y="1611"/>
                      </a:cubicBezTo>
                      <a:cubicBezTo>
                        <a:pt x="692" y="1611"/>
                        <a:pt x="555" y="1701"/>
                        <a:pt x="546" y="1837"/>
                      </a:cubicBezTo>
                      <a:cubicBezTo>
                        <a:pt x="537" y="1982"/>
                        <a:pt x="884" y="1924"/>
                        <a:pt x="987" y="1989"/>
                      </a:cubicBezTo>
                      <a:cubicBezTo>
                        <a:pt x="1091" y="2055"/>
                        <a:pt x="1199" y="2320"/>
                        <a:pt x="1562" y="2534"/>
                      </a:cubicBezTo>
                      <a:cubicBezTo>
                        <a:pt x="1653" y="2588"/>
                        <a:pt x="1732" y="2609"/>
                        <a:pt x="1801" y="2609"/>
                      </a:cubicBezTo>
                      <a:cubicBezTo>
                        <a:pt x="2006" y="2609"/>
                        <a:pt x="2127" y="2424"/>
                        <a:pt x="2250" y="2368"/>
                      </a:cubicBezTo>
                      <a:cubicBezTo>
                        <a:pt x="2325" y="2333"/>
                        <a:pt x="2410" y="2324"/>
                        <a:pt x="2481" y="2324"/>
                      </a:cubicBezTo>
                      <a:cubicBezTo>
                        <a:pt x="2567" y="2324"/>
                        <a:pt x="2632" y="2338"/>
                        <a:pt x="2632" y="2338"/>
                      </a:cubicBezTo>
                      <a:lnTo>
                        <a:pt x="2454" y="1402"/>
                      </a:lnTo>
                      <a:cubicBezTo>
                        <a:pt x="2289" y="1377"/>
                        <a:pt x="1954" y="683"/>
                        <a:pt x="1842" y="557"/>
                      </a:cubicBezTo>
                      <a:cubicBezTo>
                        <a:pt x="1729" y="430"/>
                        <a:pt x="1072" y="85"/>
                        <a:pt x="806" y="18"/>
                      </a:cubicBezTo>
                      <a:cubicBezTo>
                        <a:pt x="754" y="5"/>
                        <a:pt x="701" y="0"/>
                        <a:pt x="649" y="0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7"/>
                <p:cNvSpPr/>
                <p:nvPr/>
              </p:nvSpPr>
              <p:spPr>
                <a:xfrm>
                  <a:off x="3426800" y="2157877"/>
                  <a:ext cx="150203" cy="19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" h="1560" extrusionOk="0">
                      <a:moveTo>
                        <a:pt x="425" y="0"/>
                      </a:moveTo>
                      <a:lnTo>
                        <a:pt x="1" y="258"/>
                      </a:lnTo>
                      <a:cubicBezTo>
                        <a:pt x="163" y="406"/>
                        <a:pt x="326" y="567"/>
                        <a:pt x="407" y="771"/>
                      </a:cubicBezTo>
                      <a:cubicBezTo>
                        <a:pt x="492" y="980"/>
                        <a:pt x="485" y="1216"/>
                        <a:pt x="445" y="1438"/>
                      </a:cubicBezTo>
                      <a:cubicBezTo>
                        <a:pt x="441" y="1464"/>
                        <a:pt x="436" y="1494"/>
                        <a:pt x="452" y="1517"/>
                      </a:cubicBezTo>
                      <a:cubicBezTo>
                        <a:pt x="462" y="1531"/>
                        <a:pt x="480" y="1538"/>
                        <a:pt x="498" y="1538"/>
                      </a:cubicBezTo>
                      <a:cubicBezTo>
                        <a:pt x="513" y="1538"/>
                        <a:pt x="530" y="1533"/>
                        <a:pt x="542" y="1524"/>
                      </a:cubicBezTo>
                      <a:cubicBezTo>
                        <a:pt x="570" y="1505"/>
                        <a:pt x="585" y="1473"/>
                        <a:pt x="597" y="1440"/>
                      </a:cubicBezTo>
                      <a:cubicBezTo>
                        <a:pt x="682" y="1213"/>
                        <a:pt x="662" y="960"/>
                        <a:pt x="641" y="717"/>
                      </a:cubicBezTo>
                      <a:lnTo>
                        <a:pt x="641" y="717"/>
                      </a:lnTo>
                      <a:cubicBezTo>
                        <a:pt x="745" y="815"/>
                        <a:pt x="787" y="961"/>
                        <a:pt x="811" y="1102"/>
                      </a:cubicBezTo>
                      <a:cubicBezTo>
                        <a:pt x="834" y="1243"/>
                        <a:pt x="842" y="1388"/>
                        <a:pt x="893" y="1521"/>
                      </a:cubicBezTo>
                      <a:cubicBezTo>
                        <a:pt x="898" y="1536"/>
                        <a:pt x="904" y="1550"/>
                        <a:pt x="918" y="1556"/>
                      </a:cubicBezTo>
                      <a:cubicBezTo>
                        <a:pt x="922" y="1558"/>
                        <a:pt x="927" y="1559"/>
                        <a:pt x="931" y="1559"/>
                      </a:cubicBezTo>
                      <a:cubicBezTo>
                        <a:pt x="947" y="1559"/>
                        <a:pt x="963" y="1548"/>
                        <a:pt x="975" y="1537"/>
                      </a:cubicBezTo>
                      <a:cubicBezTo>
                        <a:pt x="1016" y="1495"/>
                        <a:pt x="1040" y="1437"/>
                        <a:pt x="1039" y="1378"/>
                      </a:cubicBezTo>
                      <a:lnTo>
                        <a:pt x="1039" y="1378"/>
                      </a:lnTo>
                      <a:cubicBezTo>
                        <a:pt x="1043" y="1388"/>
                        <a:pt x="1051" y="1392"/>
                        <a:pt x="1060" y="1392"/>
                      </a:cubicBezTo>
                      <a:cubicBezTo>
                        <a:pt x="1077" y="1392"/>
                        <a:pt x="1099" y="1378"/>
                        <a:pt x="1109" y="1363"/>
                      </a:cubicBezTo>
                      <a:cubicBezTo>
                        <a:pt x="1196" y="1243"/>
                        <a:pt x="1168" y="1076"/>
                        <a:pt x="1120" y="936"/>
                      </a:cubicBezTo>
                      <a:cubicBezTo>
                        <a:pt x="991" y="562"/>
                        <a:pt x="745" y="231"/>
                        <a:pt x="425" y="0"/>
                      </a:cubicBezTo>
                      <a:close/>
                    </a:path>
                  </a:pathLst>
                </a:custGeom>
                <a:solidFill>
                  <a:srgbClr val="8155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7"/>
                <p:cNvSpPr/>
                <p:nvPr/>
              </p:nvSpPr>
              <p:spPr>
                <a:xfrm>
                  <a:off x="3019101" y="1755827"/>
                  <a:ext cx="577220" cy="59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0" h="4752" extrusionOk="0">
                      <a:moveTo>
                        <a:pt x="970" y="1"/>
                      </a:moveTo>
                      <a:lnTo>
                        <a:pt x="1" y="1304"/>
                      </a:lnTo>
                      <a:cubicBezTo>
                        <a:pt x="202" y="1342"/>
                        <a:pt x="364" y="1494"/>
                        <a:pt x="480" y="1663"/>
                      </a:cubicBezTo>
                      <a:cubicBezTo>
                        <a:pt x="595" y="1831"/>
                        <a:pt x="678" y="2022"/>
                        <a:pt x="795" y="2190"/>
                      </a:cubicBezTo>
                      <a:cubicBezTo>
                        <a:pt x="1195" y="2764"/>
                        <a:pt x="1923" y="2985"/>
                        <a:pt x="2519" y="3353"/>
                      </a:cubicBezTo>
                      <a:cubicBezTo>
                        <a:pt x="2546" y="3370"/>
                        <a:pt x="2572" y="3388"/>
                        <a:pt x="2590" y="3413"/>
                      </a:cubicBezTo>
                      <a:cubicBezTo>
                        <a:pt x="2629" y="3470"/>
                        <a:pt x="2611" y="3546"/>
                        <a:pt x="2612" y="3614"/>
                      </a:cubicBezTo>
                      <a:cubicBezTo>
                        <a:pt x="2614" y="3881"/>
                        <a:pt x="2904" y="4043"/>
                        <a:pt x="3029" y="4278"/>
                      </a:cubicBezTo>
                      <a:cubicBezTo>
                        <a:pt x="3103" y="4416"/>
                        <a:pt x="3119" y="4580"/>
                        <a:pt x="3205" y="4711"/>
                      </a:cubicBezTo>
                      <a:cubicBezTo>
                        <a:pt x="3218" y="4731"/>
                        <a:pt x="3236" y="4751"/>
                        <a:pt x="3260" y="4751"/>
                      </a:cubicBezTo>
                      <a:cubicBezTo>
                        <a:pt x="3261" y="4751"/>
                        <a:pt x="3262" y="4751"/>
                        <a:pt x="3263" y="4751"/>
                      </a:cubicBezTo>
                      <a:cubicBezTo>
                        <a:pt x="3283" y="4750"/>
                        <a:pt x="3297" y="4734"/>
                        <a:pt x="3308" y="4718"/>
                      </a:cubicBezTo>
                      <a:cubicBezTo>
                        <a:pt x="3397" y="4592"/>
                        <a:pt x="3374" y="4418"/>
                        <a:pt x="3322" y="4272"/>
                      </a:cubicBezTo>
                      <a:cubicBezTo>
                        <a:pt x="3269" y="4126"/>
                        <a:pt x="3192" y="3986"/>
                        <a:pt x="3179" y="3832"/>
                      </a:cubicBezTo>
                      <a:cubicBezTo>
                        <a:pt x="3168" y="3677"/>
                        <a:pt x="3250" y="3499"/>
                        <a:pt x="3402" y="3472"/>
                      </a:cubicBezTo>
                      <a:cubicBezTo>
                        <a:pt x="3416" y="3470"/>
                        <a:pt x="3430" y="3469"/>
                        <a:pt x="3444" y="3469"/>
                      </a:cubicBezTo>
                      <a:cubicBezTo>
                        <a:pt x="3486" y="3469"/>
                        <a:pt x="3527" y="3478"/>
                        <a:pt x="3568" y="3489"/>
                      </a:cubicBezTo>
                      <a:cubicBezTo>
                        <a:pt x="3869" y="3575"/>
                        <a:pt x="4134" y="3783"/>
                        <a:pt x="4286" y="4056"/>
                      </a:cubicBezTo>
                      <a:cubicBezTo>
                        <a:pt x="4320" y="4118"/>
                        <a:pt x="4351" y="4185"/>
                        <a:pt x="4405" y="4231"/>
                      </a:cubicBezTo>
                      <a:cubicBezTo>
                        <a:pt x="4437" y="4259"/>
                        <a:pt x="4481" y="4277"/>
                        <a:pt x="4523" y="4277"/>
                      </a:cubicBezTo>
                      <a:cubicBezTo>
                        <a:pt x="4551" y="4277"/>
                        <a:pt x="4578" y="4269"/>
                        <a:pt x="4600" y="4251"/>
                      </a:cubicBezTo>
                      <a:cubicBezTo>
                        <a:pt x="4482" y="3956"/>
                        <a:pt x="4356" y="3649"/>
                        <a:pt x="4116" y="3440"/>
                      </a:cubicBezTo>
                      <a:cubicBezTo>
                        <a:pt x="3986" y="3326"/>
                        <a:pt x="3827" y="3249"/>
                        <a:pt x="3678" y="3160"/>
                      </a:cubicBezTo>
                      <a:cubicBezTo>
                        <a:pt x="3448" y="3022"/>
                        <a:pt x="3237" y="2856"/>
                        <a:pt x="3050" y="2666"/>
                      </a:cubicBezTo>
                      <a:cubicBezTo>
                        <a:pt x="2254" y="1858"/>
                        <a:pt x="1907" y="640"/>
                        <a:pt x="970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7"/>
                <p:cNvSpPr/>
                <p:nvPr/>
              </p:nvSpPr>
              <p:spPr>
                <a:xfrm rot="-1245251">
                  <a:off x="2263090" y="1340836"/>
                  <a:ext cx="260873" cy="273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2179" extrusionOk="0">
                      <a:moveTo>
                        <a:pt x="1059" y="0"/>
                      </a:moveTo>
                      <a:cubicBezTo>
                        <a:pt x="939" y="0"/>
                        <a:pt x="818" y="44"/>
                        <a:pt x="728" y="124"/>
                      </a:cubicBezTo>
                      <a:cubicBezTo>
                        <a:pt x="711" y="76"/>
                        <a:pt x="660" y="58"/>
                        <a:pt x="606" y="58"/>
                      </a:cubicBezTo>
                      <a:cubicBezTo>
                        <a:pt x="578" y="58"/>
                        <a:pt x="548" y="63"/>
                        <a:pt x="522" y="71"/>
                      </a:cubicBezTo>
                      <a:cubicBezTo>
                        <a:pt x="298" y="146"/>
                        <a:pt x="132" y="353"/>
                        <a:pt x="67" y="581"/>
                      </a:cubicBezTo>
                      <a:cubicBezTo>
                        <a:pt x="1" y="808"/>
                        <a:pt x="24" y="1055"/>
                        <a:pt x="88" y="1283"/>
                      </a:cubicBezTo>
                      <a:cubicBezTo>
                        <a:pt x="157" y="1534"/>
                        <a:pt x="280" y="1781"/>
                        <a:pt x="483" y="1944"/>
                      </a:cubicBezTo>
                      <a:cubicBezTo>
                        <a:pt x="691" y="2112"/>
                        <a:pt x="965" y="2179"/>
                        <a:pt x="1234" y="2179"/>
                      </a:cubicBezTo>
                      <a:cubicBezTo>
                        <a:pt x="1248" y="2179"/>
                        <a:pt x="1262" y="2179"/>
                        <a:pt x="1276" y="2178"/>
                      </a:cubicBezTo>
                      <a:cubicBezTo>
                        <a:pt x="1458" y="2174"/>
                        <a:pt x="1644" y="2140"/>
                        <a:pt x="1798" y="2044"/>
                      </a:cubicBezTo>
                      <a:cubicBezTo>
                        <a:pt x="1953" y="1948"/>
                        <a:pt x="2072" y="1783"/>
                        <a:pt x="2079" y="1601"/>
                      </a:cubicBezTo>
                      <a:lnTo>
                        <a:pt x="1522" y="342"/>
                      </a:lnTo>
                      <a:cubicBezTo>
                        <a:pt x="1473" y="186"/>
                        <a:pt x="1341" y="60"/>
                        <a:pt x="1184" y="16"/>
                      </a:cubicBezTo>
                      <a:cubicBezTo>
                        <a:pt x="1143" y="5"/>
                        <a:pt x="1101" y="0"/>
                        <a:pt x="10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7"/>
                <p:cNvSpPr/>
                <p:nvPr/>
              </p:nvSpPr>
              <p:spPr>
                <a:xfrm>
                  <a:off x="1202556" y="1170294"/>
                  <a:ext cx="645231" cy="4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2" h="3716" extrusionOk="0">
                      <a:moveTo>
                        <a:pt x="533" y="1"/>
                      </a:moveTo>
                      <a:cubicBezTo>
                        <a:pt x="528" y="1"/>
                        <a:pt x="524" y="1"/>
                        <a:pt x="521" y="2"/>
                      </a:cubicBezTo>
                      <a:cubicBezTo>
                        <a:pt x="329" y="55"/>
                        <a:pt x="0" y="387"/>
                        <a:pt x="110" y="564"/>
                      </a:cubicBezTo>
                      <a:cubicBezTo>
                        <a:pt x="219" y="740"/>
                        <a:pt x="3215" y="3393"/>
                        <a:pt x="3453" y="3393"/>
                      </a:cubicBezTo>
                      <a:cubicBezTo>
                        <a:pt x="3454" y="3393"/>
                        <a:pt x="3454" y="3393"/>
                        <a:pt x="3455" y="3393"/>
                      </a:cubicBezTo>
                      <a:cubicBezTo>
                        <a:pt x="3461" y="3392"/>
                        <a:pt x="3468" y="3392"/>
                        <a:pt x="3476" y="3392"/>
                      </a:cubicBezTo>
                      <a:cubicBezTo>
                        <a:pt x="3755" y="3392"/>
                        <a:pt x="5142" y="3716"/>
                        <a:pt x="5142" y="3716"/>
                      </a:cubicBezTo>
                      <a:lnTo>
                        <a:pt x="4388" y="1701"/>
                      </a:lnTo>
                      <a:cubicBezTo>
                        <a:pt x="4388" y="1701"/>
                        <a:pt x="3812" y="1639"/>
                        <a:pt x="3593" y="1547"/>
                      </a:cubicBezTo>
                      <a:cubicBezTo>
                        <a:pt x="3377" y="1455"/>
                        <a:pt x="805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7"/>
                <p:cNvSpPr/>
                <p:nvPr/>
              </p:nvSpPr>
              <p:spPr>
                <a:xfrm>
                  <a:off x="1639904" y="1286893"/>
                  <a:ext cx="1541553" cy="1264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5" h="10075" extrusionOk="0">
                      <a:moveTo>
                        <a:pt x="0" y="0"/>
                      </a:moveTo>
                      <a:cubicBezTo>
                        <a:pt x="0" y="0"/>
                        <a:pt x="877" y="2606"/>
                        <a:pt x="1234" y="2907"/>
                      </a:cubicBezTo>
                      <a:cubicBezTo>
                        <a:pt x="1590" y="3209"/>
                        <a:pt x="3400" y="3456"/>
                        <a:pt x="3593" y="3731"/>
                      </a:cubicBezTo>
                      <a:cubicBezTo>
                        <a:pt x="3784" y="4004"/>
                        <a:pt x="5045" y="6829"/>
                        <a:pt x="5155" y="7267"/>
                      </a:cubicBezTo>
                      <a:cubicBezTo>
                        <a:pt x="5265" y="7706"/>
                        <a:pt x="4854" y="9763"/>
                        <a:pt x="5128" y="9982"/>
                      </a:cubicBezTo>
                      <a:cubicBezTo>
                        <a:pt x="5199" y="10038"/>
                        <a:pt x="5529" y="10075"/>
                        <a:pt x="6001" y="10075"/>
                      </a:cubicBezTo>
                      <a:cubicBezTo>
                        <a:pt x="7372" y="10075"/>
                        <a:pt x="9940" y="9768"/>
                        <a:pt x="10811" y="8748"/>
                      </a:cubicBezTo>
                      <a:cubicBezTo>
                        <a:pt x="11133" y="8530"/>
                        <a:pt x="11188" y="7871"/>
                        <a:pt x="10997" y="7679"/>
                      </a:cubicBezTo>
                      <a:cubicBezTo>
                        <a:pt x="10804" y="7487"/>
                        <a:pt x="10365" y="6418"/>
                        <a:pt x="10310" y="6061"/>
                      </a:cubicBezTo>
                      <a:cubicBezTo>
                        <a:pt x="10255" y="5705"/>
                        <a:pt x="10365" y="5038"/>
                        <a:pt x="10365" y="5038"/>
                      </a:cubicBezTo>
                      <a:cubicBezTo>
                        <a:pt x="10365" y="5038"/>
                        <a:pt x="10587" y="5256"/>
                        <a:pt x="10907" y="5256"/>
                      </a:cubicBezTo>
                      <a:cubicBezTo>
                        <a:pt x="11251" y="5256"/>
                        <a:pt x="11708" y="5003"/>
                        <a:pt x="12121" y="3950"/>
                      </a:cubicBezTo>
                      <a:cubicBezTo>
                        <a:pt x="12285" y="3676"/>
                        <a:pt x="11133" y="3006"/>
                        <a:pt x="10694" y="2381"/>
                      </a:cubicBezTo>
                      <a:cubicBezTo>
                        <a:pt x="10347" y="1887"/>
                        <a:pt x="9829" y="1252"/>
                        <a:pt x="8922" y="1252"/>
                      </a:cubicBezTo>
                      <a:cubicBezTo>
                        <a:pt x="8785" y="1252"/>
                        <a:pt x="8638" y="1267"/>
                        <a:pt x="8482" y="1298"/>
                      </a:cubicBezTo>
                      <a:cubicBezTo>
                        <a:pt x="8339" y="1965"/>
                        <a:pt x="8125" y="2617"/>
                        <a:pt x="7840" y="3236"/>
                      </a:cubicBezTo>
                      <a:cubicBezTo>
                        <a:pt x="7827" y="3263"/>
                        <a:pt x="7810" y="3294"/>
                        <a:pt x="7780" y="3298"/>
                      </a:cubicBezTo>
                      <a:cubicBezTo>
                        <a:pt x="7777" y="3298"/>
                        <a:pt x="7775" y="3298"/>
                        <a:pt x="7772" y="3298"/>
                      </a:cubicBezTo>
                      <a:cubicBezTo>
                        <a:pt x="7757" y="3298"/>
                        <a:pt x="7741" y="3291"/>
                        <a:pt x="7728" y="3284"/>
                      </a:cubicBezTo>
                      <a:cubicBezTo>
                        <a:pt x="6899" y="2861"/>
                        <a:pt x="6428" y="1984"/>
                        <a:pt x="5770" y="1320"/>
                      </a:cubicBezTo>
                      <a:cubicBezTo>
                        <a:pt x="5439" y="1144"/>
                        <a:pt x="4909" y="720"/>
                        <a:pt x="4360" y="522"/>
                      </a:cubicBezTo>
                      <a:cubicBezTo>
                        <a:pt x="3675" y="27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7"/>
                <p:cNvSpPr/>
                <p:nvPr/>
              </p:nvSpPr>
              <p:spPr>
                <a:xfrm>
                  <a:off x="2239844" y="2346605"/>
                  <a:ext cx="1106756" cy="79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0" h="6323" extrusionOk="0">
                      <a:moveTo>
                        <a:pt x="6255" y="1"/>
                      </a:moveTo>
                      <a:cubicBezTo>
                        <a:pt x="6254" y="1"/>
                        <a:pt x="6253" y="2"/>
                        <a:pt x="6252" y="4"/>
                      </a:cubicBezTo>
                      <a:cubicBezTo>
                        <a:pt x="5601" y="950"/>
                        <a:pt x="4014" y="1302"/>
                        <a:pt x="3873" y="1335"/>
                      </a:cubicBezTo>
                      <a:cubicBezTo>
                        <a:pt x="3499" y="1274"/>
                        <a:pt x="3116" y="1250"/>
                        <a:pt x="2747" y="1250"/>
                      </a:cubicBezTo>
                      <a:cubicBezTo>
                        <a:pt x="1466" y="1250"/>
                        <a:pt x="347" y="1537"/>
                        <a:pt x="347" y="1537"/>
                      </a:cubicBezTo>
                      <a:cubicBezTo>
                        <a:pt x="233" y="1925"/>
                        <a:pt x="200" y="3910"/>
                        <a:pt x="100" y="4310"/>
                      </a:cubicBezTo>
                      <a:cubicBezTo>
                        <a:pt x="0" y="4711"/>
                        <a:pt x="361" y="5651"/>
                        <a:pt x="941" y="6130"/>
                      </a:cubicBezTo>
                      <a:cubicBezTo>
                        <a:pt x="1106" y="6267"/>
                        <a:pt x="1491" y="6323"/>
                        <a:pt x="1963" y="6323"/>
                      </a:cubicBezTo>
                      <a:cubicBezTo>
                        <a:pt x="3147" y="6323"/>
                        <a:pt x="4871" y="5971"/>
                        <a:pt x="5000" y="5670"/>
                      </a:cubicBezTo>
                      <a:cubicBezTo>
                        <a:pt x="5180" y="5250"/>
                        <a:pt x="4901" y="4790"/>
                        <a:pt x="4901" y="4790"/>
                      </a:cubicBezTo>
                      <a:lnTo>
                        <a:pt x="4901" y="4790"/>
                      </a:lnTo>
                      <a:cubicBezTo>
                        <a:pt x="4901" y="4790"/>
                        <a:pt x="5801" y="5651"/>
                        <a:pt x="6030" y="5670"/>
                      </a:cubicBezTo>
                      <a:cubicBezTo>
                        <a:pt x="6031" y="5670"/>
                        <a:pt x="6032" y="5670"/>
                        <a:pt x="6034" y="5670"/>
                      </a:cubicBezTo>
                      <a:cubicBezTo>
                        <a:pt x="6282" y="5670"/>
                        <a:pt x="8820" y="3428"/>
                        <a:pt x="8641" y="3110"/>
                      </a:cubicBezTo>
                      <a:cubicBezTo>
                        <a:pt x="8121" y="2270"/>
                        <a:pt x="6721" y="630"/>
                        <a:pt x="6580" y="490"/>
                      </a:cubicBezTo>
                      <a:cubicBezTo>
                        <a:pt x="6447" y="357"/>
                        <a:pt x="6282" y="1"/>
                        <a:pt x="62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47"/>
                <p:cNvSpPr/>
                <p:nvPr/>
              </p:nvSpPr>
              <p:spPr>
                <a:xfrm>
                  <a:off x="2271843" y="2860337"/>
                  <a:ext cx="844874" cy="1504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3" h="11993" extrusionOk="0">
                      <a:moveTo>
                        <a:pt x="1063" y="1"/>
                      </a:moveTo>
                      <a:cubicBezTo>
                        <a:pt x="931" y="1"/>
                        <a:pt x="820" y="20"/>
                        <a:pt x="734" y="63"/>
                      </a:cubicBezTo>
                      <a:cubicBezTo>
                        <a:pt x="0" y="430"/>
                        <a:pt x="184" y="981"/>
                        <a:pt x="184" y="981"/>
                      </a:cubicBezTo>
                      <a:cubicBezTo>
                        <a:pt x="184" y="981"/>
                        <a:pt x="2440" y="5583"/>
                        <a:pt x="2703" y="6372"/>
                      </a:cubicBezTo>
                      <a:cubicBezTo>
                        <a:pt x="2966" y="7160"/>
                        <a:pt x="3170" y="8474"/>
                        <a:pt x="3608" y="9175"/>
                      </a:cubicBezTo>
                      <a:cubicBezTo>
                        <a:pt x="4046" y="9875"/>
                        <a:pt x="5710" y="11744"/>
                        <a:pt x="5944" y="11919"/>
                      </a:cubicBezTo>
                      <a:cubicBezTo>
                        <a:pt x="6010" y="11968"/>
                        <a:pt x="6102" y="11992"/>
                        <a:pt x="6200" y="11992"/>
                      </a:cubicBezTo>
                      <a:cubicBezTo>
                        <a:pt x="6447" y="11992"/>
                        <a:pt x="6732" y="11840"/>
                        <a:pt x="6732" y="11569"/>
                      </a:cubicBezTo>
                      <a:cubicBezTo>
                        <a:pt x="6732" y="11189"/>
                        <a:pt x="5739" y="7306"/>
                        <a:pt x="5418" y="6722"/>
                      </a:cubicBezTo>
                      <a:cubicBezTo>
                        <a:pt x="5097" y="6138"/>
                        <a:pt x="4922" y="6021"/>
                        <a:pt x="4747" y="5583"/>
                      </a:cubicBezTo>
                      <a:cubicBezTo>
                        <a:pt x="4571" y="5145"/>
                        <a:pt x="4410" y="1559"/>
                        <a:pt x="4410" y="1559"/>
                      </a:cubicBezTo>
                      <a:cubicBezTo>
                        <a:pt x="4201" y="1118"/>
                        <a:pt x="2064" y="1"/>
                        <a:pt x="106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47"/>
                <p:cNvSpPr/>
                <p:nvPr/>
              </p:nvSpPr>
              <p:spPr>
                <a:xfrm>
                  <a:off x="2363948" y="1335079"/>
                  <a:ext cx="340309" cy="365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2" h="2915" extrusionOk="0">
                      <a:moveTo>
                        <a:pt x="208" y="0"/>
                      </a:moveTo>
                      <a:lnTo>
                        <a:pt x="208" y="0"/>
                      </a:lnTo>
                      <a:cubicBezTo>
                        <a:pt x="208" y="0"/>
                        <a:pt x="474" y="1015"/>
                        <a:pt x="219" y="1015"/>
                      </a:cubicBezTo>
                      <a:cubicBezTo>
                        <a:pt x="215" y="1015"/>
                        <a:pt x="212" y="1015"/>
                        <a:pt x="208" y="1015"/>
                      </a:cubicBezTo>
                      <a:cubicBezTo>
                        <a:pt x="153" y="1010"/>
                        <a:pt x="83" y="981"/>
                        <a:pt x="0" y="937"/>
                      </a:cubicBezTo>
                      <a:lnTo>
                        <a:pt x="0" y="937"/>
                      </a:lnTo>
                      <a:cubicBezTo>
                        <a:pt x="658" y="1600"/>
                        <a:pt x="1129" y="2478"/>
                        <a:pt x="1958" y="2900"/>
                      </a:cubicBezTo>
                      <a:cubicBezTo>
                        <a:pt x="1972" y="2907"/>
                        <a:pt x="1987" y="2914"/>
                        <a:pt x="2002" y="2914"/>
                      </a:cubicBezTo>
                      <a:cubicBezTo>
                        <a:pt x="2005" y="2914"/>
                        <a:pt x="2007" y="2914"/>
                        <a:pt x="2010" y="2914"/>
                      </a:cubicBezTo>
                      <a:cubicBezTo>
                        <a:pt x="2040" y="2910"/>
                        <a:pt x="2057" y="2879"/>
                        <a:pt x="2070" y="2852"/>
                      </a:cubicBezTo>
                      <a:cubicBezTo>
                        <a:pt x="2355" y="2233"/>
                        <a:pt x="2569" y="1581"/>
                        <a:pt x="2712" y="914"/>
                      </a:cubicBezTo>
                      <a:lnTo>
                        <a:pt x="2712" y="914"/>
                      </a:lnTo>
                      <a:cubicBezTo>
                        <a:pt x="2596" y="938"/>
                        <a:pt x="2475" y="971"/>
                        <a:pt x="2346" y="1015"/>
                      </a:cubicBez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D69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7"/>
                <p:cNvSpPr/>
                <p:nvPr/>
              </p:nvSpPr>
              <p:spPr>
                <a:xfrm>
                  <a:off x="2353658" y="1444501"/>
                  <a:ext cx="390627" cy="28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3" h="2297" extrusionOk="0">
                      <a:moveTo>
                        <a:pt x="3113" y="0"/>
                      </a:moveTo>
                      <a:cubicBezTo>
                        <a:pt x="3011" y="6"/>
                        <a:pt x="2906" y="20"/>
                        <a:pt x="2794" y="42"/>
                      </a:cubicBezTo>
                      <a:cubicBezTo>
                        <a:pt x="2651" y="709"/>
                        <a:pt x="2437" y="1361"/>
                        <a:pt x="2152" y="1980"/>
                      </a:cubicBezTo>
                      <a:cubicBezTo>
                        <a:pt x="2139" y="2007"/>
                        <a:pt x="2122" y="2038"/>
                        <a:pt x="2092" y="2042"/>
                      </a:cubicBezTo>
                      <a:cubicBezTo>
                        <a:pt x="2089" y="2042"/>
                        <a:pt x="2087" y="2042"/>
                        <a:pt x="2084" y="2042"/>
                      </a:cubicBezTo>
                      <a:cubicBezTo>
                        <a:pt x="2069" y="2042"/>
                        <a:pt x="2053" y="2035"/>
                        <a:pt x="2040" y="2027"/>
                      </a:cubicBezTo>
                      <a:cubicBezTo>
                        <a:pt x="1211" y="1605"/>
                        <a:pt x="740" y="728"/>
                        <a:pt x="82" y="64"/>
                      </a:cubicBezTo>
                      <a:cubicBezTo>
                        <a:pt x="56" y="51"/>
                        <a:pt x="29" y="35"/>
                        <a:pt x="0" y="19"/>
                      </a:cubicBezTo>
                      <a:lnTo>
                        <a:pt x="0" y="19"/>
                      </a:lnTo>
                      <a:cubicBezTo>
                        <a:pt x="191" y="424"/>
                        <a:pt x="415" y="812"/>
                        <a:pt x="673" y="1176"/>
                      </a:cubicBezTo>
                      <a:cubicBezTo>
                        <a:pt x="1011" y="1655"/>
                        <a:pt x="1438" y="2115"/>
                        <a:pt x="2002" y="2272"/>
                      </a:cubicBezTo>
                      <a:cubicBezTo>
                        <a:pt x="2050" y="2285"/>
                        <a:pt x="2100" y="2296"/>
                        <a:pt x="2150" y="2296"/>
                      </a:cubicBezTo>
                      <a:cubicBezTo>
                        <a:pt x="2167" y="2296"/>
                        <a:pt x="2183" y="2295"/>
                        <a:pt x="2200" y="2292"/>
                      </a:cubicBezTo>
                      <a:cubicBezTo>
                        <a:pt x="2264" y="2282"/>
                        <a:pt x="2322" y="2249"/>
                        <a:pt x="2376" y="2212"/>
                      </a:cubicBezTo>
                      <a:cubicBezTo>
                        <a:pt x="2628" y="2036"/>
                        <a:pt x="2795" y="1758"/>
                        <a:pt x="2893" y="1466"/>
                      </a:cubicBezTo>
                      <a:cubicBezTo>
                        <a:pt x="2992" y="1174"/>
                        <a:pt x="3026" y="865"/>
                        <a:pt x="3060" y="558"/>
                      </a:cubicBezTo>
                      <a:cubicBezTo>
                        <a:pt x="3081" y="374"/>
                        <a:pt x="3100" y="187"/>
                        <a:pt x="3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47"/>
                <p:cNvSpPr/>
                <p:nvPr/>
              </p:nvSpPr>
              <p:spPr>
                <a:xfrm rot="-1245251">
                  <a:off x="2326575" y="973938"/>
                  <a:ext cx="480086" cy="635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6" h="5066" extrusionOk="0">
                      <a:moveTo>
                        <a:pt x="2415" y="1"/>
                      </a:moveTo>
                      <a:cubicBezTo>
                        <a:pt x="1931" y="1"/>
                        <a:pt x="1470" y="282"/>
                        <a:pt x="1096" y="605"/>
                      </a:cubicBezTo>
                      <a:cubicBezTo>
                        <a:pt x="824" y="839"/>
                        <a:pt x="570" y="1106"/>
                        <a:pt x="412" y="1428"/>
                      </a:cubicBezTo>
                      <a:cubicBezTo>
                        <a:pt x="294" y="1669"/>
                        <a:pt x="233" y="1945"/>
                        <a:pt x="264" y="2209"/>
                      </a:cubicBezTo>
                      <a:cubicBezTo>
                        <a:pt x="260" y="2207"/>
                        <a:pt x="258" y="2204"/>
                        <a:pt x="253" y="2201"/>
                      </a:cubicBezTo>
                      <a:cubicBezTo>
                        <a:pt x="214" y="2170"/>
                        <a:pt x="161" y="2140"/>
                        <a:pt x="114" y="2140"/>
                      </a:cubicBezTo>
                      <a:cubicBezTo>
                        <a:pt x="92" y="2140"/>
                        <a:pt x="71" y="2147"/>
                        <a:pt x="54" y="2163"/>
                      </a:cubicBezTo>
                      <a:cubicBezTo>
                        <a:pt x="24" y="2190"/>
                        <a:pt x="17" y="2234"/>
                        <a:pt x="14" y="2276"/>
                      </a:cubicBezTo>
                      <a:cubicBezTo>
                        <a:pt x="1" y="2525"/>
                        <a:pt x="58" y="2780"/>
                        <a:pt x="178" y="2999"/>
                      </a:cubicBezTo>
                      <a:cubicBezTo>
                        <a:pt x="222" y="3079"/>
                        <a:pt x="275" y="3156"/>
                        <a:pt x="349" y="3210"/>
                      </a:cubicBezTo>
                      <a:cubicBezTo>
                        <a:pt x="439" y="3274"/>
                        <a:pt x="545" y="3296"/>
                        <a:pt x="657" y="3297"/>
                      </a:cubicBezTo>
                      <a:cubicBezTo>
                        <a:pt x="929" y="4056"/>
                        <a:pt x="1523" y="4700"/>
                        <a:pt x="2265" y="5017"/>
                      </a:cubicBezTo>
                      <a:cubicBezTo>
                        <a:pt x="2323" y="5042"/>
                        <a:pt x="2385" y="5066"/>
                        <a:pt x="2447" y="5066"/>
                      </a:cubicBezTo>
                      <a:cubicBezTo>
                        <a:pt x="2458" y="5066"/>
                        <a:pt x="2470" y="5065"/>
                        <a:pt x="2481" y="5063"/>
                      </a:cubicBezTo>
                      <a:cubicBezTo>
                        <a:pt x="2573" y="5048"/>
                        <a:pt x="2643" y="4979"/>
                        <a:pt x="2706" y="4911"/>
                      </a:cubicBezTo>
                      <a:cubicBezTo>
                        <a:pt x="3029" y="4564"/>
                        <a:pt x="3318" y="4167"/>
                        <a:pt x="3439" y="3709"/>
                      </a:cubicBezTo>
                      <a:cubicBezTo>
                        <a:pt x="3485" y="3537"/>
                        <a:pt x="3507" y="3358"/>
                        <a:pt x="3537" y="3183"/>
                      </a:cubicBezTo>
                      <a:cubicBezTo>
                        <a:pt x="3603" y="2806"/>
                        <a:pt x="3713" y="2437"/>
                        <a:pt x="3768" y="2058"/>
                      </a:cubicBezTo>
                      <a:cubicBezTo>
                        <a:pt x="3825" y="1679"/>
                        <a:pt x="3825" y="1282"/>
                        <a:pt x="3677" y="929"/>
                      </a:cubicBezTo>
                      <a:cubicBezTo>
                        <a:pt x="3517" y="546"/>
                        <a:pt x="3186" y="244"/>
                        <a:pt x="2799" y="93"/>
                      </a:cubicBezTo>
                      <a:cubicBezTo>
                        <a:pt x="2693" y="52"/>
                        <a:pt x="2581" y="22"/>
                        <a:pt x="2468" y="2"/>
                      </a:cubicBezTo>
                      <a:cubicBezTo>
                        <a:pt x="2450" y="1"/>
                        <a:pt x="2432" y="1"/>
                        <a:pt x="2415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47"/>
                <p:cNvSpPr/>
                <p:nvPr/>
              </p:nvSpPr>
              <p:spPr>
                <a:xfrm rot="-1245251">
                  <a:off x="2414194" y="1295355"/>
                  <a:ext cx="54960" cy="12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009" extrusionOk="0">
                      <a:moveTo>
                        <a:pt x="21" y="0"/>
                      </a:moveTo>
                      <a:lnTo>
                        <a:pt x="21" y="0"/>
                      </a:lnTo>
                      <a:cubicBezTo>
                        <a:pt x="0" y="298"/>
                        <a:pt x="7" y="598"/>
                        <a:pt x="41" y="895"/>
                      </a:cubicBezTo>
                      <a:cubicBezTo>
                        <a:pt x="45" y="930"/>
                        <a:pt x="63" y="977"/>
                        <a:pt x="95" y="977"/>
                      </a:cubicBezTo>
                      <a:cubicBezTo>
                        <a:pt x="98" y="977"/>
                        <a:pt x="101" y="976"/>
                        <a:pt x="104" y="976"/>
                      </a:cubicBezTo>
                      <a:cubicBezTo>
                        <a:pt x="146" y="965"/>
                        <a:pt x="135" y="901"/>
                        <a:pt x="158" y="864"/>
                      </a:cubicBezTo>
                      <a:cubicBezTo>
                        <a:pt x="158" y="910"/>
                        <a:pt x="174" y="957"/>
                        <a:pt x="205" y="992"/>
                      </a:cubicBezTo>
                      <a:cubicBezTo>
                        <a:pt x="213" y="1000"/>
                        <a:pt x="221" y="1008"/>
                        <a:pt x="232" y="1009"/>
                      </a:cubicBezTo>
                      <a:cubicBezTo>
                        <a:pt x="233" y="1009"/>
                        <a:pt x="234" y="1009"/>
                        <a:pt x="235" y="1009"/>
                      </a:cubicBezTo>
                      <a:cubicBezTo>
                        <a:pt x="253" y="1009"/>
                        <a:pt x="265" y="986"/>
                        <a:pt x="271" y="968"/>
                      </a:cubicBezTo>
                      <a:cubicBezTo>
                        <a:pt x="355" y="714"/>
                        <a:pt x="411" y="451"/>
                        <a:pt x="437" y="183"/>
                      </a:cubicBez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47"/>
                <p:cNvSpPr/>
                <p:nvPr/>
              </p:nvSpPr>
              <p:spPr>
                <a:xfrm rot="-1245251">
                  <a:off x="2248787" y="894087"/>
                  <a:ext cx="695285" cy="44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3560" extrusionOk="0">
                      <a:moveTo>
                        <a:pt x="4728" y="0"/>
                      </a:moveTo>
                      <a:lnTo>
                        <a:pt x="4728" y="0"/>
                      </a:lnTo>
                      <a:cubicBezTo>
                        <a:pt x="4374" y="53"/>
                        <a:pt x="4050" y="260"/>
                        <a:pt x="3692" y="269"/>
                      </a:cubicBezTo>
                      <a:cubicBezTo>
                        <a:pt x="3684" y="270"/>
                        <a:pt x="3676" y="270"/>
                        <a:pt x="3668" y="270"/>
                      </a:cubicBezTo>
                      <a:cubicBezTo>
                        <a:pt x="3419" y="270"/>
                        <a:pt x="3179" y="177"/>
                        <a:pt x="2937" y="114"/>
                      </a:cubicBezTo>
                      <a:cubicBezTo>
                        <a:pt x="2690" y="50"/>
                        <a:pt x="2434" y="18"/>
                        <a:pt x="2178" y="18"/>
                      </a:cubicBezTo>
                      <a:cubicBezTo>
                        <a:pt x="2052" y="18"/>
                        <a:pt x="1926" y="26"/>
                        <a:pt x="1801" y="42"/>
                      </a:cubicBezTo>
                      <a:cubicBezTo>
                        <a:pt x="1190" y="117"/>
                        <a:pt x="572" y="413"/>
                        <a:pt x="270" y="949"/>
                      </a:cubicBezTo>
                      <a:cubicBezTo>
                        <a:pt x="97" y="1255"/>
                        <a:pt x="41" y="1612"/>
                        <a:pt x="16" y="1963"/>
                      </a:cubicBezTo>
                      <a:cubicBezTo>
                        <a:pt x="1" y="2190"/>
                        <a:pt x="18" y="2461"/>
                        <a:pt x="212" y="2581"/>
                      </a:cubicBezTo>
                      <a:cubicBezTo>
                        <a:pt x="203" y="2709"/>
                        <a:pt x="333" y="2806"/>
                        <a:pt x="458" y="2833"/>
                      </a:cubicBezTo>
                      <a:cubicBezTo>
                        <a:pt x="497" y="2842"/>
                        <a:pt x="537" y="2846"/>
                        <a:pt x="577" y="2846"/>
                      </a:cubicBezTo>
                      <a:cubicBezTo>
                        <a:pt x="731" y="2846"/>
                        <a:pt x="885" y="2783"/>
                        <a:pt x="996" y="2676"/>
                      </a:cubicBezTo>
                      <a:lnTo>
                        <a:pt x="996" y="2676"/>
                      </a:lnTo>
                      <a:cubicBezTo>
                        <a:pt x="860" y="2831"/>
                        <a:pt x="725" y="2986"/>
                        <a:pt x="588" y="3141"/>
                      </a:cubicBezTo>
                      <a:cubicBezTo>
                        <a:pt x="596" y="3142"/>
                        <a:pt x="603" y="3142"/>
                        <a:pt x="611" y="3142"/>
                      </a:cubicBezTo>
                      <a:cubicBezTo>
                        <a:pt x="1366" y="3142"/>
                        <a:pt x="2110" y="2739"/>
                        <a:pt x="2520" y="2104"/>
                      </a:cubicBezTo>
                      <a:lnTo>
                        <a:pt x="2520" y="2104"/>
                      </a:lnTo>
                      <a:cubicBezTo>
                        <a:pt x="2446" y="2341"/>
                        <a:pt x="2373" y="2577"/>
                        <a:pt x="2299" y="2813"/>
                      </a:cubicBezTo>
                      <a:cubicBezTo>
                        <a:pt x="2682" y="2484"/>
                        <a:pt x="2943" y="2019"/>
                        <a:pt x="3032" y="1522"/>
                      </a:cubicBezTo>
                      <a:cubicBezTo>
                        <a:pt x="3032" y="1522"/>
                        <a:pt x="3033" y="1523"/>
                        <a:pt x="3034" y="1523"/>
                      </a:cubicBezTo>
                      <a:cubicBezTo>
                        <a:pt x="3265" y="1685"/>
                        <a:pt x="3496" y="1850"/>
                        <a:pt x="3686" y="2060"/>
                      </a:cubicBezTo>
                      <a:cubicBezTo>
                        <a:pt x="3874" y="2269"/>
                        <a:pt x="4020" y="2528"/>
                        <a:pt x="4046" y="2808"/>
                      </a:cubicBezTo>
                      <a:cubicBezTo>
                        <a:pt x="4069" y="3063"/>
                        <a:pt x="3994" y="3315"/>
                        <a:pt x="3921" y="3560"/>
                      </a:cubicBezTo>
                      <a:cubicBezTo>
                        <a:pt x="4190" y="3378"/>
                        <a:pt x="4374" y="3074"/>
                        <a:pt x="4414" y="2751"/>
                      </a:cubicBezTo>
                      <a:lnTo>
                        <a:pt x="4414" y="2751"/>
                      </a:lnTo>
                      <a:cubicBezTo>
                        <a:pt x="4413" y="2950"/>
                        <a:pt x="4413" y="3149"/>
                        <a:pt x="4413" y="3349"/>
                      </a:cubicBezTo>
                      <a:cubicBezTo>
                        <a:pt x="4413" y="3378"/>
                        <a:pt x="4418" y="3415"/>
                        <a:pt x="4447" y="3422"/>
                      </a:cubicBezTo>
                      <a:cubicBezTo>
                        <a:pt x="4449" y="3423"/>
                        <a:pt x="4452" y="3423"/>
                        <a:pt x="4455" y="3423"/>
                      </a:cubicBezTo>
                      <a:cubicBezTo>
                        <a:pt x="4466" y="3423"/>
                        <a:pt x="4478" y="3418"/>
                        <a:pt x="4488" y="3413"/>
                      </a:cubicBezTo>
                      <a:cubicBezTo>
                        <a:pt x="4773" y="3277"/>
                        <a:pt x="4950" y="2962"/>
                        <a:pt x="4962" y="2648"/>
                      </a:cubicBezTo>
                      <a:cubicBezTo>
                        <a:pt x="4974" y="2333"/>
                        <a:pt x="4835" y="2023"/>
                        <a:pt x="4623" y="1789"/>
                      </a:cubicBezTo>
                      <a:lnTo>
                        <a:pt x="4623" y="1789"/>
                      </a:lnTo>
                      <a:cubicBezTo>
                        <a:pt x="4973" y="1850"/>
                        <a:pt x="5217" y="2159"/>
                        <a:pt x="5426" y="2446"/>
                      </a:cubicBezTo>
                      <a:cubicBezTo>
                        <a:pt x="5521" y="2300"/>
                        <a:pt x="5540" y="2116"/>
                        <a:pt x="5528" y="1943"/>
                      </a:cubicBezTo>
                      <a:cubicBezTo>
                        <a:pt x="5476" y="1206"/>
                        <a:pt x="4849" y="552"/>
                        <a:pt x="4116" y="467"/>
                      </a:cubicBezTo>
                      <a:cubicBezTo>
                        <a:pt x="4383" y="431"/>
                        <a:pt x="4624" y="247"/>
                        <a:pt x="4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47"/>
                <p:cNvSpPr/>
                <p:nvPr/>
              </p:nvSpPr>
              <p:spPr>
                <a:xfrm rot="-1245251">
                  <a:off x="2539818" y="1401364"/>
                  <a:ext cx="78174" cy="7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624" extrusionOk="0">
                      <a:moveTo>
                        <a:pt x="311" y="1"/>
                      </a:moveTo>
                      <a:cubicBezTo>
                        <a:pt x="139" y="1"/>
                        <a:pt x="0" y="141"/>
                        <a:pt x="0" y="313"/>
                      </a:cubicBezTo>
                      <a:cubicBezTo>
                        <a:pt x="0" y="484"/>
                        <a:pt x="139" y="623"/>
                        <a:pt x="311" y="623"/>
                      </a:cubicBezTo>
                      <a:cubicBezTo>
                        <a:pt x="483" y="623"/>
                        <a:pt x="622" y="484"/>
                        <a:pt x="622" y="313"/>
                      </a:cubicBezTo>
                      <a:cubicBezTo>
                        <a:pt x="622" y="141"/>
                        <a:pt x="483" y="1"/>
                        <a:pt x="311" y="1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47"/>
                <p:cNvSpPr/>
                <p:nvPr/>
              </p:nvSpPr>
              <p:spPr>
                <a:xfrm rot="-1245251">
                  <a:off x="2757988" y="1349063"/>
                  <a:ext cx="51949" cy="75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603" extrusionOk="0">
                      <a:moveTo>
                        <a:pt x="312" y="0"/>
                      </a:moveTo>
                      <a:cubicBezTo>
                        <a:pt x="140" y="0"/>
                        <a:pt x="0" y="140"/>
                        <a:pt x="0" y="312"/>
                      </a:cubicBezTo>
                      <a:cubicBezTo>
                        <a:pt x="0" y="446"/>
                        <a:pt x="85" y="558"/>
                        <a:pt x="204" y="603"/>
                      </a:cubicBezTo>
                      <a:cubicBezTo>
                        <a:pt x="279" y="460"/>
                        <a:pt x="341" y="311"/>
                        <a:pt x="382" y="155"/>
                      </a:cubicBezTo>
                      <a:cubicBezTo>
                        <a:pt x="395" y="110"/>
                        <a:pt x="404" y="65"/>
                        <a:pt x="413" y="19"/>
                      </a:cubicBezTo>
                      <a:cubicBezTo>
                        <a:pt x="381" y="8"/>
                        <a:pt x="347" y="0"/>
                        <a:pt x="312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47"/>
                <p:cNvSpPr/>
                <p:nvPr/>
              </p:nvSpPr>
              <p:spPr>
                <a:xfrm>
                  <a:off x="3013580" y="4362129"/>
                  <a:ext cx="1004" cy="8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70" extrusionOk="0">
                      <a:moveTo>
                        <a:pt x="0" y="0"/>
                      </a:moveTo>
                      <a:lnTo>
                        <a:pt x="3" y="70"/>
                      </a:lnTo>
                      <a:cubicBezTo>
                        <a:pt x="7" y="45"/>
                        <a:pt x="4" y="22"/>
                        <a:pt x="0" y="0"/>
                      </a:cubicBezTo>
                      <a:close/>
                    </a:path>
                  </a:pathLst>
                </a:custGeom>
                <a:solidFill>
                  <a:srgbClr val="A919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2" name="Google Shape;2522;p47"/>
              <p:cNvGrpSpPr/>
              <p:nvPr/>
            </p:nvGrpSpPr>
            <p:grpSpPr>
              <a:xfrm rot="1829124">
                <a:off x="1353674" y="533150"/>
                <a:ext cx="701806" cy="756785"/>
                <a:chOff x="1949920" y="-725889"/>
                <a:chExt cx="657020" cy="708491"/>
              </a:xfrm>
            </p:grpSpPr>
            <p:sp>
              <p:nvSpPr>
                <p:cNvPr id="2523" name="Google Shape;2523;p47"/>
                <p:cNvSpPr/>
                <p:nvPr/>
              </p:nvSpPr>
              <p:spPr>
                <a:xfrm>
                  <a:off x="1949920" y="-725889"/>
                  <a:ext cx="657020" cy="708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0" h="5327" extrusionOk="0">
                      <a:moveTo>
                        <a:pt x="4657" y="1603"/>
                      </a:moveTo>
                      <a:cubicBezTo>
                        <a:pt x="4746" y="1764"/>
                        <a:pt x="4804" y="1934"/>
                        <a:pt x="4833" y="2116"/>
                      </a:cubicBezTo>
                      <a:cubicBezTo>
                        <a:pt x="4862" y="2292"/>
                        <a:pt x="4886" y="2469"/>
                        <a:pt x="4908" y="2645"/>
                      </a:cubicBezTo>
                      <a:cubicBezTo>
                        <a:pt x="4940" y="2908"/>
                        <a:pt x="4919" y="3168"/>
                        <a:pt x="4881" y="3428"/>
                      </a:cubicBezTo>
                      <a:cubicBezTo>
                        <a:pt x="4838" y="3710"/>
                        <a:pt x="4765" y="3986"/>
                        <a:pt x="4650" y="4248"/>
                      </a:cubicBezTo>
                      <a:cubicBezTo>
                        <a:pt x="4646" y="4258"/>
                        <a:pt x="4641" y="4268"/>
                        <a:pt x="4637" y="4279"/>
                      </a:cubicBezTo>
                      <a:cubicBezTo>
                        <a:pt x="4561" y="4508"/>
                        <a:pt x="4421" y="4695"/>
                        <a:pt x="4265" y="4872"/>
                      </a:cubicBezTo>
                      <a:cubicBezTo>
                        <a:pt x="4188" y="4959"/>
                        <a:pt x="4098" y="5024"/>
                        <a:pt x="3988" y="5066"/>
                      </a:cubicBezTo>
                      <a:cubicBezTo>
                        <a:pt x="3911" y="5096"/>
                        <a:pt x="3837" y="5137"/>
                        <a:pt x="3761" y="5168"/>
                      </a:cubicBezTo>
                      <a:cubicBezTo>
                        <a:pt x="3434" y="5301"/>
                        <a:pt x="3100" y="5327"/>
                        <a:pt x="2755" y="5256"/>
                      </a:cubicBezTo>
                      <a:cubicBezTo>
                        <a:pt x="2418" y="5187"/>
                        <a:pt x="2100" y="5067"/>
                        <a:pt x="1800" y="4900"/>
                      </a:cubicBezTo>
                      <a:cubicBezTo>
                        <a:pt x="1387" y="4671"/>
                        <a:pt x="1026" y="4379"/>
                        <a:pt x="731" y="4009"/>
                      </a:cubicBezTo>
                      <a:cubicBezTo>
                        <a:pt x="524" y="3749"/>
                        <a:pt x="351" y="3468"/>
                        <a:pt x="238" y="3154"/>
                      </a:cubicBezTo>
                      <a:cubicBezTo>
                        <a:pt x="0" y="2492"/>
                        <a:pt x="47" y="1849"/>
                        <a:pt x="397" y="1234"/>
                      </a:cubicBezTo>
                      <a:cubicBezTo>
                        <a:pt x="548" y="969"/>
                        <a:pt x="741" y="735"/>
                        <a:pt x="979" y="540"/>
                      </a:cubicBezTo>
                      <a:cubicBezTo>
                        <a:pt x="1212" y="349"/>
                        <a:pt x="1464" y="190"/>
                        <a:pt x="1757" y="103"/>
                      </a:cubicBezTo>
                      <a:cubicBezTo>
                        <a:pt x="2058" y="14"/>
                        <a:pt x="2362" y="1"/>
                        <a:pt x="2669" y="58"/>
                      </a:cubicBezTo>
                      <a:cubicBezTo>
                        <a:pt x="3014" y="121"/>
                        <a:pt x="3331" y="252"/>
                        <a:pt x="3615" y="460"/>
                      </a:cubicBezTo>
                      <a:cubicBezTo>
                        <a:pt x="3907" y="675"/>
                        <a:pt x="4172" y="917"/>
                        <a:pt x="4394" y="1204"/>
                      </a:cubicBezTo>
                      <a:cubicBezTo>
                        <a:pt x="4441" y="1264"/>
                        <a:pt x="4486" y="1325"/>
                        <a:pt x="4528" y="1388"/>
                      </a:cubicBezTo>
                      <a:cubicBezTo>
                        <a:pt x="4573" y="1458"/>
                        <a:pt x="4614" y="1531"/>
                        <a:pt x="4657" y="160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21AA84"/>
                    </a:gs>
                    <a:gs pos="100000">
                      <a:srgbClr val="737373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7"/>
                <p:cNvSpPr/>
                <p:nvPr/>
              </p:nvSpPr>
              <p:spPr>
                <a:xfrm>
                  <a:off x="2348130" y="-245291"/>
                  <a:ext cx="73017" cy="8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626" extrusionOk="0">
                      <a:moveTo>
                        <a:pt x="549" y="322"/>
                      </a:moveTo>
                      <a:cubicBezTo>
                        <a:pt x="522" y="370"/>
                        <a:pt x="489" y="390"/>
                        <a:pt x="455" y="406"/>
                      </a:cubicBezTo>
                      <a:cubicBezTo>
                        <a:pt x="311" y="479"/>
                        <a:pt x="165" y="550"/>
                        <a:pt x="11" y="626"/>
                      </a:cubicBezTo>
                      <a:cubicBezTo>
                        <a:pt x="7" y="604"/>
                        <a:pt x="1" y="588"/>
                        <a:pt x="3" y="571"/>
                      </a:cubicBezTo>
                      <a:cubicBezTo>
                        <a:pt x="8" y="511"/>
                        <a:pt x="16" y="451"/>
                        <a:pt x="25" y="391"/>
                      </a:cubicBezTo>
                      <a:cubicBezTo>
                        <a:pt x="40" y="285"/>
                        <a:pt x="52" y="181"/>
                        <a:pt x="45" y="74"/>
                      </a:cubicBezTo>
                      <a:cubicBezTo>
                        <a:pt x="44" y="59"/>
                        <a:pt x="45" y="44"/>
                        <a:pt x="49" y="29"/>
                      </a:cubicBezTo>
                      <a:cubicBezTo>
                        <a:pt x="52" y="13"/>
                        <a:pt x="81" y="0"/>
                        <a:pt x="95" y="9"/>
                      </a:cubicBezTo>
                      <a:cubicBezTo>
                        <a:pt x="104" y="15"/>
                        <a:pt x="115" y="21"/>
                        <a:pt x="122" y="28"/>
                      </a:cubicBezTo>
                      <a:cubicBezTo>
                        <a:pt x="216" y="125"/>
                        <a:pt x="330" y="192"/>
                        <a:pt x="446" y="256"/>
                      </a:cubicBezTo>
                      <a:cubicBezTo>
                        <a:pt x="479" y="275"/>
                        <a:pt x="509" y="297"/>
                        <a:pt x="549" y="322"/>
                      </a:cubicBezTo>
                      <a:close/>
                    </a:path>
                  </a:pathLst>
                </a:custGeom>
                <a:solidFill>
                  <a:srgbClr val="21AA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1657" y="420700"/>
            <a:ext cx="24272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ɪ: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2627937" y="2578813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2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5674" y="461797"/>
            <a:ext cx="9814800" cy="545070"/>
          </a:xfrm>
        </p:spPr>
        <p:txBody>
          <a:bodyPr/>
          <a:lstStyle/>
          <a:p>
            <a:r>
              <a:rPr lang="en-AU" sz="9600" kern="1200" dirty="0">
                <a:latin typeface="Colonna MT" panose="04020805060202030203" pitchFamily="82" charset="0"/>
              </a:rPr>
              <a:t/>
            </a:r>
            <a:br>
              <a:rPr lang="en-AU" sz="9600" kern="1200" dirty="0">
                <a:latin typeface="Colonna MT" panose="04020805060202030203" pitchFamily="82" charset="0"/>
              </a:rPr>
            </a:br>
            <a:r>
              <a:rPr lang="en-AU" sz="9600" kern="1200" dirty="0"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9600" kern="1200" dirty="0">
                <a:latin typeface="Colonna MT" panose="04020805060202030203" pitchFamily="82" charset="0"/>
              </a:rPr>
              <a:t>/ </a:t>
            </a:r>
            <a:r>
              <a:rPr lang="en-US" dirty="0">
                <a:latin typeface="Colonna MT" panose="04020805060202030203" pitchFamily="82" charset="0"/>
              </a:rPr>
              <a:t/>
            </a:r>
            <a:br>
              <a:rPr lang="en-US" dirty="0">
                <a:latin typeface="Colonna MT" panose="04020805060202030203" pitchFamily="82" charset="0"/>
              </a:rPr>
            </a:br>
            <a:endParaRPr lang="en-US" dirty="0"/>
          </a:p>
        </p:txBody>
      </p:sp>
      <p:sp>
        <p:nvSpPr>
          <p:cNvPr id="6" name="Google Shape;2660;p51"/>
          <p:cNvSpPr txBox="1">
            <a:spLocks/>
          </p:cNvSpPr>
          <p:nvPr/>
        </p:nvSpPr>
        <p:spPr>
          <a:xfrm>
            <a:off x="2255242" y="2544873"/>
            <a:ext cx="4612967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hock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2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6" grpId="0" build="p" animBg="1"/>
    </p:bldLst>
  </p:timing>
</p:sld>
</file>

<file path=ppt/theme/theme1.xml><?xml version="1.0" encoding="utf-8"?>
<a:theme xmlns:a="http://schemas.openxmlformats.org/drawingml/2006/main" name="Balloon Competition for Social Media by Slidesgo">
  <a:themeElements>
    <a:clrScheme name="Simple Light">
      <a:dk1>
        <a:srgbClr val="373437"/>
      </a:dk1>
      <a:lt1>
        <a:srgbClr val="FFFEFF"/>
      </a:lt1>
      <a:dk2>
        <a:srgbClr val="FFF86A"/>
      </a:dk2>
      <a:lt2>
        <a:srgbClr val="FF7FA1"/>
      </a:lt2>
      <a:accent1>
        <a:srgbClr val="D100DC"/>
      </a:accent1>
      <a:accent2>
        <a:srgbClr val="0DF2B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190</Words>
  <Application>Microsoft Office PowerPoint</Application>
  <PresentationFormat>On-screen Show (16:9)</PresentationFormat>
  <Paragraphs>83</Paragraphs>
  <Slides>17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Impact</vt:lpstr>
      <vt:lpstr>Arial</vt:lpstr>
      <vt:lpstr>Bebas Neue</vt:lpstr>
      <vt:lpstr>Oswald</vt:lpstr>
      <vt:lpstr>Colonna MT</vt:lpstr>
      <vt:lpstr>Bungee</vt:lpstr>
      <vt:lpstr>Calibri</vt:lpstr>
      <vt:lpstr>Times New Roman</vt:lpstr>
      <vt:lpstr>Comic Sans MS</vt:lpstr>
      <vt:lpstr>Balloon Competition for Social Media by Slidesgo</vt:lpstr>
      <vt:lpstr>Unit 7 My Favourite Sport Task 7,8,9</vt:lpstr>
      <vt:lpstr>Warm Up</vt:lpstr>
      <vt:lpstr>PowerPoint Presentation</vt:lpstr>
      <vt:lpstr>1. What is the missing letter ? </vt:lpstr>
      <vt:lpstr>2. What is the missing letter ? </vt:lpstr>
      <vt:lpstr>3. Which word is pronounced differently? </vt:lpstr>
      <vt:lpstr>Presentation</vt:lpstr>
      <vt:lpstr>   </vt:lpstr>
      <vt:lpstr> /ɪ/  </vt:lpstr>
      <vt:lpstr>Let’s say : </vt:lpstr>
      <vt:lpstr>Task 7. Listen and Repeat. </vt:lpstr>
      <vt:lpstr>Practice</vt:lpstr>
      <vt:lpstr> Task 8. Listen and chant.  </vt:lpstr>
      <vt:lpstr> Task 9. Say it!  </vt:lpstr>
      <vt:lpstr>Assessment</vt:lpstr>
      <vt:lpstr>Listen and number from 1 to 5.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My Favourite Sport  Task 7,8,9</dc:title>
  <dc:creator>Christiaan Rheeder</dc:creator>
  <cp:lastModifiedBy>ADMIN</cp:lastModifiedBy>
  <cp:revision>30</cp:revision>
  <dcterms:modified xsi:type="dcterms:W3CDTF">2024-02-19T08:32:54Z</dcterms:modified>
</cp:coreProperties>
</file>