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313" r:id="rId3"/>
    <p:sldId id="311" r:id="rId4"/>
    <p:sldId id="312" r:id="rId5"/>
    <p:sldId id="289" r:id="rId6"/>
    <p:sldId id="306" r:id="rId7"/>
    <p:sldId id="284" r:id="rId8"/>
    <p:sldId id="285" r:id="rId9"/>
    <p:sldId id="320" r:id="rId10"/>
    <p:sldId id="290" r:id="rId11"/>
    <p:sldId id="315" r:id="rId12"/>
    <p:sldId id="319" r:id="rId13"/>
    <p:sldId id="31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0FCB-2FEE-4E7A-BBC6-5C9DBD16C1C9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49641-A8B2-4767-B767-E9E2DD48E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5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21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562472" y="899274"/>
            <a:ext cx="1538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26039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243553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885485"/>
            <a:ext cx="9051636" cy="2399726"/>
            <a:chOff x="1117600" y="1466099"/>
            <a:chExt cx="9956800" cy="26397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466099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325160"/>
              <a:ext cx="1748736" cy="757249"/>
              <a:chOff x="7987080" y="3977308"/>
              <a:chExt cx="1748736" cy="757249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3977308"/>
                <a:ext cx="1748736" cy="577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348550"/>
              <a:ext cx="1748736" cy="757250"/>
              <a:chOff x="7987080" y="4000698"/>
              <a:chExt cx="1748736" cy="75725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000698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28949"/>
              <a:ext cx="1748736" cy="618854"/>
              <a:chOff x="7987080" y="4081097"/>
              <a:chExt cx="1748736" cy="618854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081097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348552"/>
              <a:ext cx="1748736" cy="757248"/>
              <a:chOff x="7987080" y="4000700"/>
              <a:chExt cx="1748736" cy="757248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000700"/>
                <a:ext cx="1748736" cy="57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428272" y="3168108"/>
            <a:ext cx="11339386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Trong các con vật đó, con vật nào cao nhất, con vật nào thấp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088306"/>
            <a:ext cx="10078400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 Nêu tên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cao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nhất.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194717" y="3705544"/>
            <a:ext cx="3522007" cy="738664"/>
            <a:chOff x="5257781" y="3642480"/>
            <a:chExt cx="3522007" cy="738664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642480"/>
              <a:ext cx="1136945" cy="664179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smtClean="0">
                  <a:solidFill>
                    <a:srgbClr val="FF0000"/>
                  </a:solidFill>
                </a:rPr>
                <a:t>Hươu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095154" y="4507842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88254" y="765042"/>
            <a:ext cx="45944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77601" y="3722322"/>
            <a:ext cx="31559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51542" y="3722322"/>
            <a:ext cx="32577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66985" y="5666045"/>
            <a:ext cx="1240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4723" y="5650279"/>
            <a:ext cx="5131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796729"/>
            <a:ext cx="3921266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53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3614" y="344018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614" y="1633318"/>
            <a:ext cx="75215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So sánh các số có ba chữ số (tr 58,59)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958" y="225705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2483" y="2850901"/>
            <a:ext cx="57386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a)  Con vật cao nhất là: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4159" y="3507813"/>
            <a:ext cx="57386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Con vật thấp nhất là: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4025" y="4133193"/>
            <a:ext cx="1013200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b) Tên các con vật theo thứ tự từ thấp nhất đến cao nhất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0589" y="475131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là: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0856" y="28673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Hươu cao cổ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1362" y="3508454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Đà điểu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6161" y="4751317"/>
            <a:ext cx="79773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Đà điểu, gấu nâu, voi, hươu cao cổ.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576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11258" y="3905245"/>
            <a:ext cx="988766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số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trên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đó, số nào lớn nhất, số nào bé nhất?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1211259" y="5238669"/>
            <a:ext cx="1029756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</a:t>
            </a:r>
            <a:r>
              <a:rPr lang="en-US" sz="2800">
                <a:solidFill>
                  <a:prstClr val="black"/>
                </a:solidFill>
              </a:rPr>
              <a:t>) </a:t>
            </a:r>
            <a:r>
              <a:rPr lang="en-US" sz="2800" smtClean="0">
                <a:solidFill>
                  <a:prstClr val="black"/>
                </a:solidFill>
              </a:rPr>
              <a:t>Em có thể tạo được một số lớn hơn bốn số đó hay không?.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788276"/>
            <a:ext cx="1608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51959" y="788276"/>
            <a:ext cx="22479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38685" y="751490"/>
            <a:ext cx="11239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24017" y="1424152"/>
            <a:ext cx="2438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07572" y="4461634"/>
            <a:ext cx="2159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58747" y="4424848"/>
            <a:ext cx="2320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470847"/>
            <a:ext cx="921786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smtClean="0">
                <a:solidFill>
                  <a:prstClr val="black"/>
                </a:solidFill>
              </a:rPr>
              <a:t>Số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>
                <a:solidFill>
                  <a:prstClr val="black"/>
                </a:solidFill>
              </a:rPr>
              <a:t>: </a:t>
            </a:r>
            <a:r>
              <a:rPr lang="en-US" sz="2800" smtClean="0">
                <a:solidFill>
                  <a:prstClr val="black"/>
                </a:solidFill>
              </a:rPr>
              <a:t>                              Số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457932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9411572" y="4580451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15050" y="5789275"/>
            <a:ext cx="47724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smtClean="0">
                <a:solidFill>
                  <a:prstClr val="black"/>
                </a:solidFill>
              </a:rPr>
              <a:t>- Số </a:t>
            </a:r>
            <a:r>
              <a:rPr lang="en-US" sz="2800">
                <a:solidFill>
                  <a:prstClr val="black"/>
                </a:solidFill>
              </a:rPr>
              <a:t>lớn hơn bốn số </a:t>
            </a:r>
            <a:r>
              <a:rPr lang="en-US" sz="2800" smtClean="0">
                <a:solidFill>
                  <a:prstClr val="black"/>
                </a:solidFill>
              </a:rPr>
              <a:t>trên là: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6360043" y="586810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7275569" y="58662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931288" y="5784012"/>
            <a:ext cx="1079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55090" y="5784012"/>
            <a:ext cx="1079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67448" y="576105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6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030" y="2709107"/>
            <a:ext cx="1113292" cy="968164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4333" y="2844740"/>
            <a:ext cx="5543172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59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được các số có ba chữ số</a:t>
            </a:r>
            <a:endParaRPr lang="zh-CN" altLang="en-US" sz="259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4333" y="4060064"/>
            <a:ext cx="5399194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599" smtClean="0">
                <a:latin typeface="Arial" panose="020B0604020202020204" pitchFamily="34" charset="0"/>
                <a:cs typeface="Arial" panose="020B0604020202020204" pitchFamily="34" charset="0"/>
              </a:rPr>
              <a:t>Nắm được thứ tự các số trong phạm vi 1000</a:t>
            </a:r>
            <a:endParaRPr lang="zh-CN" altLang="en-US" sz="2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4495" y="3932925"/>
            <a:ext cx="1025114" cy="968164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9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79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5935" y="1989215"/>
            <a:ext cx="2461893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9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550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3614" y="344018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182" y="101428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614" y="1664850"/>
            <a:ext cx="75215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1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775158" y="2523744"/>
            <a:ext cx="4374682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9474" y="899273"/>
            <a:ext cx="7098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3614" y="344018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14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182" y="101428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614" y="1664850"/>
            <a:ext cx="752155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sánh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608" y="2984003"/>
            <a:ext cx="2276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HP001 4 hàng" panose="020B0603050302020204" pitchFamily="34" charset="0"/>
              </a:rPr>
              <a:t>215 ..... </a:t>
            </a:r>
            <a:r>
              <a:rPr lang="x-none" sz="3200" b="1" dirty="0" smtClean="0">
                <a:latin typeface="HP001 4 hàng" panose="020B0603050302020204" pitchFamily="34" charset="0"/>
              </a:rPr>
              <a:t>218</a:t>
            </a:r>
            <a:endParaRPr lang="x-none" sz="3200" b="1" dirty="0"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040" y="3590678"/>
            <a:ext cx="2582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HP001 4 hàng" panose="020B0603050302020204" pitchFamily="34" charset="0"/>
              </a:rPr>
              <a:t>392 ...... </a:t>
            </a:r>
            <a:r>
              <a:rPr lang="x-none" sz="3200" b="1" dirty="0" smtClean="0">
                <a:latin typeface="HP001 4 hàng" panose="020B0603050302020204" pitchFamily="34" charset="0"/>
              </a:rPr>
              <a:t>239</a:t>
            </a:r>
            <a:endParaRPr lang="x-none" sz="32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540565-D39E-2F49-A1CA-2D2E8AA16D12}"/>
              </a:ext>
            </a:extLst>
          </p:cNvPr>
          <p:cNvSpPr txBox="1"/>
          <p:nvPr/>
        </p:nvSpPr>
        <p:spPr>
          <a:xfrm>
            <a:off x="2461519" y="4213366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 smtClean="0">
                <a:latin typeface="HP001 4 hàng" panose="020B0603050302020204" pitchFamily="34" charset="0"/>
              </a:rPr>
              <a:t>776</a:t>
            </a:r>
            <a:r>
              <a:rPr lang="vi-VN" sz="3200" b="1" dirty="0"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latin typeface="HP001 4 hàng" panose="020B0603050302020204" pitchFamily="34" charset="0"/>
              </a:rPr>
              <a:t>.....</a:t>
            </a:r>
            <a:r>
              <a:rPr lang="x-none" sz="3200" b="1" dirty="0" smtClean="0">
                <a:latin typeface="HP001 4 hàng" panose="020B0603050302020204" pitchFamily="34" charset="0"/>
              </a:rPr>
              <a:t> 777</a:t>
            </a:r>
            <a:endParaRPr lang="x-none" sz="32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72DEB-005E-1A4D-B623-F68648BB4DAE}"/>
              </a:ext>
            </a:extLst>
          </p:cNvPr>
          <p:cNvSpPr txBox="1"/>
          <p:nvPr/>
        </p:nvSpPr>
        <p:spPr>
          <a:xfrm>
            <a:off x="6770692" y="2984686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 smtClean="0">
                <a:latin typeface="HP001 4 hàng" panose="020B0603050302020204" pitchFamily="34" charset="0"/>
              </a:rPr>
              <a:t>587</a:t>
            </a:r>
            <a:r>
              <a:rPr lang="vi-VN" sz="3200" b="1" dirty="0" smtClean="0">
                <a:latin typeface="HP001 4 hàng" panose="020B0603050302020204" pitchFamily="34" charset="0"/>
              </a:rPr>
              <a:t> ..... </a:t>
            </a:r>
            <a:r>
              <a:rPr lang="x-none" sz="3200" b="1" dirty="0" smtClean="0">
                <a:latin typeface="HP001 4 hàng" panose="020B0603050302020204" pitchFamily="34" charset="0"/>
              </a:rPr>
              <a:t>507</a:t>
            </a:r>
            <a:endParaRPr lang="x-none" sz="3200" b="1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F8FB39-70DC-FA41-A669-439E2A6E7603}"/>
              </a:ext>
            </a:extLst>
          </p:cNvPr>
          <p:cNvSpPr txBox="1"/>
          <p:nvPr/>
        </p:nvSpPr>
        <p:spPr>
          <a:xfrm>
            <a:off x="6800398" y="3568778"/>
            <a:ext cx="369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anose="020B0603050302020204" pitchFamily="34" charset="0"/>
              </a:rPr>
              <a:t>258 .... </a:t>
            </a:r>
            <a:r>
              <a:rPr lang="x-none" sz="3200" b="1" dirty="0" smtClean="0">
                <a:latin typeface="HP001 4 hàng" panose="020B0603050302020204" pitchFamily="34" charset="0"/>
              </a:rPr>
              <a:t>258</a:t>
            </a:r>
            <a:endParaRPr lang="x-none" sz="3200" b="1" dirty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C01D7-5A28-3245-B984-C71DC1756AA0}"/>
              </a:ext>
            </a:extLst>
          </p:cNvPr>
          <p:cNvSpPr txBox="1"/>
          <p:nvPr/>
        </p:nvSpPr>
        <p:spPr>
          <a:xfrm>
            <a:off x="6800398" y="4204836"/>
            <a:ext cx="403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anose="020B0603050302020204" pitchFamily="34" charset="0"/>
              </a:rPr>
              <a:t>858 .... </a:t>
            </a:r>
            <a:r>
              <a:rPr lang="x-none" sz="3200" b="1" dirty="0" smtClean="0">
                <a:latin typeface="HP001 4 hàng" panose="020B0603050302020204" pitchFamily="34" charset="0"/>
              </a:rPr>
              <a:t>585</a:t>
            </a:r>
            <a:endParaRPr lang="x-none" sz="3200" b="1" dirty="0"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3040" y="225817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Bài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525</Words>
  <Application>Microsoft Office PowerPoint</Application>
  <PresentationFormat>Widescreen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Arial</vt:lpstr>
      <vt:lpstr>Calibri</vt:lpstr>
      <vt:lpstr>HP001 4 hàng</vt:lpstr>
      <vt:lpstr>HP001 4H</vt:lpstr>
      <vt:lpstr>Times New Roman</vt:lpstr>
      <vt:lpstr>UTM Cookies</vt:lpstr>
      <vt:lpstr>UTM Zebrawood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M4800</cp:lastModifiedBy>
  <cp:revision>251</cp:revision>
  <dcterms:created xsi:type="dcterms:W3CDTF">2021-06-02T01:34:28Z</dcterms:created>
  <dcterms:modified xsi:type="dcterms:W3CDTF">2023-03-14T16:54:36Z</dcterms:modified>
</cp:coreProperties>
</file>