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88" r:id="rId6"/>
    <p:sldId id="277" r:id="rId7"/>
    <p:sldId id="294" r:id="rId8"/>
    <p:sldId id="296" r:id="rId9"/>
    <p:sldId id="306" r:id="rId10"/>
    <p:sldId id="314" r:id="rId11"/>
    <p:sldId id="267" r:id="rId12"/>
    <p:sldId id="279" r:id="rId13"/>
    <p:sldId id="307" r:id="rId14"/>
    <p:sldId id="308" r:id="rId15"/>
    <p:sldId id="269" r:id="rId16"/>
    <p:sldId id="309" r:id="rId17"/>
    <p:sldId id="310" r:id="rId18"/>
    <p:sldId id="293" r:id="rId19"/>
    <p:sldId id="313" r:id="rId20"/>
  </p:sldIdLst>
  <p:sldSz cx="9144000" cy="5143500" type="screen16x9"/>
  <p:notesSz cx="6858000" cy="9144000"/>
  <p:embeddedFontLst>
    <p:embeddedFont>
      <p:font typeface="DFPOP1-W9" panose="020B0604020202020204" charset="-128"/>
      <p:regular r:id="rId22"/>
    </p:embeddedFont>
    <p:embeddedFont>
      <p:font typeface="宋体" panose="02010600030101010101" pitchFamily="2" charset="-122"/>
      <p:regular r:id="rId23"/>
    </p:embeddedFont>
    <p:embeddedFont>
      <p:font typeface="Arial-Rounded" panose="020B05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5H" panose="020B0603050302020204" pitchFamily="34" charset="0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277"/>
            <p14:sldId id="294"/>
            <p14:sldId id="296"/>
            <p14:sldId id="306"/>
            <p14:sldId id="314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269"/>
            <p14:sldId id="309"/>
            <p14:sldId id="310"/>
            <p14:sldId id="293"/>
          </p14:sldIdLst>
        </p14:section>
        <p14:section name="Tiết 4" id="{30D029CA-39C5-4833-936C-43C5EF842993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0" d="100"/>
          <a:sy n="90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1593984" y="1214164"/>
            <a:ext cx="6118785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038" r="514" b="20493"/>
          <a:stretch/>
        </p:blipFill>
        <p:spPr>
          <a:xfrm>
            <a:off x="1581638" y="0"/>
            <a:ext cx="5860562" cy="5420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2192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vun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vút</a:t>
            </a:r>
            <a:endParaRPr lang="en-US" sz="1800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450" y="12192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vun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vút</a:t>
            </a:r>
            <a:endParaRPr lang="en-US" sz="1800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0320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nhịp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nhàng</a:t>
            </a:r>
            <a:endParaRPr lang="en-US" sz="1800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450" y="20320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nhịp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nhàng</a:t>
            </a:r>
            <a:endParaRPr lang="en-US" sz="1800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050" y="4146550"/>
            <a:ext cx="486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trắng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–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nắng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gái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–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ái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–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trai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–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tài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nhàng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2950" y="4553982"/>
            <a:ext cx="486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vang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–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vàng</a:t>
            </a:r>
            <a:r>
              <a:rPr lang="en-US" sz="1800" dirty="0">
                <a:latin typeface="HP001 5H" panose="020B0603050302020204" pitchFamily="34" charset="-127"/>
                <a:ea typeface="HP001 5H" panose="020B0603050302020204" pitchFamily="34" charset="-127"/>
              </a:rPr>
              <a:t> - </a:t>
            </a:r>
            <a:r>
              <a:rPr lang="en-US" sz="1800" dirty="0" err="1">
                <a:latin typeface="HP001 5H" panose="020B0603050302020204" pitchFamily="34" charset="-127"/>
                <a:ea typeface="HP001 5H" panose="020B0603050302020204" pitchFamily="34" charset="-127"/>
              </a:rPr>
              <a:t>trang</a:t>
            </a:r>
            <a:endParaRPr lang="en-US" sz="1800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85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-42738"/>
            <a:ext cx="4451350" cy="511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nhịp nhàng: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vun vút: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050" y="1041400"/>
            <a:ext cx="539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6450" y="1054100"/>
            <a:ext cx="539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43300" y="1447800"/>
            <a:ext cx="6350" cy="61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49850" y="1447800"/>
            <a:ext cx="6350" cy="61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516</Words>
  <Application>Microsoft Office PowerPoint</Application>
  <PresentationFormat>On-screen Show (16:9)</PresentationFormat>
  <Paragraphs>115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Arial-Rounded</vt:lpstr>
      <vt:lpstr>Arial</vt:lpstr>
      <vt:lpstr>Calibri</vt:lpstr>
      <vt:lpstr>HP001 5H</vt:lpstr>
      <vt:lpstr>宋体</vt:lpstr>
      <vt:lpstr>Times New Roman</vt:lpstr>
      <vt:lpstr>DFPOP1-W9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GHC</cp:lastModifiedBy>
  <cp:revision>72</cp:revision>
  <dcterms:created xsi:type="dcterms:W3CDTF">2020-08-13T09:19:08Z</dcterms:created>
  <dcterms:modified xsi:type="dcterms:W3CDTF">2024-03-15T09:40:40Z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