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tags/tag63.xml" ContentType="application/vnd.openxmlformats-officedocument.presentationml.tags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notesSlides/notesSlide5.xml" ContentType="application/vnd.openxmlformats-officedocument.presentationml.notesSlide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90" r:id="rId4"/>
    <p:sldMasterId id="2147483716" r:id="rId5"/>
    <p:sldMasterId id="2147483724" r:id="rId6"/>
    <p:sldMasterId id="2147483734" r:id="rId7"/>
  </p:sldMasterIdLst>
  <p:notesMasterIdLst>
    <p:notesMasterId r:id="rId29"/>
  </p:notesMasterIdLst>
  <p:sldIdLst>
    <p:sldId id="367" r:id="rId8"/>
    <p:sldId id="368" r:id="rId9"/>
    <p:sldId id="305" r:id="rId10"/>
    <p:sldId id="483" r:id="rId11"/>
    <p:sldId id="484" r:id="rId12"/>
    <p:sldId id="485" r:id="rId13"/>
    <p:sldId id="486" r:id="rId14"/>
    <p:sldId id="357" r:id="rId15"/>
    <p:sldId id="307" r:id="rId16"/>
    <p:sldId id="370" r:id="rId17"/>
    <p:sldId id="488" r:id="rId18"/>
    <p:sldId id="490" r:id="rId19"/>
    <p:sldId id="491" r:id="rId20"/>
    <p:sldId id="492" r:id="rId21"/>
    <p:sldId id="361" r:id="rId22"/>
    <p:sldId id="371" r:id="rId23"/>
    <p:sldId id="475" r:id="rId24"/>
    <p:sldId id="476" r:id="rId25"/>
    <p:sldId id="477" r:id="rId26"/>
    <p:sldId id="478" r:id="rId27"/>
    <p:sldId id="303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66FF33"/>
    <a:srgbClr val="FF0000"/>
    <a:srgbClr val="FF3399"/>
    <a:srgbClr val="9933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93" autoAdjust="0"/>
  </p:normalViewPr>
  <p:slideViewPr>
    <p:cSldViewPr>
      <p:cViewPr varScale="1">
        <p:scale>
          <a:sx n="99" d="100"/>
          <a:sy n="99" d="100"/>
        </p:scale>
        <p:origin x="92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6023E-4294-4F4D-AED9-64A65435149F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39E19-F5C8-42DC-BED1-46D566AFAE5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275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60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7021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79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7222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4089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03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21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4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099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257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8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1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3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153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051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47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5090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76" indent="0" algn="ctr">
              <a:buNone/>
              <a:defRPr sz="1493"/>
            </a:lvl2pPr>
            <a:lvl3pPr marL="683152" indent="0" algn="ctr">
              <a:buNone/>
              <a:defRPr sz="1343"/>
            </a:lvl3pPr>
            <a:lvl4pPr marL="1024728" indent="0" algn="ctr">
              <a:buNone/>
              <a:defRPr sz="1194"/>
            </a:lvl4pPr>
            <a:lvl5pPr marL="1365959" indent="0" algn="ctr">
              <a:buNone/>
              <a:defRPr sz="1194"/>
            </a:lvl5pPr>
            <a:lvl6pPr marL="1707535" indent="0" algn="ctr">
              <a:buNone/>
              <a:defRPr sz="1194"/>
            </a:lvl6pPr>
            <a:lvl7pPr marL="2049111" indent="0" algn="ctr">
              <a:buNone/>
              <a:defRPr sz="1194"/>
            </a:lvl7pPr>
            <a:lvl8pPr marL="2390687" indent="0" algn="ctr">
              <a:buNone/>
              <a:defRPr sz="1194"/>
            </a:lvl8pPr>
            <a:lvl9pPr marL="2732263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19114332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4150491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282346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52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728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959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535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11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68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263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4360334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0867979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333873"/>
            <a:ext cx="3655249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1999101"/>
            <a:ext cx="3655249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1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7162081" y="4369718"/>
            <a:ext cx="4224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www.1ppt.com/moban/     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行业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www.1ppt.com/hangye/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节日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www.1ppt.com/jieri/   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素材下载：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www.1ppt.com/sucai/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背景图片：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www.1ppt.com/beijing/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图表下载：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优秀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www.1ppt.com/xiazai/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 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Word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 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www.1ppt.com/word/              Excel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www.1ppt.com/excel/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资料下载：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www.1ppt.com/ziliao/        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课件下载：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www.1ppt.com/kejian/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范文下载：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www.1ppt.com/fanwen/             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试卷下载：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www.1ppt.com/shiti/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教案下载：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字体下载：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www.1ppt.com/ziti/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 </a:t>
            </a:r>
            <a:endParaRPr lang="zh-CN" altLang="en-US" sz="100" dirty="0">
              <a:solidFill>
                <a:srgbClr val="BBE0E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571202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9814820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483949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2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76" indent="0">
              <a:buNone/>
              <a:defRPr sz="1045"/>
            </a:lvl2pPr>
            <a:lvl3pPr marL="683152" indent="0">
              <a:buNone/>
              <a:defRPr sz="896"/>
            </a:lvl3pPr>
            <a:lvl4pPr marL="1024728" indent="0">
              <a:buNone/>
              <a:defRPr sz="746"/>
            </a:lvl4pPr>
            <a:lvl5pPr marL="1365959" indent="0">
              <a:buNone/>
              <a:defRPr sz="746"/>
            </a:lvl5pPr>
            <a:lvl6pPr marL="1707535" indent="0">
              <a:buNone/>
              <a:defRPr sz="746"/>
            </a:lvl6pPr>
            <a:lvl7pPr marL="2049111" indent="0">
              <a:buNone/>
              <a:defRPr sz="746"/>
            </a:lvl7pPr>
            <a:lvl8pPr marL="2390687" indent="0">
              <a:buNone/>
              <a:defRPr sz="746"/>
            </a:lvl8pPr>
            <a:lvl9pPr marL="2732263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52821111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5576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76" indent="0">
              <a:buNone/>
              <a:defRPr sz="2092"/>
            </a:lvl2pPr>
            <a:lvl3pPr marL="683152" indent="0">
              <a:buNone/>
              <a:defRPr sz="1794"/>
            </a:lvl3pPr>
            <a:lvl4pPr marL="1024728" indent="0">
              <a:buNone/>
              <a:defRPr sz="1493"/>
            </a:lvl4pPr>
            <a:lvl5pPr marL="1365959" indent="0">
              <a:buNone/>
              <a:defRPr sz="1493"/>
            </a:lvl5pPr>
            <a:lvl6pPr marL="1707535" indent="0">
              <a:buNone/>
              <a:defRPr sz="1493"/>
            </a:lvl6pPr>
            <a:lvl7pPr marL="2049111" indent="0">
              <a:buNone/>
              <a:defRPr sz="1493"/>
            </a:lvl7pPr>
            <a:lvl8pPr marL="2390687" indent="0">
              <a:buNone/>
              <a:defRPr sz="1493"/>
            </a:lvl8pPr>
            <a:lvl9pPr marL="2732263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76" indent="0">
              <a:buNone/>
              <a:defRPr sz="1343"/>
            </a:lvl2pPr>
            <a:lvl3pPr marL="683152" indent="0">
              <a:buNone/>
              <a:defRPr sz="1194"/>
            </a:lvl3pPr>
            <a:lvl4pPr marL="1024728" indent="0">
              <a:buNone/>
              <a:defRPr sz="1045"/>
            </a:lvl4pPr>
            <a:lvl5pPr marL="1365959" indent="0">
              <a:buNone/>
              <a:defRPr sz="1045"/>
            </a:lvl5pPr>
            <a:lvl6pPr marL="1707535" indent="0">
              <a:buNone/>
              <a:defRPr sz="1045"/>
            </a:lvl6pPr>
            <a:lvl7pPr marL="2049111" indent="0">
              <a:buNone/>
              <a:defRPr sz="1045"/>
            </a:lvl7pPr>
            <a:lvl8pPr marL="2390687" indent="0">
              <a:buNone/>
              <a:defRPr sz="1045"/>
            </a:lvl8pPr>
            <a:lvl9pPr marL="2732263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6043165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2357727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8514014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3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3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10473382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1941211"/>
            <a:ext cx="8139178" cy="674375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2674620"/>
            <a:ext cx="8139178" cy="713238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489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972000"/>
            <a:ext cx="8139178" cy="378101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8344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2856548"/>
            <a:ext cx="8139178" cy="468634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3383757"/>
            <a:ext cx="8139178" cy="808489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0142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7" y="972000"/>
            <a:ext cx="3962432" cy="378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972000"/>
            <a:ext cx="3962432" cy="378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5431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7" y="972001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341782"/>
            <a:ext cx="3962400" cy="341417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2" y="972001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2" y="1341782"/>
            <a:ext cx="3962432" cy="341417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19309" y="12216"/>
            <a:ext cx="7246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801749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596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6209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73807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7" y="972000"/>
            <a:ext cx="3962432" cy="378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972000"/>
            <a:ext cx="3962432" cy="378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385951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382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376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76019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381"/>
            <a:ext cx="8139178" cy="37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824425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1941211"/>
            <a:ext cx="8139178" cy="674375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9558305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5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37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28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0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12686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79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50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87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02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5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042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70587"/>
      </p:ext>
    </p:extLst>
  </p:cSld>
  <p:clrMapOvr>
    <a:masterClrMapping/>
  </p:clrMapOvr>
  <p:transition spd="slow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8631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5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23251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293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>
                <a:solidFill>
                  <a:srgbClr val="FFFFFF"/>
                </a:solidFill>
              </a:rPr>
              <a:pPr/>
              <a:t>3/25/2024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464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title"/>
          </p:nvPr>
        </p:nvSpPr>
        <p:spPr>
          <a:xfrm>
            <a:off x="720000" y="540648"/>
            <a:ext cx="7704000" cy="475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2"/>
          </p:nvPr>
        </p:nvSpPr>
        <p:spPr>
          <a:xfrm>
            <a:off x="698700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698700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3"/>
          </p:nvPr>
        </p:nvSpPr>
        <p:spPr>
          <a:xfrm>
            <a:off x="339794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4"/>
          </p:nvPr>
        </p:nvSpPr>
        <p:spPr>
          <a:xfrm>
            <a:off x="3397941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5"/>
          </p:nvPr>
        </p:nvSpPr>
        <p:spPr>
          <a:xfrm>
            <a:off x="609719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6"/>
          </p:nvPr>
        </p:nvSpPr>
        <p:spPr>
          <a:xfrm>
            <a:off x="6097189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7" hasCustomPrompt="1"/>
          </p:nvPr>
        </p:nvSpPr>
        <p:spPr>
          <a:xfrm>
            <a:off x="8050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 hasCustomPrompt="1"/>
          </p:nvPr>
        </p:nvSpPr>
        <p:spPr>
          <a:xfrm>
            <a:off x="350430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9" hasCustomPrompt="1"/>
          </p:nvPr>
        </p:nvSpPr>
        <p:spPr>
          <a:xfrm>
            <a:off x="62035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/>
          <p:nvPr/>
        </p:nvSpPr>
        <p:spPr>
          <a:xfrm>
            <a:off x="-6755" y="2755448"/>
            <a:ext cx="9146073" cy="1813246"/>
          </a:xfrm>
          <a:custGeom>
            <a:avLst/>
            <a:gdLst/>
            <a:ahLst/>
            <a:cxnLst/>
            <a:rect l="l" t="t" r="r" b="b"/>
            <a:pathLst>
              <a:path w="38420" h="7617" extrusionOk="0">
                <a:moveTo>
                  <a:pt x="2861" y="1"/>
                </a:moveTo>
                <a:cubicBezTo>
                  <a:pt x="2307" y="1"/>
                  <a:pt x="1823" y="328"/>
                  <a:pt x="1609" y="812"/>
                </a:cubicBezTo>
                <a:cubicBezTo>
                  <a:pt x="1438" y="627"/>
                  <a:pt x="1197" y="513"/>
                  <a:pt x="940" y="513"/>
                </a:cubicBezTo>
                <a:cubicBezTo>
                  <a:pt x="413" y="513"/>
                  <a:pt x="1" y="940"/>
                  <a:pt x="1" y="1467"/>
                </a:cubicBezTo>
                <a:lnTo>
                  <a:pt x="1" y="7617"/>
                </a:lnTo>
                <a:lnTo>
                  <a:pt x="38420" y="7617"/>
                </a:lnTo>
                <a:lnTo>
                  <a:pt x="38420" y="4457"/>
                </a:lnTo>
                <a:cubicBezTo>
                  <a:pt x="38420" y="3161"/>
                  <a:pt x="37366" y="2107"/>
                  <a:pt x="36071" y="2107"/>
                </a:cubicBezTo>
                <a:cubicBezTo>
                  <a:pt x="35231" y="2107"/>
                  <a:pt x="34506" y="2534"/>
                  <a:pt x="34092" y="3189"/>
                </a:cubicBezTo>
                <a:cubicBezTo>
                  <a:pt x="33822" y="2904"/>
                  <a:pt x="33424" y="2720"/>
                  <a:pt x="32997" y="2720"/>
                </a:cubicBezTo>
                <a:cubicBezTo>
                  <a:pt x="32257" y="2720"/>
                  <a:pt x="31644" y="3261"/>
                  <a:pt x="31530" y="3958"/>
                </a:cubicBezTo>
                <a:cubicBezTo>
                  <a:pt x="31431" y="3929"/>
                  <a:pt x="31331" y="3901"/>
                  <a:pt x="31217" y="3901"/>
                </a:cubicBezTo>
                <a:cubicBezTo>
                  <a:pt x="30818" y="3901"/>
                  <a:pt x="30477" y="4172"/>
                  <a:pt x="30349" y="4527"/>
                </a:cubicBezTo>
                <a:cubicBezTo>
                  <a:pt x="30150" y="4413"/>
                  <a:pt x="29922" y="4356"/>
                  <a:pt x="29680" y="4356"/>
                </a:cubicBezTo>
                <a:cubicBezTo>
                  <a:pt x="29053" y="4356"/>
                  <a:pt x="28527" y="4770"/>
                  <a:pt x="28370" y="5353"/>
                </a:cubicBezTo>
                <a:cubicBezTo>
                  <a:pt x="28157" y="5125"/>
                  <a:pt x="27858" y="4983"/>
                  <a:pt x="27531" y="4983"/>
                </a:cubicBezTo>
                <a:cubicBezTo>
                  <a:pt x="27487" y="4983"/>
                  <a:pt x="27430" y="4997"/>
                  <a:pt x="27388" y="4997"/>
                </a:cubicBezTo>
                <a:lnTo>
                  <a:pt x="27388" y="4884"/>
                </a:lnTo>
                <a:cubicBezTo>
                  <a:pt x="27388" y="4043"/>
                  <a:pt x="26705" y="3360"/>
                  <a:pt x="25865" y="3360"/>
                </a:cubicBezTo>
                <a:cubicBezTo>
                  <a:pt x="25225" y="3360"/>
                  <a:pt x="24669" y="3758"/>
                  <a:pt x="24456" y="4328"/>
                </a:cubicBezTo>
                <a:cubicBezTo>
                  <a:pt x="24270" y="4214"/>
                  <a:pt x="24043" y="4157"/>
                  <a:pt x="23815" y="4157"/>
                </a:cubicBezTo>
                <a:cubicBezTo>
                  <a:pt x="23659" y="4157"/>
                  <a:pt x="23517" y="4186"/>
                  <a:pt x="23374" y="4229"/>
                </a:cubicBezTo>
                <a:cubicBezTo>
                  <a:pt x="23388" y="4214"/>
                  <a:pt x="23388" y="4200"/>
                  <a:pt x="23388" y="4172"/>
                </a:cubicBezTo>
                <a:cubicBezTo>
                  <a:pt x="23388" y="3375"/>
                  <a:pt x="22733" y="2720"/>
                  <a:pt x="21922" y="2720"/>
                </a:cubicBezTo>
                <a:cubicBezTo>
                  <a:pt x="21253" y="2720"/>
                  <a:pt x="20683" y="3189"/>
                  <a:pt x="20527" y="3815"/>
                </a:cubicBezTo>
                <a:cubicBezTo>
                  <a:pt x="20342" y="3702"/>
                  <a:pt x="20142" y="3645"/>
                  <a:pt x="19929" y="3645"/>
                </a:cubicBezTo>
                <a:cubicBezTo>
                  <a:pt x="19303" y="3645"/>
                  <a:pt x="18804" y="4143"/>
                  <a:pt x="18791" y="4755"/>
                </a:cubicBezTo>
                <a:cubicBezTo>
                  <a:pt x="18463" y="4599"/>
                  <a:pt x="18093" y="4499"/>
                  <a:pt x="17709" y="4499"/>
                </a:cubicBezTo>
                <a:cubicBezTo>
                  <a:pt x="17225" y="4499"/>
                  <a:pt x="16783" y="4641"/>
                  <a:pt x="16399" y="4884"/>
                </a:cubicBezTo>
                <a:cubicBezTo>
                  <a:pt x="16228" y="4669"/>
                  <a:pt x="15957" y="4527"/>
                  <a:pt x="15659" y="4527"/>
                </a:cubicBezTo>
                <a:cubicBezTo>
                  <a:pt x="15232" y="4527"/>
                  <a:pt x="14875" y="4798"/>
                  <a:pt x="14733" y="5168"/>
                </a:cubicBezTo>
                <a:cubicBezTo>
                  <a:pt x="14492" y="5054"/>
                  <a:pt x="14221" y="4983"/>
                  <a:pt x="13936" y="4983"/>
                </a:cubicBezTo>
                <a:cubicBezTo>
                  <a:pt x="13794" y="4983"/>
                  <a:pt x="13666" y="5011"/>
                  <a:pt x="13537" y="5026"/>
                </a:cubicBezTo>
                <a:lnTo>
                  <a:pt x="13537" y="4926"/>
                </a:lnTo>
                <a:cubicBezTo>
                  <a:pt x="13537" y="4058"/>
                  <a:pt x="12826" y="3360"/>
                  <a:pt x="11972" y="3360"/>
                </a:cubicBezTo>
                <a:cubicBezTo>
                  <a:pt x="11231" y="3360"/>
                  <a:pt x="10620" y="3872"/>
                  <a:pt x="10449" y="4556"/>
                </a:cubicBezTo>
                <a:cubicBezTo>
                  <a:pt x="10164" y="4157"/>
                  <a:pt x="9694" y="3901"/>
                  <a:pt x="9182" y="3901"/>
                </a:cubicBezTo>
                <a:cubicBezTo>
                  <a:pt x="8982" y="3901"/>
                  <a:pt x="8783" y="3944"/>
                  <a:pt x="8612" y="4015"/>
                </a:cubicBezTo>
                <a:cubicBezTo>
                  <a:pt x="8641" y="3887"/>
                  <a:pt x="8656" y="3773"/>
                  <a:pt x="8656" y="3645"/>
                </a:cubicBezTo>
                <a:cubicBezTo>
                  <a:pt x="8656" y="2791"/>
                  <a:pt x="7972" y="2107"/>
                  <a:pt x="7132" y="2107"/>
                </a:cubicBezTo>
                <a:cubicBezTo>
                  <a:pt x="6606" y="2107"/>
                  <a:pt x="6150" y="2363"/>
                  <a:pt x="5879" y="2762"/>
                </a:cubicBezTo>
                <a:cubicBezTo>
                  <a:pt x="5723" y="2207"/>
                  <a:pt x="5211" y="1794"/>
                  <a:pt x="4613" y="1794"/>
                </a:cubicBezTo>
                <a:cubicBezTo>
                  <a:pt x="4427" y="1794"/>
                  <a:pt x="4256" y="1837"/>
                  <a:pt x="4100" y="1908"/>
                </a:cubicBezTo>
                <a:cubicBezTo>
                  <a:pt x="4171" y="1737"/>
                  <a:pt x="4214" y="1553"/>
                  <a:pt x="4214" y="1353"/>
                </a:cubicBezTo>
                <a:cubicBezTo>
                  <a:pt x="4214" y="613"/>
                  <a:pt x="3602" y="1"/>
                  <a:pt x="2861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6" name="Google Shape;136;p13"/>
          <p:cNvSpPr/>
          <p:nvPr/>
        </p:nvSpPr>
        <p:spPr>
          <a:xfrm>
            <a:off x="0" y="4455074"/>
            <a:ext cx="9144006" cy="688419"/>
          </a:xfrm>
          <a:custGeom>
            <a:avLst/>
            <a:gdLst/>
            <a:ahLst/>
            <a:cxnLst/>
            <a:rect l="l" t="t" r="r" b="b"/>
            <a:pathLst>
              <a:path w="38421" h="11931" extrusionOk="0">
                <a:moveTo>
                  <a:pt x="21037" y="0"/>
                </a:moveTo>
                <a:cubicBezTo>
                  <a:pt x="20192" y="0"/>
                  <a:pt x="19354" y="22"/>
                  <a:pt x="18535" y="74"/>
                </a:cubicBezTo>
                <a:cubicBezTo>
                  <a:pt x="16257" y="216"/>
                  <a:pt x="14279" y="572"/>
                  <a:pt x="11901" y="600"/>
                </a:cubicBezTo>
                <a:cubicBezTo>
                  <a:pt x="11776" y="602"/>
                  <a:pt x="11652" y="603"/>
                  <a:pt x="11529" y="603"/>
                </a:cubicBezTo>
                <a:cubicBezTo>
                  <a:pt x="8684" y="603"/>
                  <a:pt x="6090" y="158"/>
                  <a:pt x="3227" y="158"/>
                </a:cubicBezTo>
                <a:cubicBezTo>
                  <a:pt x="3143" y="158"/>
                  <a:pt x="3060" y="159"/>
                  <a:pt x="2977" y="159"/>
                </a:cubicBezTo>
                <a:cubicBezTo>
                  <a:pt x="1895" y="173"/>
                  <a:pt x="898" y="245"/>
                  <a:pt x="1" y="372"/>
                </a:cubicBezTo>
                <a:lnTo>
                  <a:pt x="1" y="11931"/>
                </a:lnTo>
                <a:lnTo>
                  <a:pt x="38421" y="11931"/>
                </a:lnTo>
                <a:lnTo>
                  <a:pt x="38421" y="45"/>
                </a:lnTo>
                <a:cubicBezTo>
                  <a:pt x="38071" y="36"/>
                  <a:pt x="37720" y="31"/>
                  <a:pt x="37370" y="31"/>
                </a:cubicBezTo>
                <a:cubicBezTo>
                  <a:pt x="36679" y="31"/>
                  <a:pt x="35993" y="50"/>
                  <a:pt x="35331" y="88"/>
                </a:cubicBezTo>
                <a:cubicBezTo>
                  <a:pt x="33766" y="188"/>
                  <a:pt x="32314" y="387"/>
                  <a:pt x="30677" y="401"/>
                </a:cubicBezTo>
                <a:cubicBezTo>
                  <a:pt x="30521" y="404"/>
                  <a:pt x="30364" y="406"/>
                  <a:pt x="30208" y="406"/>
                </a:cubicBezTo>
                <a:cubicBezTo>
                  <a:pt x="29059" y="406"/>
                  <a:pt x="27922" y="320"/>
                  <a:pt x="26819" y="245"/>
                </a:cubicBezTo>
                <a:cubicBezTo>
                  <a:pt x="24954" y="115"/>
                  <a:pt x="22978" y="0"/>
                  <a:pt x="210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7" name="Google Shape;137;p13"/>
          <p:cNvSpPr/>
          <p:nvPr/>
        </p:nvSpPr>
        <p:spPr>
          <a:xfrm flipH="1">
            <a:off x="0" y="4796175"/>
            <a:ext cx="9144025" cy="347325"/>
          </a:xfrm>
          <a:custGeom>
            <a:avLst/>
            <a:gdLst/>
            <a:ahLst/>
            <a:cxnLst/>
            <a:rect l="l" t="t" r="r" b="b"/>
            <a:pathLst>
              <a:path w="38434" h="5832" extrusionOk="0">
                <a:moveTo>
                  <a:pt x="3974" y="0"/>
                </a:moveTo>
                <a:cubicBezTo>
                  <a:pt x="2468" y="0"/>
                  <a:pt x="1146" y="66"/>
                  <a:pt x="0" y="166"/>
                </a:cubicBezTo>
                <a:lnTo>
                  <a:pt x="0" y="5831"/>
                </a:lnTo>
                <a:lnTo>
                  <a:pt x="38434" y="5831"/>
                </a:lnTo>
                <a:lnTo>
                  <a:pt x="38434" y="2187"/>
                </a:lnTo>
                <a:cubicBezTo>
                  <a:pt x="37628" y="2226"/>
                  <a:pt x="36759" y="2244"/>
                  <a:pt x="35836" y="2244"/>
                </a:cubicBezTo>
                <a:cubicBezTo>
                  <a:pt x="32715" y="2244"/>
                  <a:pt x="28983" y="2036"/>
                  <a:pt x="25039" y="1717"/>
                </a:cubicBezTo>
                <a:cubicBezTo>
                  <a:pt x="22079" y="1489"/>
                  <a:pt x="19018" y="1204"/>
                  <a:pt x="16000" y="919"/>
                </a:cubicBezTo>
                <a:cubicBezTo>
                  <a:pt x="13922" y="707"/>
                  <a:pt x="11872" y="507"/>
                  <a:pt x="9907" y="308"/>
                </a:cubicBezTo>
                <a:cubicBezTo>
                  <a:pt x="7678" y="87"/>
                  <a:pt x="5705" y="0"/>
                  <a:pt x="39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8" name="Google Shape;138;p13"/>
          <p:cNvSpPr/>
          <p:nvPr/>
        </p:nvSpPr>
        <p:spPr>
          <a:xfrm>
            <a:off x="805046" y="717348"/>
            <a:ext cx="889719" cy="432030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9" name="Google Shape;139;p13"/>
          <p:cNvSpPr/>
          <p:nvPr/>
        </p:nvSpPr>
        <p:spPr>
          <a:xfrm flipH="1">
            <a:off x="7220376" y="885776"/>
            <a:ext cx="1118564" cy="347332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48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489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9434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549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603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439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1898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27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47449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73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692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6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303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81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212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394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755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57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0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51218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02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616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1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97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844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09EB-572C-4398-9393-C469A81BDF26}" type="datetimeFigureOut">
              <a:rPr lang="en-SG" smtClean="0"/>
              <a:t>25/3/2024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849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8170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advClick="0" advTm="3000">
    <p:random/>
  </p:transition>
  <p:hf sldNum="0" hdr="0"/>
  <p:txStyles>
    <p:titleStyle>
      <a:lvl1pPr marL="0" lvl="0" indent="0" algn="ctr" defTabSz="81447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40" lvl="0" indent="-30504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82" lvl="1" indent="-255062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834" lvl="2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244" lvl="3" indent="-204049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964" lvl="4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925" lvl="5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93" lvl="6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261" lvl="7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429" lvl="8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68" lvl="1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36" lvl="2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504" lvl="3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73" lvl="4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841" lvl="5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9009" lvl="6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177" lvl="7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345" lvl="8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02412" y="324000"/>
            <a:ext cx="8139178" cy="486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02412" y="972000"/>
            <a:ext cx="8139178" cy="378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304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random/>
  </p:transition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150" normalizeH="0">
          <a:solidFill>
            <a:schemeClr val="tx1"/>
          </a:solidFill>
          <a:uFillTx/>
          <a:latin typeface="+mj-lt"/>
          <a:ea typeface="宋体" panose="02010600030101010101" pitchFamily="2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94" algn="l"/>
        </a:tabLst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7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332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21" r:id="rId4"/>
    <p:sldLayoutId id="214748372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824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2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2.png"/><Relationship Id="rId21" Type="http://schemas.microsoft.com/office/2007/relationships/hdphoto" Target="../media/hdphoto7.wdp"/><Relationship Id="rId34" Type="http://schemas.openxmlformats.org/officeDocument/2006/relationships/image" Target="../media/image18.emf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7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20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9.png"/><Relationship Id="rId8" Type="http://schemas.microsoft.com/office/2007/relationships/hdphoto" Target="../media/hdphoto1.wdp"/><Relationship Id="rId3" Type="http://schemas.openxmlformats.org/officeDocument/2006/relationships/slideLayout" Target="../slideLayouts/slideLayout48.xml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37.png"/><Relationship Id="rId5" Type="http://schemas.openxmlformats.org/officeDocument/2006/relationships/image" Target="../media/image45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23.pn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23.pn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23.pn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5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9.xml"/><Relationship Id="rId6" Type="http://schemas.openxmlformats.org/officeDocument/2006/relationships/image" Target="../media/image37.png"/><Relationship Id="rId5" Type="http://schemas.openxmlformats.org/officeDocument/2006/relationships/image" Target="../media/image45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microsoft.com/office/2007/relationships/hdphoto" Target="../media/hdphoto16.wdp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0.gif"/><Relationship Id="rId18" Type="http://schemas.openxmlformats.org/officeDocument/2006/relationships/image" Target="../media/image32.gif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image" Target="../media/image29.gif"/><Relationship Id="rId17" Type="http://schemas.openxmlformats.org/officeDocument/2006/relationships/image" Target="../media/image23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image" Target="../media/image25.gif"/><Relationship Id="rId11" Type="http://schemas.microsoft.com/office/2007/relationships/hdphoto" Target="../media/hdphoto15.wdp"/><Relationship Id="rId24" Type="http://schemas.microsoft.com/office/2007/relationships/hdphoto" Target="../media/hdphoto18.wdp"/><Relationship Id="rId5" Type="http://schemas.openxmlformats.org/officeDocument/2006/relationships/audio" Target="../media/audio1.wav"/><Relationship Id="rId15" Type="http://schemas.microsoft.com/office/2007/relationships/hdphoto" Target="../media/hdphoto16.wdp"/><Relationship Id="rId23" Type="http://schemas.openxmlformats.org/officeDocument/2006/relationships/image" Target="../media/image34.png"/><Relationship Id="rId28" Type="http://schemas.openxmlformats.org/officeDocument/2006/relationships/audio" Target="../media/audio1.wav"/><Relationship Id="rId10" Type="http://schemas.openxmlformats.org/officeDocument/2006/relationships/image" Target="../media/image28.png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gif"/><Relationship Id="rId14" Type="http://schemas.openxmlformats.org/officeDocument/2006/relationships/image" Target="../media/image31.png"/><Relationship Id="rId22" Type="http://schemas.microsoft.com/office/2007/relationships/hdphoto" Target="../media/hdphoto1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3.xml"/><Relationship Id="rId6" Type="http://schemas.openxmlformats.org/officeDocument/2006/relationships/image" Target="../media/image38.jpe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4.xml"/><Relationship Id="rId6" Type="http://schemas.openxmlformats.org/officeDocument/2006/relationships/image" Target="../media/image39.jpe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5.xml"/><Relationship Id="rId6" Type="http://schemas.openxmlformats.org/officeDocument/2006/relationships/image" Target="../media/image40.jpe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6.xml"/><Relationship Id="rId6" Type="http://schemas.openxmlformats.org/officeDocument/2006/relationships/image" Target="../media/image41.jp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2.jp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44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3385260" y="2686259"/>
            <a:ext cx="946139" cy="1826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514556" y="2599867"/>
            <a:ext cx="839145" cy="208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EC69E6E-103B-40C3-8268-9F8B5AE0727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66996">
            <a:off x="7498916" y="3429183"/>
            <a:ext cx="754105" cy="10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5802E-6 L 0.02518 -1.35802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6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2" y="-271193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635368"/>
            <a:ext cx="358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3. 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 Chi Minh City.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38AFB-F645-4346-B8A1-2EB8C6A1A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977" y="1962352"/>
            <a:ext cx="3635896" cy="2493684"/>
          </a:xfrm>
          <a:prstGeom prst="rect">
            <a:avLst/>
          </a:prstGeom>
        </p:spPr>
      </p:pic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3618659" y="4488630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1. Ho Chi Minh City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Ba Na Hill.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3807316" y="443031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2. B</a:t>
            </a:r>
            <a:r>
              <a:rPr lang="el-GR" dirty="0">
                <a:latin typeface="Comic Sans MS" panose="030F0702030302020204" pitchFamily="66" charset="0"/>
              </a:rPr>
              <a:t>α </a:t>
            </a:r>
            <a:r>
              <a:rPr lang="it-IT" dirty="0">
                <a:latin typeface="Comic Sans MS" panose="030F0702030302020204" pitchFamily="66" charset="0"/>
              </a:rPr>
              <a:t>N</a:t>
            </a:r>
            <a:r>
              <a:rPr lang="el-GR" dirty="0">
                <a:latin typeface="Comic Sans MS" panose="030F0702030302020204" pitchFamily="66" charset="0"/>
              </a:rPr>
              <a:t>α </a:t>
            </a:r>
            <a:r>
              <a:rPr lang="it-IT" dirty="0">
                <a:latin typeface="Comic Sans MS" panose="030F0702030302020204" pitchFamily="66" charset="0"/>
              </a:rPr>
              <a:t>Hills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BCD81-F5C2-4645-8AC5-AF311ADF3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9810" y="2164535"/>
            <a:ext cx="2987277" cy="211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Phu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Quoc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Isl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3618659" y="4488630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3.  Phu Quoc Isl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nd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DE669-D1A3-4BD1-AD8D-153096C15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655" y="2085631"/>
            <a:ext cx="3324689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0538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Nh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α-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B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ng N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tion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l P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rk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2699791" y="4434666"/>
            <a:ext cx="441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4. Phong Nh</a:t>
            </a:r>
            <a:r>
              <a:rPr lang="el-GR" dirty="0">
                <a:latin typeface="Comic Sans MS" panose="030F0702030302020204" pitchFamily="66" charset="0"/>
              </a:rPr>
              <a:t>α-</a:t>
            </a:r>
            <a:r>
              <a:rPr lang="it-IT" dirty="0">
                <a:latin typeface="Comic Sans MS" panose="030F0702030302020204" pitchFamily="66" charset="0"/>
              </a:rPr>
              <a:t>Ke B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ng N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tion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l P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rk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AD91A-CF6F-414C-8D1D-D5749DCFE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166" y="2058696"/>
            <a:ext cx="3343742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47980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78" b="21111"/>
          <a:stretch>
            <a:fillRect/>
          </a:stretch>
        </p:blipFill>
        <p:spPr>
          <a:xfrm rot="1827218" flipH="1">
            <a:off x="7313323" y="263168"/>
            <a:ext cx="2060867" cy="12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loud 8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406" y="92328"/>
            <a:ext cx="27054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6. Let’s talk.</a:t>
            </a:r>
            <a:endParaRPr lang="en-US" sz="3200" i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221A15-6ACD-401F-81C6-460BDCB15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45" y="843558"/>
            <a:ext cx="7450550" cy="4267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7B764-7519-4414-80BE-8EED55712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061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2" y="-271193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635368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4. 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3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388895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x-none" sz="3600" b="0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380129" y="3043070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97CE"/>
              </a:buClr>
              <a:buSzPts val="3600"/>
              <a:buFont typeface="Barrio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Barrio"/>
                <a:sym typeface="Barrio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94479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1" y="16543"/>
            <a:ext cx="3765883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/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Look and circle.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EBF7E-1D4A-4D09-AC06-C6DF5643820E}"/>
              </a:ext>
            </a:extLst>
          </p:cNvPr>
          <p:cNvSpPr txBox="1"/>
          <p:nvPr/>
        </p:nvSpPr>
        <p:spPr>
          <a:xfrm>
            <a:off x="251520" y="588086"/>
            <a:ext cx="8568951" cy="45554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We’d like to visit Ha Long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Bay/ Hill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in summer.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There are a lot of trees and birds in Cuc Phuong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Island/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National Park.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Phu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Quoc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Island / Bay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has got many beautiful beaches.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I’d like to visit Ba Na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Hills / Island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by train.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F0EE36-15B2-4CF6-977C-FC4A40255932}"/>
              </a:ext>
            </a:extLst>
          </p:cNvPr>
          <p:cNvSpPr/>
          <p:nvPr/>
        </p:nvSpPr>
        <p:spPr>
          <a:xfrm>
            <a:off x="4355977" y="771550"/>
            <a:ext cx="648071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3487EC-D7D8-4A65-88EA-5E733490F3F8}"/>
              </a:ext>
            </a:extLst>
          </p:cNvPr>
          <p:cNvSpPr/>
          <p:nvPr/>
        </p:nvSpPr>
        <p:spPr>
          <a:xfrm>
            <a:off x="539552" y="2275833"/>
            <a:ext cx="2448272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90BE122-7F34-4768-A5B6-E41B48720394}"/>
              </a:ext>
            </a:extLst>
          </p:cNvPr>
          <p:cNvSpPr/>
          <p:nvPr/>
        </p:nvSpPr>
        <p:spPr>
          <a:xfrm>
            <a:off x="2051720" y="3003798"/>
            <a:ext cx="1080120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0B56749-3214-4EA4-955A-7CED72A97920}"/>
              </a:ext>
            </a:extLst>
          </p:cNvPr>
          <p:cNvSpPr/>
          <p:nvPr/>
        </p:nvSpPr>
        <p:spPr>
          <a:xfrm>
            <a:off x="3764323" y="3723878"/>
            <a:ext cx="807677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440150" y="1374376"/>
            <a:ext cx="4251050" cy="7560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10: On holiday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11252" y="1504950"/>
            <a:ext cx="4079947" cy="432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1. Task 4,5,6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9441"/>
          <a:stretch/>
        </p:blipFill>
        <p:spPr bwMode="auto">
          <a:xfrm flipH="1">
            <a:off x="3013509" y="3041334"/>
            <a:ext cx="1162001" cy="195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3951E-6 L 0.02517 -2.83951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88B4249-2D06-D882-0405-83537EE30136}"/>
              </a:ext>
            </a:extLst>
          </p:cNvPr>
          <p:cNvSpPr/>
          <p:nvPr/>
        </p:nvSpPr>
        <p:spPr>
          <a:xfrm>
            <a:off x="45095" y="3280241"/>
            <a:ext cx="8991401" cy="147681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Structure: </a:t>
            </a:r>
          </a:p>
          <a:p>
            <a:pPr algn="ctr">
              <a:buClr>
                <a:srgbClr val="000000"/>
              </a:buClr>
            </a:pPr>
            <a:r>
              <a:rPr lang="en-US" sz="2800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- Which place would you like to visit on holiday?</a:t>
            </a:r>
          </a:p>
          <a:p>
            <a:pPr algn="ctr">
              <a:buClr>
                <a:srgbClr val="000000"/>
              </a:buClr>
            </a:pPr>
            <a:r>
              <a:rPr lang="en-US" sz="2800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- I’d like to visit……………………</a:t>
            </a:r>
            <a:endParaRPr lang="x-none" sz="2800" kern="0" dirty="0">
              <a:solidFill>
                <a:srgbClr val="002060"/>
              </a:solidFill>
              <a:latin typeface="Comic Sans MS" panose="030F0702030302020204" pitchFamily="66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691681" y="511134"/>
            <a:ext cx="5760640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x-none" sz="3600" b="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UNIT </a:t>
            </a:r>
            <a:r>
              <a:rPr kumimoji="0" lang="en-US" sz="3600" b="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10</a:t>
            </a:r>
            <a:r>
              <a:rPr kumimoji="0" lang="x-none" sz="3600" b="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: </a:t>
            </a:r>
            <a:r>
              <a:rPr lang="en-US" sz="3600" kern="0" spc="300" dirty="0">
                <a:solidFill>
                  <a:srgbClr val="002060"/>
                </a:solidFill>
                <a:latin typeface="Comic Sans MS" panose="030F0702030302020204" pitchFamily="66" charset="0"/>
              </a:rPr>
              <a:t>On holiday</a:t>
            </a:r>
            <a:endParaRPr kumimoji="0" lang="x-none" sz="3600" b="0" i="0" u="none" strike="noStrike" kern="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Changa On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06693" y="1474021"/>
            <a:ext cx="3124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LESSON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–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Task 4, 5, 6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F7AE54">
                  <a:lumMod val="50000"/>
                </a:srgbClr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851670"/>
            <a:ext cx="4592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3200" b="0" i="0" u="none" strike="noStrike" kern="0" cap="none" spc="3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hanga One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8B4249-2D06-D882-0405-83537EE30136}"/>
              </a:ext>
            </a:extLst>
          </p:cNvPr>
          <p:cNvSpPr/>
          <p:nvPr/>
        </p:nvSpPr>
        <p:spPr>
          <a:xfrm>
            <a:off x="0" y="2573421"/>
            <a:ext cx="9143999" cy="583944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Vocabulary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: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bay, hill, island, nation</a:t>
            </a:r>
            <a:r>
              <a:rPr lang="en-US" sz="3200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al park.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9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" y="-18983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38" y="610947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43" y="265405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65" y="1972990"/>
            <a:ext cx="5906538" cy="3509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12" y="2856833"/>
            <a:ext cx="2846591" cy="206688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-1461993" y="420911"/>
            <a:ext cx="1210545" cy="748818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9349512" y="420911"/>
            <a:ext cx="1224299" cy="809199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6" y="0"/>
            <a:ext cx="9159176" cy="6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1515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05266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87624" y="1576412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1.Warm-up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795537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8" y="0"/>
            <a:ext cx="7328585" cy="51435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6" name="Picture 2" descr="G:\Giáo Án  WW4\unit 10\unit10\shutterstock_710904682.jpg">
            <a:extLst>
              <a:ext uri="{FF2B5EF4-FFF2-40B4-BE49-F238E27FC236}">
                <a16:creationId xmlns:a16="http://schemas.microsoft.com/office/drawing/2014/main" id="{287BC437-8E1D-4697-86A6-86C67ABF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218"/>
            <a:ext cx="8370094" cy="48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12F102-0C97-4F67-B4D0-23E2CD7BED2B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C18B2-ED96-4EA5-AC67-5ABA9F0A3D66}"/>
              </a:ext>
            </a:extLst>
          </p:cNvPr>
          <p:cNvSpPr txBox="1"/>
          <p:nvPr/>
        </p:nvSpPr>
        <p:spPr>
          <a:xfrm>
            <a:off x="831597" y="4282232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B07EB-4D14-4C74-96AD-F4A80EF42948}"/>
              </a:ext>
            </a:extLst>
          </p:cNvPr>
          <p:cNvSpPr txBox="1"/>
          <p:nvPr/>
        </p:nvSpPr>
        <p:spPr>
          <a:xfrm>
            <a:off x="1328519" y="427048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1162A-5CEF-42EA-BD52-044399E9E000}"/>
              </a:ext>
            </a:extLst>
          </p:cNvPr>
          <p:cNvSpPr txBox="1"/>
          <p:nvPr/>
        </p:nvSpPr>
        <p:spPr>
          <a:xfrm>
            <a:off x="1907163" y="4289135"/>
            <a:ext cx="41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10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8" y="0"/>
            <a:ext cx="7328585" cy="51435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807507-1AE4-479E-9392-FB0890CF59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1279"/>
            <a:ext cx="7081412" cy="4720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D4D50-8BD1-4857-8F8E-D7FD55C3AE1A}"/>
              </a:ext>
            </a:extLst>
          </p:cNvPr>
          <p:cNvSpPr txBox="1"/>
          <p:nvPr/>
        </p:nvSpPr>
        <p:spPr>
          <a:xfrm>
            <a:off x="6919684" y="4290555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E15A1-C131-4313-A8A7-63A94D6B6D28}"/>
              </a:ext>
            </a:extLst>
          </p:cNvPr>
          <p:cNvSpPr txBox="1"/>
          <p:nvPr/>
        </p:nvSpPr>
        <p:spPr>
          <a:xfrm>
            <a:off x="6422053" y="4290555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4C558-4C67-4DEB-B27D-D5E9A670149C}"/>
              </a:ext>
            </a:extLst>
          </p:cNvPr>
          <p:cNvSpPr txBox="1"/>
          <p:nvPr/>
        </p:nvSpPr>
        <p:spPr>
          <a:xfrm>
            <a:off x="5626388" y="429055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C2D856-7A2E-4F44-B956-01AFCA65B37E}"/>
              </a:ext>
            </a:extLst>
          </p:cNvPr>
          <p:cNvSpPr txBox="1"/>
          <p:nvPr/>
        </p:nvSpPr>
        <p:spPr>
          <a:xfrm>
            <a:off x="6123309" y="4265150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9C0101-7F46-4ED5-9433-94C35DA4988A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6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9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1" y="316610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2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3" y="0"/>
            <a:ext cx="2126518" cy="111062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6"/>
            <a:ext cx="1120885" cy="556874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1" y="4839858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A5631-F706-4044-BE31-C23BC5AF57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7" y="195951"/>
            <a:ext cx="7295899" cy="46265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E8DBC0-C6F5-484B-802B-1DFC171E999C}"/>
              </a:ext>
            </a:extLst>
          </p:cNvPr>
          <p:cNvSpPr txBox="1"/>
          <p:nvPr/>
        </p:nvSpPr>
        <p:spPr>
          <a:xfrm>
            <a:off x="2421872" y="2257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2D3AA4-0DF6-4974-93A2-FDA29AB07D27}"/>
              </a:ext>
            </a:extLst>
          </p:cNvPr>
          <p:cNvSpPr txBox="1"/>
          <p:nvPr/>
        </p:nvSpPr>
        <p:spPr>
          <a:xfrm>
            <a:off x="1924241" y="2257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B0AE4-8151-4DD9-A51A-290918BF5C01}"/>
              </a:ext>
            </a:extLst>
          </p:cNvPr>
          <p:cNvSpPr txBox="1"/>
          <p:nvPr/>
        </p:nvSpPr>
        <p:spPr>
          <a:xfrm>
            <a:off x="1128576" y="225777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55FA7-6A31-415D-8E92-4DE5779B52B8}"/>
              </a:ext>
            </a:extLst>
          </p:cNvPr>
          <p:cNvSpPr txBox="1"/>
          <p:nvPr/>
        </p:nvSpPr>
        <p:spPr>
          <a:xfrm>
            <a:off x="1625497" y="200371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264A33-EDB8-45BF-902C-278E0403B757}"/>
              </a:ext>
            </a:extLst>
          </p:cNvPr>
          <p:cNvSpPr txBox="1"/>
          <p:nvPr/>
        </p:nvSpPr>
        <p:spPr>
          <a:xfrm>
            <a:off x="4075078" y="2271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D1779B-74E8-4819-90FF-313E2CE2D7D1}"/>
              </a:ext>
            </a:extLst>
          </p:cNvPr>
          <p:cNvSpPr txBox="1"/>
          <p:nvPr/>
        </p:nvSpPr>
        <p:spPr>
          <a:xfrm>
            <a:off x="3577447" y="2271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581738-59DC-4011-A50D-47BE6178F06F}"/>
              </a:ext>
            </a:extLst>
          </p:cNvPr>
          <p:cNvSpPr txBox="1"/>
          <p:nvPr/>
        </p:nvSpPr>
        <p:spPr>
          <a:xfrm>
            <a:off x="2781782" y="227177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o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A75413-3F95-485A-9CC7-817A5E924C4E}"/>
              </a:ext>
            </a:extLst>
          </p:cNvPr>
          <p:cNvSpPr txBox="1"/>
          <p:nvPr/>
        </p:nvSpPr>
        <p:spPr>
          <a:xfrm>
            <a:off x="3278703" y="201771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F4DD8-CBB6-4EA6-B254-4150E6558035}"/>
              </a:ext>
            </a:extLst>
          </p:cNvPr>
          <p:cNvSpPr txBox="1"/>
          <p:nvPr/>
        </p:nvSpPr>
        <p:spPr>
          <a:xfrm>
            <a:off x="5795768" y="209838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k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578B9A-F59C-4D34-88BC-85AA8A6C62E5}"/>
              </a:ext>
            </a:extLst>
          </p:cNvPr>
          <p:cNvSpPr txBox="1"/>
          <p:nvPr/>
        </p:nvSpPr>
        <p:spPr>
          <a:xfrm>
            <a:off x="5298137" y="209838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E83904-C5F0-403D-83B5-A53CB1FEE9CE}"/>
              </a:ext>
            </a:extLst>
          </p:cNvPr>
          <p:cNvSpPr txBox="1"/>
          <p:nvPr/>
        </p:nvSpPr>
        <p:spPr>
          <a:xfrm>
            <a:off x="4502472" y="20983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p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364133-4B03-4F32-898E-6904080E0642}"/>
              </a:ext>
            </a:extLst>
          </p:cNvPr>
          <p:cNvSpPr txBox="1"/>
          <p:nvPr/>
        </p:nvSpPr>
        <p:spPr>
          <a:xfrm>
            <a:off x="4999393" y="184433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26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A44E26-409F-4185-BFA3-6825A5D87C0D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9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223478" y="1769"/>
            <a:ext cx="1407490" cy="1324506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52897" y="4525250"/>
            <a:ext cx="484026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77" y="4290832"/>
            <a:ext cx="1696474" cy="852668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1BBA2-6741-45A1-808E-C9F7CA747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5927"/>
            <a:ext cx="6645682" cy="4976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B4DEA4-92A6-4B8C-8DE9-0BBD57ED66D7}"/>
              </a:ext>
            </a:extLst>
          </p:cNvPr>
          <p:cNvSpPr txBox="1"/>
          <p:nvPr/>
        </p:nvSpPr>
        <p:spPr>
          <a:xfrm>
            <a:off x="3909084" y="455903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0449D-75F3-486F-A356-9EEE3CF70233}"/>
              </a:ext>
            </a:extLst>
          </p:cNvPr>
          <p:cNvSpPr txBox="1"/>
          <p:nvPr/>
        </p:nvSpPr>
        <p:spPr>
          <a:xfrm>
            <a:off x="3411453" y="455903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1195B-037E-449D-82B9-05BB64CE218B}"/>
              </a:ext>
            </a:extLst>
          </p:cNvPr>
          <p:cNvSpPr txBox="1"/>
          <p:nvPr/>
        </p:nvSpPr>
        <p:spPr>
          <a:xfrm>
            <a:off x="2615788" y="4559040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8C8DF2-D66E-4A1A-9591-A46225A24446}"/>
              </a:ext>
            </a:extLst>
          </p:cNvPr>
          <p:cNvSpPr txBox="1"/>
          <p:nvPr/>
        </p:nvSpPr>
        <p:spPr>
          <a:xfrm>
            <a:off x="3112709" y="4533634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FF0B00-3CA4-4436-B45C-8E4A6C0A3EBD}"/>
              </a:ext>
            </a:extLst>
          </p:cNvPr>
          <p:cNvSpPr txBox="1"/>
          <p:nvPr/>
        </p:nvSpPr>
        <p:spPr>
          <a:xfrm>
            <a:off x="4640262" y="4579263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d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ABD4B6-2E3D-43A6-803F-23B22E3B28B7}"/>
              </a:ext>
            </a:extLst>
          </p:cNvPr>
          <p:cNvSpPr txBox="1"/>
          <p:nvPr/>
        </p:nvSpPr>
        <p:spPr>
          <a:xfrm>
            <a:off x="4341518" y="4553858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n </a:t>
            </a:r>
          </a:p>
        </p:txBody>
      </p:sp>
      <p:sp>
        <p:nvSpPr>
          <p:cNvPr id="23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213CB3-F991-4DF4-A05B-CFA15C57493A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5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22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05267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576412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2.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165476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28" name="Picture 4" descr="The Wonders of the National Park of Gargano - Ecobnb">
            <a:extLst>
              <a:ext uri="{FF2B5EF4-FFF2-40B4-BE49-F238E27FC236}">
                <a16:creationId xmlns:a16="http://schemas.microsoft.com/office/drawing/2014/main" id="{1C55FE0B-BBB0-4683-945C-9742A6E51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r="5682"/>
          <a:stretch/>
        </p:blipFill>
        <p:spPr bwMode="auto">
          <a:xfrm>
            <a:off x="2867657" y="2282784"/>
            <a:ext cx="3984750" cy="24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4. Listen and repeat. T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r:10.3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683568" y="771550"/>
            <a:ext cx="4176464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256584" y="77155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 Gα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rg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αno Nαtionαl Pαrk.</a:t>
            </a:r>
          </a:p>
        </p:txBody>
      </p:sp>
      <p:pic>
        <p:nvPicPr>
          <p:cNvPr id="4" name="track 10.3">
            <a:hlinkClick r:id="" action="ppaction://media"/>
            <a:extLst>
              <a:ext uri="{FF2B5EF4-FFF2-40B4-BE49-F238E27FC236}">
                <a16:creationId xmlns:a16="http://schemas.microsoft.com/office/drawing/2014/main" id="{4639D9FE-724F-4657-9C76-C917EFE03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4168" y="0"/>
            <a:ext cx="609600" cy="609600"/>
          </a:xfrm>
          <a:prstGeom prst="rect">
            <a:avLst/>
          </a:prstGeom>
        </p:spPr>
      </p:pic>
      <p:pic>
        <p:nvPicPr>
          <p:cNvPr id="1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D3F24BDF-DA3E-419B-BCF8-9BFD612F7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242CD2EE-5CDB-496E-9CC8-71F8F94F6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0E49-E4FC-493E-AD87-DC953EC22191}:36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D32C0-1E77-4645-955A-A3F0FA8168C3}:36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C5161-E3F1-4492-B68E-DBE080B53795}:36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35115-1D11-4355-A30A-E63224F73123}:36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4426</TotalTime>
  <Words>412</Words>
  <Application>Microsoft Office PowerPoint</Application>
  <PresentationFormat>On-screen Show (16:9)</PresentationFormat>
  <Paragraphs>96</Paragraphs>
  <Slides>21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微软雅黑</vt:lpstr>
      <vt:lpstr>宋体</vt:lpstr>
      <vt:lpstr>Arial</vt:lpstr>
      <vt:lpstr>Barrio</vt:lpstr>
      <vt:lpstr>Calibri</vt:lpstr>
      <vt:lpstr>Calibri Light</vt:lpstr>
      <vt:lpstr>Cambria</vt:lpstr>
      <vt:lpstr>Catamaran</vt:lpstr>
      <vt:lpstr>Changa One</vt:lpstr>
      <vt:lpstr>Comic Sans MS</vt:lpstr>
      <vt:lpstr>Montserrat</vt:lpstr>
      <vt:lpstr>Roboto</vt:lpstr>
      <vt:lpstr>Russo One</vt:lpstr>
      <vt:lpstr>Office Theme</vt:lpstr>
      <vt:lpstr>第一PPT，www.1ppt.com</vt:lpstr>
      <vt:lpstr>1_第一PPT，www.1ppt.com</vt:lpstr>
      <vt:lpstr>1_Office Theme</vt:lpstr>
      <vt:lpstr>It's Springtime! MK Plan by Slidesgo</vt:lpstr>
      <vt:lpstr>1_It's Springtime! MK Plan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LAPTOP-HP</dc:creator>
  <cp:lastModifiedBy>THIS_PC</cp:lastModifiedBy>
  <cp:revision>216</cp:revision>
  <dcterms:created xsi:type="dcterms:W3CDTF">2021-06-13T00:39:44Z</dcterms:created>
  <dcterms:modified xsi:type="dcterms:W3CDTF">2024-03-25T05:59:36Z</dcterms:modified>
</cp:coreProperties>
</file>