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17"/>
          <p:cNvGrpSpPr/>
          <p:nvPr/>
        </p:nvGrpSpPr>
        <p:grpSpPr>
          <a:xfrm>
            <a:off x="3001393" y="672425"/>
            <a:ext cx="7565087" cy="954300"/>
            <a:chOff x="1296327" y="1622386"/>
            <a:chExt cx="7565087" cy="954300"/>
          </a:xfrm>
        </p:grpSpPr>
        <p:sp>
          <p:nvSpPr>
            <p:cNvPr id="3568" name="Google Shape;3568;p17"/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0" name="Google Shape;3570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71" name="Google Shape;3571;p17"/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17"/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17"/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4" name="Google Shape;3574;p17"/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8"/>
          <p:cNvSpPr/>
          <p:nvPr/>
        </p:nvSpPr>
        <p:spPr>
          <a:xfrm>
            <a:off x="5943359" y="1659704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18"/>
          <p:cNvSpPr/>
          <p:nvPr/>
        </p:nvSpPr>
        <p:spPr>
          <a:xfrm>
            <a:off x="431074" y="1659704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1" name="Google Shape;3581;p18"/>
          <p:cNvGrpSpPr/>
          <p:nvPr/>
        </p:nvGrpSpPr>
        <p:grpSpPr>
          <a:xfrm>
            <a:off x="1143565" y="900827"/>
            <a:ext cx="4382024" cy="570588"/>
            <a:chOff x="1296327" y="1647588"/>
            <a:chExt cx="4382024" cy="570588"/>
          </a:xfrm>
        </p:grpSpPr>
        <p:sp>
          <p:nvSpPr>
            <p:cNvPr id="3582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4" name="Google Shape;3584;p18"/>
          <p:cNvSpPr txBox="1"/>
          <p:nvPr/>
        </p:nvSpPr>
        <p:spPr>
          <a:xfrm>
            <a:off x="822283" y="1916140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121    +    437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558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/>
          </a:p>
        </p:txBody>
      </p:sp>
      <p:sp>
        <p:nvSpPr>
          <p:cNvPr id="3585" name="Google Shape;3585;p18"/>
          <p:cNvSpPr txBox="1"/>
          <p:nvPr/>
        </p:nvSpPr>
        <p:spPr>
          <a:xfrm>
            <a:off x="6477879" y="1916140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160    +    382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542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/>
          </a:p>
        </p:txBody>
      </p:sp>
      <p:sp>
        <p:nvSpPr>
          <p:cNvPr id="3586" name="Google Shape;3586;p18"/>
          <p:cNvSpPr/>
          <p:nvPr/>
        </p:nvSpPr>
        <p:spPr>
          <a:xfrm>
            <a:off x="2327565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8"/>
          <p:cNvSpPr/>
          <p:nvPr/>
        </p:nvSpPr>
        <p:spPr>
          <a:xfrm>
            <a:off x="9628911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oogle Shape;3592;p19"/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3593" name="Google Shape;3593;p19"/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19"/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3596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8" name="Google Shape;3598;p19"/>
            <p:cNvCxnSpPr>
              <a:stCxn id="359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99" name="Google Shape;3599;p19"/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842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4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lớn nhất nằm trong hình tròn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824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bé nhất nằm trong hình vuông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19"/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3610" name="Google Shape;3610;p1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824 – 410 = 414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1948490" y="3745359"/>
            <a:ext cx="81099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 Bãi Cháy dài hơn cầu Trường Tiền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903 – 403 = 500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Đáp số: 500 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4419600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4419600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3207545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46767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>
            <a:off x="46767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59721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59721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4760120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4760120" y="261778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4760120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62285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62285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75239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75239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6311904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6311904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1547893" y="4112801"/>
            <a:ext cx="91616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chuyển chỗ một que tính để được số lớn nhất có thể.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hiệu của số thu được ở câu a với số ban đầu.</a:t>
            </a:r>
            <a:endParaRPr/>
          </a:p>
        </p:txBody>
      </p:sp>
      <p:sp>
        <p:nvSpPr>
          <p:cNvPr id="3645" name="Google Shape;3645;p21"/>
          <p:cNvSpPr/>
          <p:nvPr/>
        </p:nvSpPr>
        <p:spPr>
          <a:xfrm>
            <a:off x="8827227" y="2411166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6" name="Google Shape;3646;p21"/>
          <p:cNvGrpSpPr/>
          <p:nvPr/>
        </p:nvGrpSpPr>
        <p:grpSpPr>
          <a:xfrm>
            <a:off x="4942565" y="5547380"/>
            <a:ext cx="2738677" cy="741606"/>
            <a:chOff x="6940630" y="4098709"/>
            <a:chExt cx="2928397" cy="827779"/>
          </a:xfrm>
        </p:grpSpPr>
        <p:sp>
          <p:nvSpPr>
            <p:cNvPr id="3647" name="Google Shape;3647;p21"/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1"/>
          <p:cNvSpPr/>
          <p:nvPr/>
        </p:nvSpPr>
        <p:spPr>
          <a:xfrm>
            <a:off x="7089618" y="5715900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1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288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</cp:revision>
  <dcterms:created xsi:type="dcterms:W3CDTF">2021-06-02T01:34:28Z</dcterms:created>
  <dcterms:modified xsi:type="dcterms:W3CDTF">2024-03-26T08:22:21Z</dcterms:modified>
</cp:coreProperties>
</file>