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</p:sldMasterIdLst>
  <p:notesMasterIdLst>
    <p:notesMasterId r:id="rId25"/>
  </p:notesMasterIdLst>
  <p:sldIdLst>
    <p:sldId id="257" r:id="rId6"/>
    <p:sldId id="263" r:id="rId7"/>
    <p:sldId id="256" r:id="rId8"/>
    <p:sldId id="2007577129" r:id="rId9"/>
    <p:sldId id="258" r:id="rId10"/>
    <p:sldId id="259" r:id="rId11"/>
    <p:sldId id="260" r:id="rId12"/>
    <p:sldId id="261" r:id="rId13"/>
    <p:sldId id="262" r:id="rId14"/>
    <p:sldId id="2884" r:id="rId15"/>
    <p:sldId id="265" r:id="rId16"/>
    <p:sldId id="2896" r:id="rId17"/>
    <p:sldId id="2899" r:id="rId18"/>
    <p:sldId id="2886" r:id="rId19"/>
    <p:sldId id="2901" r:id="rId20"/>
    <p:sldId id="2007577122" r:id="rId21"/>
    <p:sldId id="2897" r:id="rId22"/>
    <p:sldId id="2889" r:id="rId23"/>
    <p:sldId id="28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1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61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53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8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82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4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28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74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23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9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9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22.png"/><Relationship Id="rId26" Type="http://schemas.microsoft.com/office/2007/relationships/hdphoto" Target="../media/hdphoto14.wdp"/><Relationship Id="rId39" Type="http://schemas.microsoft.com/office/2007/relationships/hdphoto" Target="../media/hdphoto20.wdp"/><Relationship Id="rId21" Type="http://schemas.microsoft.com/office/2007/relationships/hdphoto" Target="../media/hdphoto12.wdp"/><Relationship Id="rId34" Type="http://schemas.microsoft.com/office/2007/relationships/hdphoto" Target="../media/hdphoto18.wdp"/><Relationship Id="rId42" Type="http://schemas.microsoft.com/office/2007/relationships/hdphoto" Target="../media/hdphoto21.wdp"/><Relationship Id="rId47" Type="http://schemas.openxmlformats.org/officeDocument/2006/relationships/image" Target="../media/image36.png"/><Relationship Id="rId50" Type="http://schemas.openxmlformats.org/officeDocument/2006/relationships/image" Target="../media/image37.png"/><Relationship Id="rId55" Type="http://schemas.openxmlformats.org/officeDocument/2006/relationships/slide" Target="slide8.xml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29" Type="http://schemas.openxmlformats.org/officeDocument/2006/relationships/image" Target="../media/image28.png"/><Relationship Id="rId11" Type="http://schemas.microsoft.com/office/2007/relationships/hdphoto" Target="../media/hdphoto7.wdp"/><Relationship Id="rId24" Type="http://schemas.openxmlformats.org/officeDocument/2006/relationships/image" Target="../media/image25.png"/><Relationship Id="rId32" Type="http://schemas.microsoft.com/office/2007/relationships/hdphoto" Target="../media/hdphoto17.wdp"/><Relationship Id="rId37" Type="http://schemas.microsoft.com/office/2007/relationships/hdphoto" Target="../media/hdphoto19.wdp"/><Relationship Id="rId40" Type="http://schemas.openxmlformats.org/officeDocument/2006/relationships/slide" Target="slide9.xml"/><Relationship Id="rId45" Type="http://schemas.microsoft.com/office/2007/relationships/hdphoto" Target="../media/hdphoto22.wdp"/><Relationship Id="rId53" Type="http://schemas.openxmlformats.org/officeDocument/2006/relationships/image" Target="../media/image38.png"/><Relationship Id="rId5" Type="http://schemas.microsoft.com/office/2007/relationships/hdphoto" Target="../media/hdphoto4.wdp"/><Relationship Id="rId19" Type="http://schemas.microsoft.com/office/2007/relationships/hdphoto" Target="../media/hdphoto11.wdp"/><Relationship Id="rId4" Type="http://schemas.openxmlformats.org/officeDocument/2006/relationships/image" Target="../media/image15.png"/><Relationship Id="rId9" Type="http://schemas.microsoft.com/office/2007/relationships/hdphoto" Target="../media/hdphoto6.wdp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image" Target="../media/image27.png"/><Relationship Id="rId30" Type="http://schemas.microsoft.com/office/2007/relationships/hdphoto" Target="../media/hdphoto16.wdp"/><Relationship Id="rId35" Type="http://schemas.openxmlformats.org/officeDocument/2006/relationships/image" Target="../media/image31.png"/><Relationship Id="rId43" Type="http://schemas.openxmlformats.org/officeDocument/2006/relationships/slide" Target="slide4.xml"/><Relationship Id="rId48" Type="http://schemas.microsoft.com/office/2007/relationships/hdphoto" Target="../media/hdphoto23.wdp"/><Relationship Id="rId56" Type="http://schemas.openxmlformats.org/officeDocument/2006/relationships/image" Target="../media/image39.png"/><Relationship Id="rId8" Type="http://schemas.openxmlformats.org/officeDocument/2006/relationships/image" Target="../media/image17.png"/><Relationship Id="rId51" Type="http://schemas.microsoft.com/office/2007/relationships/hdphoto" Target="../media/hdphoto24.wdp"/><Relationship Id="rId3" Type="http://schemas.microsoft.com/office/2007/relationships/hdphoto" Target="../media/hdphoto3.wdp"/><Relationship Id="rId12" Type="http://schemas.openxmlformats.org/officeDocument/2006/relationships/image" Target="../media/image19.png"/><Relationship Id="rId17" Type="http://schemas.microsoft.com/office/2007/relationships/hdphoto" Target="../media/hdphoto10.wdp"/><Relationship Id="rId25" Type="http://schemas.openxmlformats.org/officeDocument/2006/relationships/image" Target="../media/image26.png"/><Relationship Id="rId33" Type="http://schemas.openxmlformats.org/officeDocument/2006/relationships/image" Target="../media/image30.png"/><Relationship Id="rId38" Type="http://schemas.openxmlformats.org/officeDocument/2006/relationships/image" Target="../media/image33.png"/><Relationship Id="rId46" Type="http://schemas.openxmlformats.org/officeDocument/2006/relationships/slide" Target="slide5.xml"/><Relationship Id="rId20" Type="http://schemas.openxmlformats.org/officeDocument/2006/relationships/image" Target="../media/image23.png"/><Relationship Id="rId41" Type="http://schemas.openxmlformats.org/officeDocument/2006/relationships/image" Target="../media/image34.png"/><Relationship Id="rId54" Type="http://schemas.microsoft.com/office/2007/relationships/hdphoto" Target="../media/hdphoto25.wdp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6.png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openxmlformats.org/officeDocument/2006/relationships/image" Target="../media/image32.png"/><Relationship Id="rId49" Type="http://schemas.openxmlformats.org/officeDocument/2006/relationships/slide" Target="slide6.xml"/><Relationship Id="rId57" Type="http://schemas.microsoft.com/office/2007/relationships/hdphoto" Target="../media/hdphoto26.wdp"/><Relationship Id="rId10" Type="http://schemas.openxmlformats.org/officeDocument/2006/relationships/image" Target="../media/image18.png"/><Relationship Id="rId31" Type="http://schemas.openxmlformats.org/officeDocument/2006/relationships/image" Target="../media/image29.png"/><Relationship Id="rId44" Type="http://schemas.openxmlformats.org/officeDocument/2006/relationships/image" Target="../media/image35.png"/><Relationship Id="rId5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27.wdp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27.wdp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27.wdp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27.wdp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27.wdp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27.wdp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35"/>
            <a:ext cx="12192000" cy="6422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43224" y="1233394"/>
            <a:ext cx="9505552" cy="3625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61: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trừ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1000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59598" y="2678875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23;p25">
            <a:extLst>
              <a:ext uri="{FF2B5EF4-FFF2-40B4-BE49-F238E27FC236}">
                <a16:creationId xmlns:a16="http://schemas.microsoft.com/office/drawing/2014/main" id="{F0D760E1-3325-469B-A6B3-FC8AB56483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24" y="683680"/>
            <a:ext cx="1852590" cy="7729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12;p3">
            <a:extLst>
              <a:ext uri="{FF2B5EF4-FFF2-40B4-BE49-F238E27FC236}">
                <a16:creationId xmlns:a16="http://schemas.microsoft.com/office/drawing/2014/main" id="{F2752F40-7D25-4C54-9685-E9152DC916FB}"/>
              </a:ext>
            </a:extLst>
          </p:cNvPr>
          <p:cNvSpPr txBox="1"/>
          <p:nvPr/>
        </p:nvSpPr>
        <p:spPr>
          <a:xfrm>
            <a:off x="4652555" y="5392503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586 – 254 = ?</a:t>
            </a:r>
            <a:endParaRPr sz="32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613;p3" descr="Screen Clipping">
            <a:extLst>
              <a:ext uri="{FF2B5EF4-FFF2-40B4-BE49-F238E27FC236}">
                <a16:creationId xmlns:a16="http://schemas.microsoft.com/office/drawing/2014/main" id="{AABAF4B0-054F-4CC8-8B09-411FEC1B40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133" t="6508"/>
          <a:stretch/>
        </p:blipFill>
        <p:spPr>
          <a:xfrm>
            <a:off x="1167619" y="1812726"/>
            <a:ext cx="9856761" cy="30175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614;p3">
            <a:extLst>
              <a:ext uri="{FF2B5EF4-FFF2-40B4-BE49-F238E27FC236}">
                <a16:creationId xmlns:a16="http://schemas.microsoft.com/office/drawing/2014/main" id="{B15FC25D-90D4-4F44-B610-86AAE7D97D3C}"/>
              </a:ext>
            </a:extLst>
          </p:cNvPr>
          <p:cNvSpPr/>
          <p:nvPr/>
        </p:nvSpPr>
        <p:spPr>
          <a:xfrm>
            <a:off x="955764" y="1655972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547" y="5236722"/>
            <a:ext cx="1461471" cy="1461471"/>
          </a:xfrm>
          <a:prstGeom prst="rect">
            <a:avLst/>
          </a:prstGeom>
        </p:spPr>
      </p:pic>
      <p:graphicFrame>
        <p:nvGraphicFramePr>
          <p:cNvPr id="7" name="Google Shape;2619;p4">
            <a:extLst>
              <a:ext uri="{FF2B5EF4-FFF2-40B4-BE49-F238E27FC236}">
                <a16:creationId xmlns:a16="http://schemas.microsoft.com/office/drawing/2014/main" id="{FE50BDAE-28C2-4B7B-B4D9-C52565E334D8}"/>
              </a:ext>
            </a:extLst>
          </p:cNvPr>
          <p:cNvGraphicFramePr/>
          <p:nvPr/>
        </p:nvGraphicFramePr>
        <p:xfrm>
          <a:off x="945242" y="457199"/>
          <a:ext cx="4790550" cy="5957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9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Trăm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Chục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Đơn vị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2620;p4">
            <a:extLst>
              <a:ext uri="{FF2B5EF4-FFF2-40B4-BE49-F238E27FC236}">
                <a16:creationId xmlns:a16="http://schemas.microsoft.com/office/drawing/2014/main" id="{ED70D759-C398-4EAA-ABE7-FD4AA0E0C307}"/>
              </a:ext>
            </a:extLst>
          </p:cNvPr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621;p4">
            <a:extLst>
              <a:ext uri="{FF2B5EF4-FFF2-40B4-BE49-F238E27FC236}">
                <a16:creationId xmlns:a16="http://schemas.microsoft.com/office/drawing/2014/main" id="{8B72D171-62F1-4074-89FB-B25EE772A02E}"/>
              </a:ext>
            </a:extLst>
          </p:cNvPr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622;p4">
            <a:extLst>
              <a:ext uri="{FF2B5EF4-FFF2-40B4-BE49-F238E27FC236}">
                <a16:creationId xmlns:a16="http://schemas.microsoft.com/office/drawing/2014/main" id="{08B331AB-BC97-46BB-9193-90CA74FA027C}"/>
              </a:ext>
            </a:extLst>
          </p:cNvPr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623;p4">
            <a:extLst>
              <a:ext uri="{FF2B5EF4-FFF2-40B4-BE49-F238E27FC236}">
                <a16:creationId xmlns:a16="http://schemas.microsoft.com/office/drawing/2014/main" id="{E9734907-E0ED-444B-A585-8288DC799FA9}"/>
              </a:ext>
            </a:extLst>
          </p:cNvPr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624;p4">
            <a:extLst>
              <a:ext uri="{FF2B5EF4-FFF2-40B4-BE49-F238E27FC236}">
                <a16:creationId xmlns:a16="http://schemas.microsoft.com/office/drawing/2014/main" id="{AB3FFED3-E7B0-4C26-80AD-6EF8F0CCB597}"/>
              </a:ext>
            </a:extLst>
          </p:cNvPr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625;p4">
            <a:extLst>
              <a:ext uri="{FF2B5EF4-FFF2-40B4-BE49-F238E27FC236}">
                <a16:creationId xmlns:a16="http://schemas.microsoft.com/office/drawing/2014/main" id="{430043E1-CC2B-452F-AE93-2A0DADEF4CD6}"/>
              </a:ext>
            </a:extLst>
          </p:cNvPr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626;p4">
            <a:extLst>
              <a:ext uri="{FF2B5EF4-FFF2-40B4-BE49-F238E27FC236}">
                <a16:creationId xmlns:a16="http://schemas.microsoft.com/office/drawing/2014/main" id="{9FF644E7-92F7-4F3D-B47C-B4442B515367}"/>
              </a:ext>
            </a:extLst>
          </p:cNvPr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2627;p4">
            <a:extLst>
              <a:ext uri="{FF2B5EF4-FFF2-40B4-BE49-F238E27FC236}">
                <a16:creationId xmlns:a16="http://schemas.microsoft.com/office/drawing/2014/main" id="{9BB7BC5A-4127-437F-AE66-1F6A0B92D9B8}"/>
              </a:ext>
            </a:extLst>
          </p:cNvPr>
          <p:cNvGrpSpPr/>
          <p:nvPr/>
        </p:nvGrpSpPr>
        <p:grpSpPr>
          <a:xfrm>
            <a:off x="1279174" y="1292528"/>
            <a:ext cx="901548" cy="901548"/>
            <a:chOff x="4046220" y="2072640"/>
            <a:chExt cx="2590800" cy="2590800"/>
          </a:xfrm>
        </p:grpSpPr>
        <p:sp>
          <p:nvSpPr>
            <p:cNvPr id="17" name="Google Shape;2628;p4">
              <a:extLst>
                <a:ext uri="{FF2B5EF4-FFF2-40B4-BE49-F238E27FC236}">
                  <a16:creationId xmlns:a16="http://schemas.microsoft.com/office/drawing/2014/main" id="{E05C331F-BED1-46CA-BFAD-88934F714EF3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29;p4">
              <a:extLst>
                <a:ext uri="{FF2B5EF4-FFF2-40B4-BE49-F238E27FC236}">
                  <a16:creationId xmlns:a16="http://schemas.microsoft.com/office/drawing/2014/main" id="{6C793AC4-01D8-45F2-88AB-D1C17F7EFAD0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30;p4">
              <a:extLst>
                <a:ext uri="{FF2B5EF4-FFF2-40B4-BE49-F238E27FC236}">
                  <a16:creationId xmlns:a16="http://schemas.microsoft.com/office/drawing/2014/main" id="{B4AF78EC-A0AE-467B-9219-F6F19E9C43D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31;p4">
              <a:extLst>
                <a:ext uri="{FF2B5EF4-FFF2-40B4-BE49-F238E27FC236}">
                  <a16:creationId xmlns:a16="http://schemas.microsoft.com/office/drawing/2014/main" id="{A5801EA7-25B7-4866-AAFC-74851D67B14F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32;p4">
              <a:extLst>
                <a:ext uri="{FF2B5EF4-FFF2-40B4-BE49-F238E27FC236}">
                  <a16:creationId xmlns:a16="http://schemas.microsoft.com/office/drawing/2014/main" id="{38C28F27-16F5-441D-B350-7FBC1096E37C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33;p4">
              <a:extLst>
                <a:ext uri="{FF2B5EF4-FFF2-40B4-BE49-F238E27FC236}">
                  <a16:creationId xmlns:a16="http://schemas.microsoft.com/office/drawing/2014/main" id="{2BD1479E-F17A-4DEB-8FF1-BA8D767CC73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634;p4">
              <a:extLst>
                <a:ext uri="{FF2B5EF4-FFF2-40B4-BE49-F238E27FC236}">
                  <a16:creationId xmlns:a16="http://schemas.microsoft.com/office/drawing/2014/main" id="{AB69FA61-CEE9-4387-A80C-9A164E9A0F88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35;p4">
              <a:extLst>
                <a:ext uri="{FF2B5EF4-FFF2-40B4-BE49-F238E27FC236}">
                  <a16:creationId xmlns:a16="http://schemas.microsoft.com/office/drawing/2014/main" id="{445E68A7-6333-4D46-91BB-A1E6E93BB2A4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636;p4">
              <a:extLst>
                <a:ext uri="{FF2B5EF4-FFF2-40B4-BE49-F238E27FC236}">
                  <a16:creationId xmlns:a16="http://schemas.microsoft.com/office/drawing/2014/main" id="{468DD37D-FB1A-4228-BFDE-E1F6C82F5F30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37;p4">
              <a:extLst>
                <a:ext uri="{FF2B5EF4-FFF2-40B4-BE49-F238E27FC236}">
                  <a16:creationId xmlns:a16="http://schemas.microsoft.com/office/drawing/2014/main" id="{B75DA17C-6A76-4DE6-9C8D-B7A7509DB62B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638;p4">
              <a:extLst>
                <a:ext uri="{FF2B5EF4-FFF2-40B4-BE49-F238E27FC236}">
                  <a16:creationId xmlns:a16="http://schemas.microsoft.com/office/drawing/2014/main" id="{F71B6DDA-C670-4FA2-BE5F-AFCF08833FE9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639;p4">
              <a:extLst>
                <a:ext uri="{FF2B5EF4-FFF2-40B4-BE49-F238E27FC236}">
                  <a16:creationId xmlns:a16="http://schemas.microsoft.com/office/drawing/2014/main" id="{842AA447-E466-41BD-8220-D62364CDF58B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640;p4">
              <a:extLst>
                <a:ext uri="{FF2B5EF4-FFF2-40B4-BE49-F238E27FC236}">
                  <a16:creationId xmlns:a16="http://schemas.microsoft.com/office/drawing/2014/main" id="{3526CFD6-8757-459D-B8B3-C5173E22085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641;p4">
              <a:extLst>
                <a:ext uri="{FF2B5EF4-FFF2-40B4-BE49-F238E27FC236}">
                  <a16:creationId xmlns:a16="http://schemas.microsoft.com/office/drawing/2014/main" id="{B87EC44B-4A14-49C3-A4F9-B48D1DBEB7A9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642;p4">
              <a:extLst>
                <a:ext uri="{FF2B5EF4-FFF2-40B4-BE49-F238E27FC236}">
                  <a16:creationId xmlns:a16="http://schemas.microsoft.com/office/drawing/2014/main" id="{DEBA53EA-E0C9-441F-A1E1-9B316516C902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643;p4">
              <a:extLst>
                <a:ext uri="{FF2B5EF4-FFF2-40B4-BE49-F238E27FC236}">
                  <a16:creationId xmlns:a16="http://schemas.microsoft.com/office/drawing/2014/main" id="{2D0291A0-4862-4202-9313-5B6A835E7E9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644;p4">
              <a:extLst>
                <a:ext uri="{FF2B5EF4-FFF2-40B4-BE49-F238E27FC236}">
                  <a16:creationId xmlns:a16="http://schemas.microsoft.com/office/drawing/2014/main" id="{1612661F-C387-4AC4-9B64-D456BC02A1EF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645;p4">
              <a:extLst>
                <a:ext uri="{FF2B5EF4-FFF2-40B4-BE49-F238E27FC236}">
                  <a16:creationId xmlns:a16="http://schemas.microsoft.com/office/drawing/2014/main" id="{9718EB66-92F5-4A83-ACDA-A4769D25AA47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646;p4">
              <a:extLst>
                <a:ext uri="{FF2B5EF4-FFF2-40B4-BE49-F238E27FC236}">
                  <a16:creationId xmlns:a16="http://schemas.microsoft.com/office/drawing/2014/main" id="{EBA4604E-2529-4441-A098-21D9E5C82A99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647;p4">
              <a:extLst>
                <a:ext uri="{FF2B5EF4-FFF2-40B4-BE49-F238E27FC236}">
                  <a16:creationId xmlns:a16="http://schemas.microsoft.com/office/drawing/2014/main" id="{86A16F8A-C7AF-4D11-BB35-C010455BB564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648;p4">
              <a:extLst>
                <a:ext uri="{FF2B5EF4-FFF2-40B4-BE49-F238E27FC236}">
                  <a16:creationId xmlns:a16="http://schemas.microsoft.com/office/drawing/2014/main" id="{23B96598-2FA9-4B5B-9C5E-B2C2D8BCBC7F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649;p4">
              <a:extLst>
                <a:ext uri="{FF2B5EF4-FFF2-40B4-BE49-F238E27FC236}">
                  <a16:creationId xmlns:a16="http://schemas.microsoft.com/office/drawing/2014/main" id="{AFC9B5BB-6934-43C3-BFA1-FABDCE968B13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650;p4">
              <a:extLst>
                <a:ext uri="{FF2B5EF4-FFF2-40B4-BE49-F238E27FC236}">
                  <a16:creationId xmlns:a16="http://schemas.microsoft.com/office/drawing/2014/main" id="{7FEEA3EA-CBB0-4BCA-BB5B-BF3E662AF6B6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651;p4">
              <a:extLst>
                <a:ext uri="{FF2B5EF4-FFF2-40B4-BE49-F238E27FC236}">
                  <a16:creationId xmlns:a16="http://schemas.microsoft.com/office/drawing/2014/main" id="{E1954F89-A6CA-423B-B68B-29A3A4BD6653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652;p4">
              <a:extLst>
                <a:ext uri="{FF2B5EF4-FFF2-40B4-BE49-F238E27FC236}">
                  <a16:creationId xmlns:a16="http://schemas.microsoft.com/office/drawing/2014/main" id="{C1C89919-239D-4F1F-BF36-9FB1B63DAA0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653;p4">
              <a:extLst>
                <a:ext uri="{FF2B5EF4-FFF2-40B4-BE49-F238E27FC236}">
                  <a16:creationId xmlns:a16="http://schemas.microsoft.com/office/drawing/2014/main" id="{8DBEB244-07C1-4120-96A3-7734823CE22F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654;p4">
              <a:extLst>
                <a:ext uri="{FF2B5EF4-FFF2-40B4-BE49-F238E27FC236}">
                  <a16:creationId xmlns:a16="http://schemas.microsoft.com/office/drawing/2014/main" id="{8F84B9EA-30FF-4456-807F-CBA09BFE6311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655;p4">
              <a:extLst>
                <a:ext uri="{FF2B5EF4-FFF2-40B4-BE49-F238E27FC236}">
                  <a16:creationId xmlns:a16="http://schemas.microsoft.com/office/drawing/2014/main" id="{87268D22-1C0C-41BE-A82E-EB8C6B3F66B9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656;p4">
              <a:extLst>
                <a:ext uri="{FF2B5EF4-FFF2-40B4-BE49-F238E27FC236}">
                  <a16:creationId xmlns:a16="http://schemas.microsoft.com/office/drawing/2014/main" id="{4E1550FE-53A8-4A13-AE89-B6B450EB5CF5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657;p4">
              <a:extLst>
                <a:ext uri="{FF2B5EF4-FFF2-40B4-BE49-F238E27FC236}">
                  <a16:creationId xmlns:a16="http://schemas.microsoft.com/office/drawing/2014/main" id="{340AB452-B6D8-4647-96D0-CC6EA19F4F7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658;p4">
              <a:extLst>
                <a:ext uri="{FF2B5EF4-FFF2-40B4-BE49-F238E27FC236}">
                  <a16:creationId xmlns:a16="http://schemas.microsoft.com/office/drawing/2014/main" id="{1AC369E6-DCE6-41B4-B73A-3A79FE64F363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659;p4">
              <a:extLst>
                <a:ext uri="{FF2B5EF4-FFF2-40B4-BE49-F238E27FC236}">
                  <a16:creationId xmlns:a16="http://schemas.microsoft.com/office/drawing/2014/main" id="{18478D92-D156-4AA9-8348-A90F1927E2F3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660;p4">
              <a:extLst>
                <a:ext uri="{FF2B5EF4-FFF2-40B4-BE49-F238E27FC236}">
                  <a16:creationId xmlns:a16="http://schemas.microsoft.com/office/drawing/2014/main" id="{DF7DC11A-0AC3-41DA-926E-73210B8C68C2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661;p4">
              <a:extLst>
                <a:ext uri="{FF2B5EF4-FFF2-40B4-BE49-F238E27FC236}">
                  <a16:creationId xmlns:a16="http://schemas.microsoft.com/office/drawing/2014/main" id="{A588771B-764E-429C-B100-85D42F366478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662;p4">
              <a:extLst>
                <a:ext uri="{FF2B5EF4-FFF2-40B4-BE49-F238E27FC236}">
                  <a16:creationId xmlns:a16="http://schemas.microsoft.com/office/drawing/2014/main" id="{1C54787B-3DAF-4D13-8154-1118C0AF56E9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63;p4">
              <a:extLst>
                <a:ext uri="{FF2B5EF4-FFF2-40B4-BE49-F238E27FC236}">
                  <a16:creationId xmlns:a16="http://schemas.microsoft.com/office/drawing/2014/main" id="{FDE06C78-C853-4002-B6E6-E2CF7D236733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664;p4">
              <a:extLst>
                <a:ext uri="{FF2B5EF4-FFF2-40B4-BE49-F238E27FC236}">
                  <a16:creationId xmlns:a16="http://schemas.microsoft.com/office/drawing/2014/main" id="{D95DF3ED-196B-41D8-8DF5-E1590245A407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665;p4">
              <a:extLst>
                <a:ext uri="{FF2B5EF4-FFF2-40B4-BE49-F238E27FC236}">
                  <a16:creationId xmlns:a16="http://schemas.microsoft.com/office/drawing/2014/main" id="{D8C165FB-4177-49D2-8AFE-9D51C7FE0FF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666;p4">
              <a:extLst>
                <a:ext uri="{FF2B5EF4-FFF2-40B4-BE49-F238E27FC236}">
                  <a16:creationId xmlns:a16="http://schemas.microsoft.com/office/drawing/2014/main" id="{A1A5D4A4-C917-4614-8AEB-0E9D2D2B988B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667;p4">
              <a:extLst>
                <a:ext uri="{FF2B5EF4-FFF2-40B4-BE49-F238E27FC236}">
                  <a16:creationId xmlns:a16="http://schemas.microsoft.com/office/drawing/2014/main" id="{400A05E9-5160-4E47-A7B3-F83A4317A2E9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668;p4">
              <a:extLst>
                <a:ext uri="{FF2B5EF4-FFF2-40B4-BE49-F238E27FC236}">
                  <a16:creationId xmlns:a16="http://schemas.microsoft.com/office/drawing/2014/main" id="{87EAFCC3-97FF-44AD-91F9-9DE599DF9FCA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669;p4">
              <a:extLst>
                <a:ext uri="{FF2B5EF4-FFF2-40B4-BE49-F238E27FC236}">
                  <a16:creationId xmlns:a16="http://schemas.microsoft.com/office/drawing/2014/main" id="{73E17375-AB51-4A98-B5EC-C93CFB583711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670;p4">
              <a:extLst>
                <a:ext uri="{FF2B5EF4-FFF2-40B4-BE49-F238E27FC236}">
                  <a16:creationId xmlns:a16="http://schemas.microsoft.com/office/drawing/2014/main" id="{E48FB9B1-E635-4134-8EC0-C6533FDAA1CD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671;p4">
              <a:extLst>
                <a:ext uri="{FF2B5EF4-FFF2-40B4-BE49-F238E27FC236}">
                  <a16:creationId xmlns:a16="http://schemas.microsoft.com/office/drawing/2014/main" id="{CA2460BC-9E8C-408A-AEF0-6E333CEE0F1A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672;p4">
              <a:extLst>
                <a:ext uri="{FF2B5EF4-FFF2-40B4-BE49-F238E27FC236}">
                  <a16:creationId xmlns:a16="http://schemas.microsoft.com/office/drawing/2014/main" id="{E9E7EB20-07DD-49F8-9EFF-5D7281C9ACF6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673;p4">
              <a:extLst>
                <a:ext uri="{FF2B5EF4-FFF2-40B4-BE49-F238E27FC236}">
                  <a16:creationId xmlns:a16="http://schemas.microsoft.com/office/drawing/2014/main" id="{1E4C7A38-0784-4A49-9529-2DD1C7DEB628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674;p4">
              <a:extLst>
                <a:ext uri="{FF2B5EF4-FFF2-40B4-BE49-F238E27FC236}">
                  <a16:creationId xmlns:a16="http://schemas.microsoft.com/office/drawing/2014/main" id="{D1AC11E4-8686-45E5-AC08-2763358EBD80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675;p4">
              <a:extLst>
                <a:ext uri="{FF2B5EF4-FFF2-40B4-BE49-F238E27FC236}">
                  <a16:creationId xmlns:a16="http://schemas.microsoft.com/office/drawing/2014/main" id="{277E4B97-F90A-4654-B5B1-1F2786DC21E8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676;p4">
              <a:extLst>
                <a:ext uri="{FF2B5EF4-FFF2-40B4-BE49-F238E27FC236}">
                  <a16:creationId xmlns:a16="http://schemas.microsoft.com/office/drawing/2014/main" id="{53663B69-7E6A-4D24-A24E-7364D795E6D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677;p4">
              <a:extLst>
                <a:ext uri="{FF2B5EF4-FFF2-40B4-BE49-F238E27FC236}">
                  <a16:creationId xmlns:a16="http://schemas.microsoft.com/office/drawing/2014/main" id="{A4469E10-F7D5-4554-A717-3CD164335B78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678;p4">
              <a:extLst>
                <a:ext uri="{FF2B5EF4-FFF2-40B4-BE49-F238E27FC236}">
                  <a16:creationId xmlns:a16="http://schemas.microsoft.com/office/drawing/2014/main" id="{C5B2700F-92D2-4E28-AD8F-08057A8AC0CE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679;p4">
              <a:extLst>
                <a:ext uri="{FF2B5EF4-FFF2-40B4-BE49-F238E27FC236}">
                  <a16:creationId xmlns:a16="http://schemas.microsoft.com/office/drawing/2014/main" id="{C5EA8223-9A74-482F-B736-A3E131EE8AB0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680;p4">
              <a:extLst>
                <a:ext uri="{FF2B5EF4-FFF2-40B4-BE49-F238E27FC236}">
                  <a16:creationId xmlns:a16="http://schemas.microsoft.com/office/drawing/2014/main" id="{1A1414FD-438A-4431-84D8-8D1C58E330AF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681;p4">
              <a:extLst>
                <a:ext uri="{FF2B5EF4-FFF2-40B4-BE49-F238E27FC236}">
                  <a16:creationId xmlns:a16="http://schemas.microsoft.com/office/drawing/2014/main" id="{30A1ED4F-008F-453E-9390-13BC071B889E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682;p4">
              <a:extLst>
                <a:ext uri="{FF2B5EF4-FFF2-40B4-BE49-F238E27FC236}">
                  <a16:creationId xmlns:a16="http://schemas.microsoft.com/office/drawing/2014/main" id="{A1ABFD10-AE32-47EA-BE6C-1BB393340AFA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683;p4">
              <a:extLst>
                <a:ext uri="{FF2B5EF4-FFF2-40B4-BE49-F238E27FC236}">
                  <a16:creationId xmlns:a16="http://schemas.microsoft.com/office/drawing/2014/main" id="{A0BF2558-02FF-4FC6-8541-13644A379C99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684;p4">
              <a:extLst>
                <a:ext uri="{FF2B5EF4-FFF2-40B4-BE49-F238E27FC236}">
                  <a16:creationId xmlns:a16="http://schemas.microsoft.com/office/drawing/2014/main" id="{306C9136-E447-45F3-81BE-C75636C4CF04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685;p4">
              <a:extLst>
                <a:ext uri="{FF2B5EF4-FFF2-40B4-BE49-F238E27FC236}">
                  <a16:creationId xmlns:a16="http://schemas.microsoft.com/office/drawing/2014/main" id="{D180948F-F955-4E20-8475-B22105B3CA50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686;p4">
              <a:extLst>
                <a:ext uri="{FF2B5EF4-FFF2-40B4-BE49-F238E27FC236}">
                  <a16:creationId xmlns:a16="http://schemas.microsoft.com/office/drawing/2014/main" id="{6FC16D5E-4D46-4A49-B873-97EC31712E11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687;p4">
              <a:extLst>
                <a:ext uri="{FF2B5EF4-FFF2-40B4-BE49-F238E27FC236}">
                  <a16:creationId xmlns:a16="http://schemas.microsoft.com/office/drawing/2014/main" id="{C7D0CC9A-64EB-43A9-BA23-131DC872E9AB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688;p4">
              <a:extLst>
                <a:ext uri="{FF2B5EF4-FFF2-40B4-BE49-F238E27FC236}">
                  <a16:creationId xmlns:a16="http://schemas.microsoft.com/office/drawing/2014/main" id="{462AB193-8544-46B0-B9F4-50E12B6D2A6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689;p4">
              <a:extLst>
                <a:ext uri="{FF2B5EF4-FFF2-40B4-BE49-F238E27FC236}">
                  <a16:creationId xmlns:a16="http://schemas.microsoft.com/office/drawing/2014/main" id="{18D54310-0F4F-4F6A-98D3-E6D9586AB08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690;p4">
              <a:extLst>
                <a:ext uri="{FF2B5EF4-FFF2-40B4-BE49-F238E27FC236}">
                  <a16:creationId xmlns:a16="http://schemas.microsoft.com/office/drawing/2014/main" id="{8AB93F61-2C97-4821-9066-50003C8D934E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691;p4">
              <a:extLst>
                <a:ext uri="{FF2B5EF4-FFF2-40B4-BE49-F238E27FC236}">
                  <a16:creationId xmlns:a16="http://schemas.microsoft.com/office/drawing/2014/main" id="{05AE6913-ADEF-4055-863A-507A5D2FB9D4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692;p4">
              <a:extLst>
                <a:ext uri="{FF2B5EF4-FFF2-40B4-BE49-F238E27FC236}">
                  <a16:creationId xmlns:a16="http://schemas.microsoft.com/office/drawing/2014/main" id="{9503C68A-5394-471A-AFB5-CE58ABCA1F3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693;p4">
              <a:extLst>
                <a:ext uri="{FF2B5EF4-FFF2-40B4-BE49-F238E27FC236}">
                  <a16:creationId xmlns:a16="http://schemas.microsoft.com/office/drawing/2014/main" id="{ED586D24-06AB-4499-9DBB-EA977FA66F27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694;p4">
              <a:extLst>
                <a:ext uri="{FF2B5EF4-FFF2-40B4-BE49-F238E27FC236}">
                  <a16:creationId xmlns:a16="http://schemas.microsoft.com/office/drawing/2014/main" id="{E6118DA0-31A4-479A-A135-8AB32A0E25FB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695;p4">
              <a:extLst>
                <a:ext uri="{FF2B5EF4-FFF2-40B4-BE49-F238E27FC236}">
                  <a16:creationId xmlns:a16="http://schemas.microsoft.com/office/drawing/2014/main" id="{30158DB3-BCCA-4B8C-A53E-619AA6144FAA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696;p4">
              <a:extLst>
                <a:ext uri="{FF2B5EF4-FFF2-40B4-BE49-F238E27FC236}">
                  <a16:creationId xmlns:a16="http://schemas.microsoft.com/office/drawing/2014/main" id="{C93A370B-D233-4868-86A3-D90D9ED96665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697;p4">
              <a:extLst>
                <a:ext uri="{FF2B5EF4-FFF2-40B4-BE49-F238E27FC236}">
                  <a16:creationId xmlns:a16="http://schemas.microsoft.com/office/drawing/2014/main" id="{F4ADC95D-484B-4CB5-AE22-E2C074C15FFF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698;p4">
              <a:extLst>
                <a:ext uri="{FF2B5EF4-FFF2-40B4-BE49-F238E27FC236}">
                  <a16:creationId xmlns:a16="http://schemas.microsoft.com/office/drawing/2014/main" id="{DB9809E1-0B4C-45C6-8FB3-4E19F09E4B1C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699;p4">
              <a:extLst>
                <a:ext uri="{FF2B5EF4-FFF2-40B4-BE49-F238E27FC236}">
                  <a16:creationId xmlns:a16="http://schemas.microsoft.com/office/drawing/2014/main" id="{F8558046-7220-419A-8B59-49AB3C959A86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00;p4">
              <a:extLst>
                <a:ext uri="{FF2B5EF4-FFF2-40B4-BE49-F238E27FC236}">
                  <a16:creationId xmlns:a16="http://schemas.microsoft.com/office/drawing/2014/main" id="{95698381-21AB-41A5-A195-2A0911B061C0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01;p4">
              <a:extLst>
                <a:ext uri="{FF2B5EF4-FFF2-40B4-BE49-F238E27FC236}">
                  <a16:creationId xmlns:a16="http://schemas.microsoft.com/office/drawing/2014/main" id="{E9DAC62B-22B2-4D7D-969B-0B57C8B4DF5B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02;p4">
              <a:extLst>
                <a:ext uri="{FF2B5EF4-FFF2-40B4-BE49-F238E27FC236}">
                  <a16:creationId xmlns:a16="http://schemas.microsoft.com/office/drawing/2014/main" id="{94020864-4F29-4CEB-A2EC-B5C687FAA93D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03;p4">
              <a:extLst>
                <a:ext uri="{FF2B5EF4-FFF2-40B4-BE49-F238E27FC236}">
                  <a16:creationId xmlns:a16="http://schemas.microsoft.com/office/drawing/2014/main" id="{BF8E6B58-E0AF-4374-83B6-C3A669E4E8DD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04;p4">
              <a:extLst>
                <a:ext uri="{FF2B5EF4-FFF2-40B4-BE49-F238E27FC236}">
                  <a16:creationId xmlns:a16="http://schemas.microsoft.com/office/drawing/2014/main" id="{4EC646AC-C9C0-4782-B2BD-2257593E1BE7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05;p4">
              <a:extLst>
                <a:ext uri="{FF2B5EF4-FFF2-40B4-BE49-F238E27FC236}">
                  <a16:creationId xmlns:a16="http://schemas.microsoft.com/office/drawing/2014/main" id="{81F73D66-C24F-4922-A8C3-8FA2AE604B44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06;p4">
              <a:extLst>
                <a:ext uri="{FF2B5EF4-FFF2-40B4-BE49-F238E27FC236}">
                  <a16:creationId xmlns:a16="http://schemas.microsoft.com/office/drawing/2014/main" id="{A31939C2-3D17-48AC-B6C0-5750AD1F1078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07;p4">
              <a:extLst>
                <a:ext uri="{FF2B5EF4-FFF2-40B4-BE49-F238E27FC236}">
                  <a16:creationId xmlns:a16="http://schemas.microsoft.com/office/drawing/2014/main" id="{DF454F00-6121-440E-A3D3-1D769A4E270C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08;p4">
              <a:extLst>
                <a:ext uri="{FF2B5EF4-FFF2-40B4-BE49-F238E27FC236}">
                  <a16:creationId xmlns:a16="http://schemas.microsoft.com/office/drawing/2014/main" id="{B005BEAD-7A15-4278-B41B-B3DED35354D1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09;p4">
              <a:extLst>
                <a:ext uri="{FF2B5EF4-FFF2-40B4-BE49-F238E27FC236}">
                  <a16:creationId xmlns:a16="http://schemas.microsoft.com/office/drawing/2014/main" id="{5251C237-4CA0-42C8-B10D-F64FBC8CD621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10;p4">
              <a:extLst>
                <a:ext uri="{FF2B5EF4-FFF2-40B4-BE49-F238E27FC236}">
                  <a16:creationId xmlns:a16="http://schemas.microsoft.com/office/drawing/2014/main" id="{DA692820-597E-4218-8C5D-5443A883B96C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11;p4">
              <a:extLst>
                <a:ext uri="{FF2B5EF4-FFF2-40B4-BE49-F238E27FC236}">
                  <a16:creationId xmlns:a16="http://schemas.microsoft.com/office/drawing/2014/main" id="{6364D1F7-39A6-4407-8F6E-C3673B4B21AE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12;p4">
              <a:extLst>
                <a:ext uri="{FF2B5EF4-FFF2-40B4-BE49-F238E27FC236}">
                  <a16:creationId xmlns:a16="http://schemas.microsoft.com/office/drawing/2014/main" id="{85D09F10-ED60-4812-AF9E-D1AF3A1F5E7C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13;p4">
              <a:extLst>
                <a:ext uri="{FF2B5EF4-FFF2-40B4-BE49-F238E27FC236}">
                  <a16:creationId xmlns:a16="http://schemas.microsoft.com/office/drawing/2014/main" id="{4F060D7E-1421-4760-A88B-1604DDA0A48D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14;p4">
              <a:extLst>
                <a:ext uri="{FF2B5EF4-FFF2-40B4-BE49-F238E27FC236}">
                  <a16:creationId xmlns:a16="http://schemas.microsoft.com/office/drawing/2014/main" id="{038AAA11-2FF4-44C0-BA53-28BC8499E77C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15;p4">
              <a:extLst>
                <a:ext uri="{FF2B5EF4-FFF2-40B4-BE49-F238E27FC236}">
                  <a16:creationId xmlns:a16="http://schemas.microsoft.com/office/drawing/2014/main" id="{7E326B59-A8BE-4359-80EC-1E3BE5AF925F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16;p4">
              <a:extLst>
                <a:ext uri="{FF2B5EF4-FFF2-40B4-BE49-F238E27FC236}">
                  <a16:creationId xmlns:a16="http://schemas.microsoft.com/office/drawing/2014/main" id="{FCB3CCAD-55DA-4DE4-B6B7-0A5EFD18EFA0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17;p4">
              <a:extLst>
                <a:ext uri="{FF2B5EF4-FFF2-40B4-BE49-F238E27FC236}">
                  <a16:creationId xmlns:a16="http://schemas.microsoft.com/office/drawing/2014/main" id="{F36F4A16-F970-4BE5-AF93-FF341590806A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18;p4">
              <a:extLst>
                <a:ext uri="{FF2B5EF4-FFF2-40B4-BE49-F238E27FC236}">
                  <a16:creationId xmlns:a16="http://schemas.microsoft.com/office/drawing/2014/main" id="{7975944E-2D03-47F5-A3F4-394A7D6AA733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19;p4">
              <a:extLst>
                <a:ext uri="{FF2B5EF4-FFF2-40B4-BE49-F238E27FC236}">
                  <a16:creationId xmlns:a16="http://schemas.microsoft.com/office/drawing/2014/main" id="{A22EC197-B78C-437E-AE77-D5D9E85FA326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20;p4">
              <a:extLst>
                <a:ext uri="{FF2B5EF4-FFF2-40B4-BE49-F238E27FC236}">
                  <a16:creationId xmlns:a16="http://schemas.microsoft.com/office/drawing/2014/main" id="{AD459B71-3E3B-4F03-8D95-44A5023A1061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21;p4">
              <a:extLst>
                <a:ext uri="{FF2B5EF4-FFF2-40B4-BE49-F238E27FC236}">
                  <a16:creationId xmlns:a16="http://schemas.microsoft.com/office/drawing/2014/main" id="{FC011AE0-3C52-4BC3-A1B0-713130C7E1C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22;p4">
              <a:extLst>
                <a:ext uri="{FF2B5EF4-FFF2-40B4-BE49-F238E27FC236}">
                  <a16:creationId xmlns:a16="http://schemas.microsoft.com/office/drawing/2014/main" id="{6303F97D-6706-44FB-BFD3-CC9B7A54995B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23;p4">
              <a:extLst>
                <a:ext uri="{FF2B5EF4-FFF2-40B4-BE49-F238E27FC236}">
                  <a16:creationId xmlns:a16="http://schemas.microsoft.com/office/drawing/2014/main" id="{34E49957-FE76-4593-B268-435ED59852E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24;p4">
              <a:extLst>
                <a:ext uri="{FF2B5EF4-FFF2-40B4-BE49-F238E27FC236}">
                  <a16:creationId xmlns:a16="http://schemas.microsoft.com/office/drawing/2014/main" id="{D373F79A-75B3-4959-83F6-311ED2095CB0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25;p4">
              <a:extLst>
                <a:ext uri="{FF2B5EF4-FFF2-40B4-BE49-F238E27FC236}">
                  <a16:creationId xmlns:a16="http://schemas.microsoft.com/office/drawing/2014/main" id="{1906ECA1-1C2B-4E0E-A2A9-FB70BA6437F0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26;p4">
              <a:extLst>
                <a:ext uri="{FF2B5EF4-FFF2-40B4-BE49-F238E27FC236}">
                  <a16:creationId xmlns:a16="http://schemas.microsoft.com/office/drawing/2014/main" id="{DD100E86-F4E3-4185-B4AE-B2AC964AD059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27;p4">
              <a:extLst>
                <a:ext uri="{FF2B5EF4-FFF2-40B4-BE49-F238E27FC236}">
                  <a16:creationId xmlns:a16="http://schemas.microsoft.com/office/drawing/2014/main" id="{D82B53F2-B8E5-40EE-800D-A656DE9F679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2728;p4">
            <a:extLst>
              <a:ext uri="{FF2B5EF4-FFF2-40B4-BE49-F238E27FC236}">
                <a16:creationId xmlns:a16="http://schemas.microsoft.com/office/drawing/2014/main" id="{95D9D6B5-89B5-4273-A822-FF245AD3224D}"/>
              </a:ext>
            </a:extLst>
          </p:cNvPr>
          <p:cNvGrpSpPr/>
          <p:nvPr/>
        </p:nvGrpSpPr>
        <p:grpSpPr>
          <a:xfrm>
            <a:off x="1279174" y="2317765"/>
            <a:ext cx="901548" cy="901548"/>
            <a:chOff x="4046220" y="2072640"/>
            <a:chExt cx="2590800" cy="2590800"/>
          </a:xfrm>
        </p:grpSpPr>
        <p:sp>
          <p:nvSpPr>
            <p:cNvPr id="118" name="Google Shape;2729;p4">
              <a:extLst>
                <a:ext uri="{FF2B5EF4-FFF2-40B4-BE49-F238E27FC236}">
                  <a16:creationId xmlns:a16="http://schemas.microsoft.com/office/drawing/2014/main" id="{BFE57A3D-AB7B-4770-BE1F-92E5E92D9C2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30;p4">
              <a:extLst>
                <a:ext uri="{FF2B5EF4-FFF2-40B4-BE49-F238E27FC236}">
                  <a16:creationId xmlns:a16="http://schemas.microsoft.com/office/drawing/2014/main" id="{AD2DAFD6-CD5B-41C1-97E8-227F6BB7B2FD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31;p4">
              <a:extLst>
                <a:ext uri="{FF2B5EF4-FFF2-40B4-BE49-F238E27FC236}">
                  <a16:creationId xmlns:a16="http://schemas.microsoft.com/office/drawing/2014/main" id="{8E4DEDC7-CEC2-4BE3-97D9-0B586AB0781F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32;p4">
              <a:extLst>
                <a:ext uri="{FF2B5EF4-FFF2-40B4-BE49-F238E27FC236}">
                  <a16:creationId xmlns:a16="http://schemas.microsoft.com/office/drawing/2014/main" id="{E9632990-1B21-4E57-BD1E-AF11B096067D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33;p4">
              <a:extLst>
                <a:ext uri="{FF2B5EF4-FFF2-40B4-BE49-F238E27FC236}">
                  <a16:creationId xmlns:a16="http://schemas.microsoft.com/office/drawing/2014/main" id="{6CA8AA33-91F6-4E6C-A071-D59C71F978D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34;p4">
              <a:extLst>
                <a:ext uri="{FF2B5EF4-FFF2-40B4-BE49-F238E27FC236}">
                  <a16:creationId xmlns:a16="http://schemas.microsoft.com/office/drawing/2014/main" id="{D98D7094-879D-48BE-92F7-E7336C6AAB7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35;p4">
              <a:extLst>
                <a:ext uri="{FF2B5EF4-FFF2-40B4-BE49-F238E27FC236}">
                  <a16:creationId xmlns:a16="http://schemas.microsoft.com/office/drawing/2014/main" id="{EB7D4854-FD64-4494-8A84-D5C44736839F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36;p4">
              <a:extLst>
                <a:ext uri="{FF2B5EF4-FFF2-40B4-BE49-F238E27FC236}">
                  <a16:creationId xmlns:a16="http://schemas.microsoft.com/office/drawing/2014/main" id="{D8BC90CE-389D-499A-8F4E-28AAEDE566B4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37;p4">
              <a:extLst>
                <a:ext uri="{FF2B5EF4-FFF2-40B4-BE49-F238E27FC236}">
                  <a16:creationId xmlns:a16="http://schemas.microsoft.com/office/drawing/2014/main" id="{1836441C-1974-476F-9E5E-53E6E8719A55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38;p4">
              <a:extLst>
                <a:ext uri="{FF2B5EF4-FFF2-40B4-BE49-F238E27FC236}">
                  <a16:creationId xmlns:a16="http://schemas.microsoft.com/office/drawing/2014/main" id="{BA2EE5AE-74A0-4624-89B5-9547B9FE5711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39;p4">
              <a:extLst>
                <a:ext uri="{FF2B5EF4-FFF2-40B4-BE49-F238E27FC236}">
                  <a16:creationId xmlns:a16="http://schemas.microsoft.com/office/drawing/2014/main" id="{73DD2D3F-A8E1-44C2-BACD-F6667E2E6404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40;p4">
              <a:extLst>
                <a:ext uri="{FF2B5EF4-FFF2-40B4-BE49-F238E27FC236}">
                  <a16:creationId xmlns:a16="http://schemas.microsoft.com/office/drawing/2014/main" id="{FEA46CAA-D64E-4C4B-8705-A8AA5E0CCD42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41;p4">
              <a:extLst>
                <a:ext uri="{FF2B5EF4-FFF2-40B4-BE49-F238E27FC236}">
                  <a16:creationId xmlns:a16="http://schemas.microsoft.com/office/drawing/2014/main" id="{BF6A0DA5-D397-4187-92B9-AADC8C1E0339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42;p4">
              <a:extLst>
                <a:ext uri="{FF2B5EF4-FFF2-40B4-BE49-F238E27FC236}">
                  <a16:creationId xmlns:a16="http://schemas.microsoft.com/office/drawing/2014/main" id="{47FF9ACA-5885-4C8A-9ABB-4F8F3FC89574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43;p4">
              <a:extLst>
                <a:ext uri="{FF2B5EF4-FFF2-40B4-BE49-F238E27FC236}">
                  <a16:creationId xmlns:a16="http://schemas.microsoft.com/office/drawing/2014/main" id="{FC4E2F93-D92B-4619-BD14-CDC2E51C4640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44;p4">
              <a:extLst>
                <a:ext uri="{FF2B5EF4-FFF2-40B4-BE49-F238E27FC236}">
                  <a16:creationId xmlns:a16="http://schemas.microsoft.com/office/drawing/2014/main" id="{CE7ADB7F-6832-4C7B-A4D3-FF0ACF8D7E9B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45;p4">
              <a:extLst>
                <a:ext uri="{FF2B5EF4-FFF2-40B4-BE49-F238E27FC236}">
                  <a16:creationId xmlns:a16="http://schemas.microsoft.com/office/drawing/2014/main" id="{D3859024-41DC-4ED9-83F2-D8EBB7C84363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46;p4">
              <a:extLst>
                <a:ext uri="{FF2B5EF4-FFF2-40B4-BE49-F238E27FC236}">
                  <a16:creationId xmlns:a16="http://schemas.microsoft.com/office/drawing/2014/main" id="{5545F821-15FB-41FA-A2F4-BA88C68EBB93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47;p4">
              <a:extLst>
                <a:ext uri="{FF2B5EF4-FFF2-40B4-BE49-F238E27FC236}">
                  <a16:creationId xmlns:a16="http://schemas.microsoft.com/office/drawing/2014/main" id="{78F63C64-949B-4B2E-8C78-5C2EFD97BA1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48;p4">
              <a:extLst>
                <a:ext uri="{FF2B5EF4-FFF2-40B4-BE49-F238E27FC236}">
                  <a16:creationId xmlns:a16="http://schemas.microsoft.com/office/drawing/2014/main" id="{FA3108D4-341E-4DD1-847E-7C00F21FAF20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49;p4">
              <a:extLst>
                <a:ext uri="{FF2B5EF4-FFF2-40B4-BE49-F238E27FC236}">
                  <a16:creationId xmlns:a16="http://schemas.microsoft.com/office/drawing/2014/main" id="{9C2488B3-7B02-4BB1-9627-F1EBA1AE6F31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50;p4">
              <a:extLst>
                <a:ext uri="{FF2B5EF4-FFF2-40B4-BE49-F238E27FC236}">
                  <a16:creationId xmlns:a16="http://schemas.microsoft.com/office/drawing/2014/main" id="{7F3B26FB-D964-41D7-B0B7-72CB5726B1F0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51;p4">
              <a:extLst>
                <a:ext uri="{FF2B5EF4-FFF2-40B4-BE49-F238E27FC236}">
                  <a16:creationId xmlns:a16="http://schemas.microsoft.com/office/drawing/2014/main" id="{5086D488-F88E-4982-AD16-4F74416949A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52;p4">
              <a:extLst>
                <a:ext uri="{FF2B5EF4-FFF2-40B4-BE49-F238E27FC236}">
                  <a16:creationId xmlns:a16="http://schemas.microsoft.com/office/drawing/2014/main" id="{FF8411BC-7E35-4B9C-AF16-7B9EF60D5635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53;p4">
              <a:extLst>
                <a:ext uri="{FF2B5EF4-FFF2-40B4-BE49-F238E27FC236}">
                  <a16:creationId xmlns:a16="http://schemas.microsoft.com/office/drawing/2014/main" id="{E46A0A64-70B4-46EA-98A1-C678AB9A976B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54;p4">
              <a:extLst>
                <a:ext uri="{FF2B5EF4-FFF2-40B4-BE49-F238E27FC236}">
                  <a16:creationId xmlns:a16="http://schemas.microsoft.com/office/drawing/2014/main" id="{2DADD331-E7D0-4C11-8A69-E2160CBED176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55;p4">
              <a:extLst>
                <a:ext uri="{FF2B5EF4-FFF2-40B4-BE49-F238E27FC236}">
                  <a16:creationId xmlns:a16="http://schemas.microsoft.com/office/drawing/2014/main" id="{FA57BA14-456B-4CB2-8019-C434B524AC43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56;p4">
              <a:extLst>
                <a:ext uri="{FF2B5EF4-FFF2-40B4-BE49-F238E27FC236}">
                  <a16:creationId xmlns:a16="http://schemas.microsoft.com/office/drawing/2014/main" id="{74DF8D04-9558-4718-84DD-37600C1F1290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57;p4">
              <a:extLst>
                <a:ext uri="{FF2B5EF4-FFF2-40B4-BE49-F238E27FC236}">
                  <a16:creationId xmlns:a16="http://schemas.microsoft.com/office/drawing/2014/main" id="{B036CBD4-F2D0-4379-8F88-2C222604A048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58;p4">
              <a:extLst>
                <a:ext uri="{FF2B5EF4-FFF2-40B4-BE49-F238E27FC236}">
                  <a16:creationId xmlns:a16="http://schemas.microsoft.com/office/drawing/2014/main" id="{0BF0AF3A-94A1-4D41-8AC5-9A14B0676F2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59;p4">
              <a:extLst>
                <a:ext uri="{FF2B5EF4-FFF2-40B4-BE49-F238E27FC236}">
                  <a16:creationId xmlns:a16="http://schemas.microsoft.com/office/drawing/2014/main" id="{6CB827F1-7481-40B2-BFC0-48FCBF0FCE2B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60;p4">
              <a:extLst>
                <a:ext uri="{FF2B5EF4-FFF2-40B4-BE49-F238E27FC236}">
                  <a16:creationId xmlns:a16="http://schemas.microsoft.com/office/drawing/2014/main" id="{00F401A1-5CB2-468B-8C74-6B60928FE9B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61;p4">
              <a:extLst>
                <a:ext uri="{FF2B5EF4-FFF2-40B4-BE49-F238E27FC236}">
                  <a16:creationId xmlns:a16="http://schemas.microsoft.com/office/drawing/2014/main" id="{962D1595-C0D0-4879-A3A2-A4DFEDE5E6A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2762;p4">
              <a:extLst>
                <a:ext uri="{FF2B5EF4-FFF2-40B4-BE49-F238E27FC236}">
                  <a16:creationId xmlns:a16="http://schemas.microsoft.com/office/drawing/2014/main" id="{D15A1509-6DEA-4E88-8B76-F7E9453EBB86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2763;p4">
              <a:extLst>
                <a:ext uri="{FF2B5EF4-FFF2-40B4-BE49-F238E27FC236}">
                  <a16:creationId xmlns:a16="http://schemas.microsoft.com/office/drawing/2014/main" id="{07DEC4E7-EE11-4971-B23F-1D48A69AD33F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64;p4">
              <a:extLst>
                <a:ext uri="{FF2B5EF4-FFF2-40B4-BE49-F238E27FC236}">
                  <a16:creationId xmlns:a16="http://schemas.microsoft.com/office/drawing/2014/main" id="{27B519F7-F4B4-4C40-BDFA-45042E570F52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65;p4">
              <a:extLst>
                <a:ext uri="{FF2B5EF4-FFF2-40B4-BE49-F238E27FC236}">
                  <a16:creationId xmlns:a16="http://schemas.microsoft.com/office/drawing/2014/main" id="{8D93AF91-F480-47DE-B7A9-BC19F47E2614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66;p4">
              <a:extLst>
                <a:ext uri="{FF2B5EF4-FFF2-40B4-BE49-F238E27FC236}">
                  <a16:creationId xmlns:a16="http://schemas.microsoft.com/office/drawing/2014/main" id="{96B89396-43D2-40F4-97D5-C489C6AE6E3B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67;p4">
              <a:extLst>
                <a:ext uri="{FF2B5EF4-FFF2-40B4-BE49-F238E27FC236}">
                  <a16:creationId xmlns:a16="http://schemas.microsoft.com/office/drawing/2014/main" id="{79D4D7B0-027F-4DEF-A5A3-A0DC8A32F717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68;p4">
              <a:extLst>
                <a:ext uri="{FF2B5EF4-FFF2-40B4-BE49-F238E27FC236}">
                  <a16:creationId xmlns:a16="http://schemas.microsoft.com/office/drawing/2014/main" id="{3C8B1735-1588-4D2D-ACC9-17F0A04491E9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69;p4">
              <a:extLst>
                <a:ext uri="{FF2B5EF4-FFF2-40B4-BE49-F238E27FC236}">
                  <a16:creationId xmlns:a16="http://schemas.microsoft.com/office/drawing/2014/main" id="{D3642A2D-05ED-4040-BD63-75232DB8BE4F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70;p4">
              <a:extLst>
                <a:ext uri="{FF2B5EF4-FFF2-40B4-BE49-F238E27FC236}">
                  <a16:creationId xmlns:a16="http://schemas.microsoft.com/office/drawing/2014/main" id="{B93578E3-A39D-465A-9BA3-FF0C927176F5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71;p4">
              <a:extLst>
                <a:ext uri="{FF2B5EF4-FFF2-40B4-BE49-F238E27FC236}">
                  <a16:creationId xmlns:a16="http://schemas.microsoft.com/office/drawing/2014/main" id="{261A9981-5518-4FF9-8F40-765286F8D3CC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72;p4">
              <a:extLst>
                <a:ext uri="{FF2B5EF4-FFF2-40B4-BE49-F238E27FC236}">
                  <a16:creationId xmlns:a16="http://schemas.microsoft.com/office/drawing/2014/main" id="{628A947D-4E69-4580-8370-637BF48B583D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73;p4">
              <a:extLst>
                <a:ext uri="{FF2B5EF4-FFF2-40B4-BE49-F238E27FC236}">
                  <a16:creationId xmlns:a16="http://schemas.microsoft.com/office/drawing/2014/main" id="{247F5C6E-5DB7-4E0A-AF2E-05DFD385A529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74;p4">
              <a:extLst>
                <a:ext uri="{FF2B5EF4-FFF2-40B4-BE49-F238E27FC236}">
                  <a16:creationId xmlns:a16="http://schemas.microsoft.com/office/drawing/2014/main" id="{651AF173-19CA-4575-AE29-A10B10272B00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75;p4">
              <a:extLst>
                <a:ext uri="{FF2B5EF4-FFF2-40B4-BE49-F238E27FC236}">
                  <a16:creationId xmlns:a16="http://schemas.microsoft.com/office/drawing/2014/main" id="{923DF492-E32A-4675-8E29-6C2474D77109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76;p4">
              <a:extLst>
                <a:ext uri="{FF2B5EF4-FFF2-40B4-BE49-F238E27FC236}">
                  <a16:creationId xmlns:a16="http://schemas.microsoft.com/office/drawing/2014/main" id="{B24DC6D5-E9F5-4031-B604-5517185593C7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77;p4">
              <a:extLst>
                <a:ext uri="{FF2B5EF4-FFF2-40B4-BE49-F238E27FC236}">
                  <a16:creationId xmlns:a16="http://schemas.microsoft.com/office/drawing/2014/main" id="{B86767DE-2517-41FB-8654-18886E7BF7C6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78;p4">
              <a:extLst>
                <a:ext uri="{FF2B5EF4-FFF2-40B4-BE49-F238E27FC236}">
                  <a16:creationId xmlns:a16="http://schemas.microsoft.com/office/drawing/2014/main" id="{4B4A45DA-0D29-4707-A7D7-6AB804F7887F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79;p4">
              <a:extLst>
                <a:ext uri="{FF2B5EF4-FFF2-40B4-BE49-F238E27FC236}">
                  <a16:creationId xmlns:a16="http://schemas.microsoft.com/office/drawing/2014/main" id="{C955B1CA-8C71-4ECC-BCCD-5184BFD8206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80;p4">
              <a:extLst>
                <a:ext uri="{FF2B5EF4-FFF2-40B4-BE49-F238E27FC236}">
                  <a16:creationId xmlns:a16="http://schemas.microsoft.com/office/drawing/2014/main" id="{257B71E4-F23E-4575-B946-4B3C94AD8D9B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81;p4">
              <a:extLst>
                <a:ext uri="{FF2B5EF4-FFF2-40B4-BE49-F238E27FC236}">
                  <a16:creationId xmlns:a16="http://schemas.microsoft.com/office/drawing/2014/main" id="{2064B6C0-BB1A-4B7C-8D0A-896AA44481D1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82;p4">
              <a:extLst>
                <a:ext uri="{FF2B5EF4-FFF2-40B4-BE49-F238E27FC236}">
                  <a16:creationId xmlns:a16="http://schemas.microsoft.com/office/drawing/2014/main" id="{0E070624-1CD3-4CC2-BEA0-7FE08CEC1B1F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83;p4">
              <a:extLst>
                <a:ext uri="{FF2B5EF4-FFF2-40B4-BE49-F238E27FC236}">
                  <a16:creationId xmlns:a16="http://schemas.microsoft.com/office/drawing/2014/main" id="{97D8B420-D871-4E98-A420-470C105E3AC3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84;p4">
              <a:extLst>
                <a:ext uri="{FF2B5EF4-FFF2-40B4-BE49-F238E27FC236}">
                  <a16:creationId xmlns:a16="http://schemas.microsoft.com/office/drawing/2014/main" id="{EFF5637F-71AE-4814-8B42-903600E7A767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85;p4">
              <a:extLst>
                <a:ext uri="{FF2B5EF4-FFF2-40B4-BE49-F238E27FC236}">
                  <a16:creationId xmlns:a16="http://schemas.microsoft.com/office/drawing/2014/main" id="{C6058470-0E5E-4A07-AD7B-38AC760FF852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86;p4">
              <a:extLst>
                <a:ext uri="{FF2B5EF4-FFF2-40B4-BE49-F238E27FC236}">
                  <a16:creationId xmlns:a16="http://schemas.microsoft.com/office/drawing/2014/main" id="{3914612E-0752-43B9-968F-E3985E5119CA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87;p4">
              <a:extLst>
                <a:ext uri="{FF2B5EF4-FFF2-40B4-BE49-F238E27FC236}">
                  <a16:creationId xmlns:a16="http://schemas.microsoft.com/office/drawing/2014/main" id="{9D8C5312-6ECC-4DA8-92A5-1569E02E1560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88;p4">
              <a:extLst>
                <a:ext uri="{FF2B5EF4-FFF2-40B4-BE49-F238E27FC236}">
                  <a16:creationId xmlns:a16="http://schemas.microsoft.com/office/drawing/2014/main" id="{922038D6-7AEE-41AF-B9BC-5112998F0508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789;p4">
              <a:extLst>
                <a:ext uri="{FF2B5EF4-FFF2-40B4-BE49-F238E27FC236}">
                  <a16:creationId xmlns:a16="http://schemas.microsoft.com/office/drawing/2014/main" id="{ECCCFB84-5952-41EE-BE70-7575DC64D1A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790;p4">
              <a:extLst>
                <a:ext uri="{FF2B5EF4-FFF2-40B4-BE49-F238E27FC236}">
                  <a16:creationId xmlns:a16="http://schemas.microsoft.com/office/drawing/2014/main" id="{C0F0834E-BE25-4A19-B8DE-8D5EA9CA054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791;p4">
              <a:extLst>
                <a:ext uri="{FF2B5EF4-FFF2-40B4-BE49-F238E27FC236}">
                  <a16:creationId xmlns:a16="http://schemas.microsoft.com/office/drawing/2014/main" id="{76904595-76D5-47D4-879A-A6FB75E67561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792;p4">
              <a:extLst>
                <a:ext uri="{FF2B5EF4-FFF2-40B4-BE49-F238E27FC236}">
                  <a16:creationId xmlns:a16="http://schemas.microsoft.com/office/drawing/2014/main" id="{D3B885AA-B335-4921-A714-9FD55EE8D9CF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793;p4">
              <a:extLst>
                <a:ext uri="{FF2B5EF4-FFF2-40B4-BE49-F238E27FC236}">
                  <a16:creationId xmlns:a16="http://schemas.microsoft.com/office/drawing/2014/main" id="{DE342BB0-41EE-4C61-AE38-C0995683D14E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794;p4">
              <a:extLst>
                <a:ext uri="{FF2B5EF4-FFF2-40B4-BE49-F238E27FC236}">
                  <a16:creationId xmlns:a16="http://schemas.microsoft.com/office/drawing/2014/main" id="{F5AF446B-63C2-4E1E-B68A-B3D28437E60B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795;p4">
              <a:extLst>
                <a:ext uri="{FF2B5EF4-FFF2-40B4-BE49-F238E27FC236}">
                  <a16:creationId xmlns:a16="http://schemas.microsoft.com/office/drawing/2014/main" id="{722B958B-CF0D-4535-A652-1D8DDD17431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796;p4">
              <a:extLst>
                <a:ext uri="{FF2B5EF4-FFF2-40B4-BE49-F238E27FC236}">
                  <a16:creationId xmlns:a16="http://schemas.microsoft.com/office/drawing/2014/main" id="{AEC43371-F804-4A2B-9DC2-5DEE3EBAD4B6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797;p4">
              <a:extLst>
                <a:ext uri="{FF2B5EF4-FFF2-40B4-BE49-F238E27FC236}">
                  <a16:creationId xmlns:a16="http://schemas.microsoft.com/office/drawing/2014/main" id="{9F694B2F-9F6A-497A-82EC-16E189C00B54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798;p4">
              <a:extLst>
                <a:ext uri="{FF2B5EF4-FFF2-40B4-BE49-F238E27FC236}">
                  <a16:creationId xmlns:a16="http://schemas.microsoft.com/office/drawing/2014/main" id="{41D4D782-D861-4108-87B5-EC933C594D29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799;p4">
              <a:extLst>
                <a:ext uri="{FF2B5EF4-FFF2-40B4-BE49-F238E27FC236}">
                  <a16:creationId xmlns:a16="http://schemas.microsoft.com/office/drawing/2014/main" id="{B6313A8F-CD5F-4B15-9D04-E50B94332C37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800;p4">
              <a:extLst>
                <a:ext uri="{FF2B5EF4-FFF2-40B4-BE49-F238E27FC236}">
                  <a16:creationId xmlns:a16="http://schemas.microsoft.com/office/drawing/2014/main" id="{3E4748B5-4D2C-4147-BE48-EFA958F55834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801;p4">
              <a:extLst>
                <a:ext uri="{FF2B5EF4-FFF2-40B4-BE49-F238E27FC236}">
                  <a16:creationId xmlns:a16="http://schemas.microsoft.com/office/drawing/2014/main" id="{1F03C6DB-7729-4F30-9352-AD533AA0AE4D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802;p4">
              <a:extLst>
                <a:ext uri="{FF2B5EF4-FFF2-40B4-BE49-F238E27FC236}">
                  <a16:creationId xmlns:a16="http://schemas.microsoft.com/office/drawing/2014/main" id="{2AB3ABD6-400B-4A02-B480-5FD63C190064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803;p4">
              <a:extLst>
                <a:ext uri="{FF2B5EF4-FFF2-40B4-BE49-F238E27FC236}">
                  <a16:creationId xmlns:a16="http://schemas.microsoft.com/office/drawing/2014/main" id="{BE9FAC2A-D2FD-4BDE-B6CD-813C5DDC4112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804;p4">
              <a:extLst>
                <a:ext uri="{FF2B5EF4-FFF2-40B4-BE49-F238E27FC236}">
                  <a16:creationId xmlns:a16="http://schemas.microsoft.com/office/drawing/2014/main" id="{AC3E8C46-75CD-4983-9410-726AB4B866A6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805;p4">
              <a:extLst>
                <a:ext uri="{FF2B5EF4-FFF2-40B4-BE49-F238E27FC236}">
                  <a16:creationId xmlns:a16="http://schemas.microsoft.com/office/drawing/2014/main" id="{26836B2C-8072-4DA3-A188-E0F0AE33EC49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806;p4">
              <a:extLst>
                <a:ext uri="{FF2B5EF4-FFF2-40B4-BE49-F238E27FC236}">
                  <a16:creationId xmlns:a16="http://schemas.microsoft.com/office/drawing/2014/main" id="{10FD53DE-3504-4183-8A51-BA408E057D64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807;p4">
              <a:extLst>
                <a:ext uri="{FF2B5EF4-FFF2-40B4-BE49-F238E27FC236}">
                  <a16:creationId xmlns:a16="http://schemas.microsoft.com/office/drawing/2014/main" id="{CE8176F1-1EE5-4431-BA38-C49CFD93BC7F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808;p4">
              <a:extLst>
                <a:ext uri="{FF2B5EF4-FFF2-40B4-BE49-F238E27FC236}">
                  <a16:creationId xmlns:a16="http://schemas.microsoft.com/office/drawing/2014/main" id="{61ACBB43-C4A4-46ED-B507-1CC76860056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809;p4">
              <a:extLst>
                <a:ext uri="{FF2B5EF4-FFF2-40B4-BE49-F238E27FC236}">
                  <a16:creationId xmlns:a16="http://schemas.microsoft.com/office/drawing/2014/main" id="{4B908259-4E1D-4CEB-849C-E04565C5794B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810;p4">
              <a:extLst>
                <a:ext uri="{FF2B5EF4-FFF2-40B4-BE49-F238E27FC236}">
                  <a16:creationId xmlns:a16="http://schemas.microsoft.com/office/drawing/2014/main" id="{5389D1DC-7D76-4E3B-BFDC-68A7ED2763EE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811;p4">
              <a:extLst>
                <a:ext uri="{FF2B5EF4-FFF2-40B4-BE49-F238E27FC236}">
                  <a16:creationId xmlns:a16="http://schemas.microsoft.com/office/drawing/2014/main" id="{8C9CBCD8-890C-48C0-967D-91D9DD49B464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812;p4">
              <a:extLst>
                <a:ext uri="{FF2B5EF4-FFF2-40B4-BE49-F238E27FC236}">
                  <a16:creationId xmlns:a16="http://schemas.microsoft.com/office/drawing/2014/main" id="{4D20B21F-20BD-478C-BD82-B111D987D972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813;p4">
              <a:extLst>
                <a:ext uri="{FF2B5EF4-FFF2-40B4-BE49-F238E27FC236}">
                  <a16:creationId xmlns:a16="http://schemas.microsoft.com/office/drawing/2014/main" id="{0C7F4F3C-A5A0-4371-AD26-F7099F844740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814;p4">
              <a:extLst>
                <a:ext uri="{FF2B5EF4-FFF2-40B4-BE49-F238E27FC236}">
                  <a16:creationId xmlns:a16="http://schemas.microsoft.com/office/drawing/2014/main" id="{B799C233-3DB6-4E96-A926-24FDEBD1A60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815;p4">
              <a:extLst>
                <a:ext uri="{FF2B5EF4-FFF2-40B4-BE49-F238E27FC236}">
                  <a16:creationId xmlns:a16="http://schemas.microsoft.com/office/drawing/2014/main" id="{96A3FB06-FD61-48BC-AB70-567148522B6C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816;p4">
              <a:extLst>
                <a:ext uri="{FF2B5EF4-FFF2-40B4-BE49-F238E27FC236}">
                  <a16:creationId xmlns:a16="http://schemas.microsoft.com/office/drawing/2014/main" id="{0EBB302B-5982-472E-A083-3E621E4C3B05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817;p4">
              <a:extLst>
                <a:ext uri="{FF2B5EF4-FFF2-40B4-BE49-F238E27FC236}">
                  <a16:creationId xmlns:a16="http://schemas.microsoft.com/office/drawing/2014/main" id="{A81FE19F-BC0E-41E4-8C97-EA9F98B7778F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818;p4">
              <a:extLst>
                <a:ext uri="{FF2B5EF4-FFF2-40B4-BE49-F238E27FC236}">
                  <a16:creationId xmlns:a16="http://schemas.microsoft.com/office/drawing/2014/main" id="{AB9CFC58-9682-4917-A7FE-CF6425FD4D2E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819;p4">
              <a:extLst>
                <a:ext uri="{FF2B5EF4-FFF2-40B4-BE49-F238E27FC236}">
                  <a16:creationId xmlns:a16="http://schemas.microsoft.com/office/drawing/2014/main" id="{22C0E97F-28A0-42F8-A642-ECE3C822286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820;p4">
              <a:extLst>
                <a:ext uri="{FF2B5EF4-FFF2-40B4-BE49-F238E27FC236}">
                  <a16:creationId xmlns:a16="http://schemas.microsoft.com/office/drawing/2014/main" id="{1A5C9CEC-F2E5-45EB-8611-E2237162B48B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821;p4">
              <a:extLst>
                <a:ext uri="{FF2B5EF4-FFF2-40B4-BE49-F238E27FC236}">
                  <a16:creationId xmlns:a16="http://schemas.microsoft.com/office/drawing/2014/main" id="{3DE817B4-4691-446D-8268-762CE4B14BF8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822;p4">
              <a:extLst>
                <a:ext uri="{FF2B5EF4-FFF2-40B4-BE49-F238E27FC236}">
                  <a16:creationId xmlns:a16="http://schemas.microsoft.com/office/drawing/2014/main" id="{BBB8EE7B-EE6D-473A-A706-5CD630998F07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823;p4">
              <a:extLst>
                <a:ext uri="{FF2B5EF4-FFF2-40B4-BE49-F238E27FC236}">
                  <a16:creationId xmlns:a16="http://schemas.microsoft.com/office/drawing/2014/main" id="{894689A4-19B4-4D3D-A11C-7CC59950C631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824;p4">
              <a:extLst>
                <a:ext uri="{FF2B5EF4-FFF2-40B4-BE49-F238E27FC236}">
                  <a16:creationId xmlns:a16="http://schemas.microsoft.com/office/drawing/2014/main" id="{9C777501-D0A1-4B0B-A8E5-7F474C4C3733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825;p4">
              <a:extLst>
                <a:ext uri="{FF2B5EF4-FFF2-40B4-BE49-F238E27FC236}">
                  <a16:creationId xmlns:a16="http://schemas.microsoft.com/office/drawing/2014/main" id="{0C33170A-8BF9-4874-8159-F5CFF663F52F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826;p4">
              <a:extLst>
                <a:ext uri="{FF2B5EF4-FFF2-40B4-BE49-F238E27FC236}">
                  <a16:creationId xmlns:a16="http://schemas.microsoft.com/office/drawing/2014/main" id="{42C7DE93-B07A-489E-A091-00DDC3633FCF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827;p4">
              <a:extLst>
                <a:ext uri="{FF2B5EF4-FFF2-40B4-BE49-F238E27FC236}">
                  <a16:creationId xmlns:a16="http://schemas.microsoft.com/office/drawing/2014/main" id="{5DACD558-1B96-4BDB-B73C-DEF362D2F0E6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828;p4">
              <a:extLst>
                <a:ext uri="{FF2B5EF4-FFF2-40B4-BE49-F238E27FC236}">
                  <a16:creationId xmlns:a16="http://schemas.microsoft.com/office/drawing/2014/main" id="{33E66192-DEE9-4C0D-AF73-A314AD121834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829;p4">
            <a:extLst>
              <a:ext uri="{FF2B5EF4-FFF2-40B4-BE49-F238E27FC236}">
                <a16:creationId xmlns:a16="http://schemas.microsoft.com/office/drawing/2014/main" id="{6A9A356F-CF59-4B0D-B0D9-14531AB7EBBF}"/>
              </a:ext>
            </a:extLst>
          </p:cNvPr>
          <p:cNvGrpSpPr/>
          <p:nvPr/>
        </p:nvGrpSpPr>
        <p:grpSpPr>
          <a:xfrm>
            <a:off x="1279174" y="3329146"/>
            <a:ext cx="901548" cy="901548"/>
            <a:chOff x="4046220" y="2072640"/>
            <a:chExt cx="2590800" cy="2590800"/>
          </a:xfrm>
        </p:grpSpPr>
        <p:sp>
          <p:nvSpPr>
            <p:cNvPr id="219" name="Google Shape;2830;p4">
              <a:extLst>
                <a:ext uri="{FF2B5EF4-FFF2-40B4-BE49-F238E27FC236}">
                  <a16:creationId xmlns:a16="http://schemas.microsoft.com/office/drawing/2014/main" id="{0DF7C19D-F491-43DA-84A8-8AF0673D574D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831;p4">
              <a:extLst>
                <a:ext uri="{FF2B5EF4-FFF2-40B4-BE49-F238E27FC236}">
                  <a16:creationId xmlns:a16="http://schemas.microsoft.com/office/drawing/2014/main" id="{BCABD847-2774-4B29-B7D2-68A515B23EFA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832;p4">
              <a:extLst>
                <a:ext uri="{FF2B5EF4-FFF2-40B4-BE49-F238E27FC236}">
                  <a16:creationId xmlns:a16="http://schemas.microsoft.com/office/drawing/2014/main" id="{00C503B1-5B76-4343-AE23-8F90C91A2D6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833;p4">
              <a:extLst>
                <a:ext uri="{FF2B5EF4-FFF2-40B4-BE49-F238E27FC236}">
                  <a16:creationId xmlns:a16="http://schemas.microsoft.com/office/drawing/2014/main" id="{5F95FD9E-03D9-407F-81E6-279D425E1F21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834;p4">
              <a:extLst>
                <a:ext uri="{FF2B5EF4-FFF2-40B4-BE49-F238E27FC236}">
                  <a16:creationId xmlns:a16="http://schemas.microsoft.com/office/drawing/2014/main" id="{77CEA729-C74A-4B8E-BFAB-4E0558C73485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835;p4">
              <a:extLst>
                <a:ext uri="{FF2B5EF4-FFF2-40B4-BE49-F238E27FC236}">
                  <a16:creationId xmlns:a16="http://schemas.microsoft.com/office/drawing/2014/main" id="{B70694A5-C320-4756-B674-C91993A1ADB5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836;p4">
              <a:extLst>
                <a:ext uri="{FF2B5EF4-FFF2-40B4-BE49-F238E27FC236}">
                  <a16:creationId xmlns:a16="http://schemas.microsoft.com/office/drawing/2014/main" id="{6C4C831C-E835-4CC3-B272-5CA0A0EB8BCC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837;p4">
              <a:extLst>
                <a:ext uri="{FF2B5EF4-FFF2-40B4-BE49-F238E27FC236}">
                  <a16:creationId xmlns:a16="http://schemas.microsoft.com/office/drawing/2014/main" id="{9FE9BCBE-E7B8-495D-B639-68042E6E0B1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838;p4">
              <a:extLst>
                <a:ext uri="{FF2B5EF4-FFF2-40B4-BE49-F238E27FC236}">
                  <a16:creationId xmlns:a16="http://schemas.microsoft.com/office/drawing/2014/main" id="{5C097483-7249-43F1-89F3-A318812BEDE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839;p4">
              <a:extLst>
                <a:ext uri="{FF2B5EF4-FFF2-40B4-BE49-F238E27FC236}">
                  <a16:creationId xmlns:a16="http://schemas.microsoft.com/office/drawing/2014/main" id="{F13695E0-08B5-40B1-9110-17D70A1B3B13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840;p4">
              <a:extLst>
                <a:ext uri="{FF2B5EF4-FFF2-40B4-BE49-F238E27FC236}">
                  <a16:creationId xmlns:a16="http://schemas.microsoft.com/office/drawing/2014/main" id="{09DBE202-5E97-46B1-8124-A591CEE644C4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841;p4">
              <a:extLst>
                <a:ext uri="{FF2B5EF4-FFF2-40B4-BE49-F238E27FC236}">
                  <a16:creationId xmlns:a16="http://schemas.microsoft.com/office/drawing/2014/main" id="{1066DDB0-A24C-4D24-88DF-0FE5F1B3637B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842;p4">
              <a:extLst>
                <a:ext uri="{FF2B5EF4-FFF2-40B4-BE49-F238E27FC236}">
                  <a16:creationId xmlns:a16="http://schemas.microsoft.com/office/drawing/2014/main" id="{0DDEFF31-2BB0-4657-AF37-D7A855A3AB7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843;p4">
              <a:extLst>
                <a:ext uri="{FF2B5EF4-FFF2-40B4-BE49-F238E27FC236}">
                  <a16:creationId xmlns:a16="http://schemas.microsoft.com/office/drawing/2014/main" id="{134FB9CC-DA28-4CD8-94C1-973BEA54CF4D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844;p4">
              <a:extLst>
                <a:ext uri="{FF2B5EF4-FFF2-40B4-BE49-F238E27FC236}">
                  <a16:creationId xmlns:a16="http://schemas.microsoft.com/office/drawing/2014/main" id="{2223D43D-CBAB-428F-AAAD-DFAF8F1EF183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845;p4">
              <a:extLst>
                <a:ext uri="{FF2B5EF4-FFF2-40B4-BE49-F238E27FC236}">
                  <a16:creationId xmlns:a16="http://schemas.microsoft.com/office/drawing/2014/main" id="{8CD4C713-7785-4800-AC6C-C3A53DA2E582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846;p4">
              <a:extLst>
                <a:ext uri="{FF2B5EF4-FFF2-40B4-BE49-F238E27FC236}">
                  <a16:creationId xmlns:a16="http://schemas.microsoft.com/office/drawing/2014/main" id="{A7C28818-2C27-49DD-9A52-1EA365AFBA51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847;p4">
              <a:extLst>
                <a:ext uri="{FF2B5EF4-FFF2-40B4-BE49-F238E27FC236}">
                  <a16:creationId xmlns:a16="http://schemas.microsoft.com/office/drawing/2014/main" id="{293EA15D-39E5-4DCC-95E7-FCDA297A73F7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848;p4">
              <a:extLst>
                <a:ext uri="{FF2B5EF4-FFF2-40B4-BE49-F238E27FC236}">
                  <a16:creationId xmlns:a16="http://schemas.microsoft.com/office/drawing/2014/main" id="{29D1F141-43E7-479E-926F-2459BFC7BD9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849;p4">
              <a:extLst>
                <a:ext uri="{FF2B5EF4-FFF2-40B4-BE49-F238E27FC236}">
                  <a16:creationId xmlns:a16="http://schemas.microsoft.com/office/drawing/2014/main" id="{217970EE-4BD8-4E4C-BCD0-98B82689200C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850;p4">
              <a:extLst>
                <a:ext uri="{FF2B5EF4-FFF2-40B4-BE49-F238E27FC236}">
                  <a16:creationId xmlns:a16="http://schemas.microsoft.com/office/drawing/2014/main" id="{7AD361EB-D597-41AD-911F-05926A53C1A1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851;p4">
              <a:extLst>
                <a:ext uri="{FF2B5EF4-FFF2-40B4-BE49-F238E27FC236}">
                  <a16:creationId xmlns:a16="http://schemas.microsoft.com/office/drawing/2014/main" id="{48880F81-2DC3-4942-8C09-0220B648D2DD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852;p4">
              <a:extLst>
                <a:ext uri="{FF2B5EF4-FFF2-40B4-BE49-F238E27FC236}">
                  <a16:creationId xmlns:a16="http://schemas.microsoft.com/office/drawing/2014/main" id="{FB680364-F55E-494C-B31B-7BAEA29FFFB7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853;p4">
              <a:extLst>
                <a:ext uri="{FF2B5EF4-FFF2-40B4-BE49-F238E27FC236}">
                  <a16:creationId xmlns:a16="http://schemas.microsoft.com/office/drawing/2014/main" id="{2A2A8F86-3B1F-49E7-8526-08D6B3961F9F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854;p4">
              <a:extLst>
                <a:ext uri="{FF2B5EF4-FFF2-40B4-BE49-F238E27FC236}">
                  <a16:creationId xmlns:a16="http://schemas.microsoft.com/office/drawing/2014/main" id="{4D33B929-B2EC-4CA6-950B-8B4505A8D19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855;p4">
              <a:extLst>
                <a:ext uri="{FF2B5EF4-FFF2-40B4-BE49-F238E27FC236}">
                  <a16:creationId xmlns:a16="http://schemas.microsoft.com/office/drawing/2014/main" id="{3728CAE6-B8E6-4B0C-B9C1-F2B6DF7D6AF1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856;p4">
              <a:extLst>
                <a:ext uri="{FF2B5EF4-FFF2-40B4-BE49-F238E27FC236}">
                  <a16:creationId xmlns:a16="http://schemas.microsoft.com/office/drawing/2014/main" id="{72096318-1C56-482F-A5F1-08B703B183B5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857;p4">
              <a:extLst>
                <a:ext uri="{FF2B5EF4-FFF2-40B4-BE49-F238E27FC236}">
                  <a16:creationId xmlns:a16="http://schemas.microsoft.com/office/drawing/2014/main" id="{464811DB-270B-45FD-9DF1-E8B24427EDFB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858;p4">
              <a:extLst>
                <a:ext uri="{FF2B5EF4-FFF2-40B4-BE49-F238E27FC236}">
                  <a16:creationId xmlns:a16="http://schemas.microsoft.com/office/drawing/2014/main" id="{DCC1091F-2185-47F4-800A-386589A9A679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859;p4">
              <a:extLst>
                <a:ext uri="{FF2B5EF4-FFF2-40B4-BE49-F238E27FC236}">
                  <a16:creationId xmlns:a16="http://schemas.microsoft.com/office/drawing/2014/main" id="{5E0166EC-FAC9-4AAA-BAAA-DD059ACAE44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860;p4">
              <a:extLst>
                <a:ext uri="{FF2B5EF4-FFF2-40B4-BE49-F238E27FC236}">
                  <a16:creationId xmlns:a16="http://schemas.microsoft.com/office/drawing/2014/main" id="{D4A79248-7756-45F4-8EE6-B396B1EDA9CD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861;p4">
              <a:extLst>
                <a:ext uri="{FF2B5EF4-FFF2-40B4-BE49-F238E27FC236}">
                  <a16:creationId xmlns:a16="http://schemas.microsoft.com/office/drawing/2014/main" id="{97780970-E589-44A5-873C-7BBCFB960C7E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862;p4">
              <a:extLst>
                <a:ext uri="{FF2B5EF4-FFF2-40B4-BE49-F238E27FC236}">
                  <a16:creationId xmlns:a16="http://schemas.microsoft.com/office/drawing/2014/main" id="{A5918190-577F-4CE2-90EF-F8803862CC2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863;p4">
              <a:extLst>
                <a:ext uri="{FF2B5EF4-FFF2-40B4-BE49-F238E27FC236}">
                  <a16:creationId xmlns:a16="http://schemas.microsoft.com/office/drawing/2014/main" id="{1800AC09-3518-4B42-B26C-105D4059B144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864;p4">
              <a:extLst>
                <a:ext uri="{FF2B5EF4-FFF2-40B4-BE49-F238E27FC236}">
                  <a16:creationId xmlns:a16="http://schemas.microsoft.com/office/drawing/2014/main" id="{E3CBB6C2-E26E-4514-8500-49833E4ACC4A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865;p4">
              <a:extLst>
                <a:ext uri="{FF2B5EF4-FFF2-40B4-BE49-F238E27FC236}">
                  <a16:creationId xmlns:a16="http://schemas.microsoft.com/office/drawing/2014/main" id="{CE11DFE6-2F15-48DB-B910-E5D78363E601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866;p4">
              <a:extLst>
                <a:ext uri="{FF2B5EF4-FFF2-40B4-BE49-F238E27FC236}">
                  <a16:creationId xmlns:a16="http://schemas.microsoft.com/office/drawing/2014/main" id="{65C6058F-0AF0-46D4-A023-64B5BB6BE227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867;p4">
              <a:extLst>
                <a:ext uri="{FF2B5EF4-FFF2-40B4-BE49-F238E27FC236}">
                  <a16:creationId xmlns:a16="http://schemas.microsoft.com/office/drawing/2014/main" id="{C472B955-DC3D-4891-A81D-D0BB03007CF2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868;p4">
              <a:extLst>
                <a:ext uri="{FF2B5EF4-FFF2-40B4-BE49-F238E27FC236}">
                  <a16:creationId xmlns:a16="http://schemas.microsoft.com/office/drawing/2014/main" id="{92B6F2EA-B620-4962-8FF5-D6FB12CFC9B1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869;p4">
              <a:extLst>
                <a:ext uri="{FF2B5EF4-FFF2-40B4-BE49-F238E27FC236}">
                  <a16:creationId xmlns:a16="http://schemas.microsoft.com/office/drawing/2014/main" id="{EFBC9EF3-6B61-4CBC-A385-A03DC6EDFEE9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870;p4">
              <a:extLst>
                <a:ext uri="{FF2B5EF4-FFF2-40B4-BE49-F238E27FC236}">
                  <a16:creationId xmlns:a16="http://schemas.microsoft.com/office/drawing/2014/main" id="{D3C83BBA-8BD3-4CED-8707-18629CA1CF1E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871;p4">
              <a:extLst>
                <a:ext uri="{FF2B5EF4-FFF2-40B4-BE49-F238E27FC236}">
                  <a16:creationId xmlns:a16="http://schemas.microsoft.com/office/drawing/2014/main" id="{A807E534-C3B9-4A66-BD89-9177D824DF08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872;p4">
              <a:extLst>
                <a:ext uri="{FF2B5EF4-FFF2-40B4-BE49-F238E27FC236}">
                  <a16:creationId xmlns:a16="http://schemas.microsoft.com/office/drawing/2014/main" id="{1F33DABF-20C0-4236-9C1A-7A51AE23E119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873;p4">
              <a:extLst>
                <a:ext uri="{FF2B5EF4-FFF2-40B4-BE49-F238E27FC236}">
                  <a16:creationId xmlns:a16="http://schemas.microsoft.com/office/drawing/2014/main" id="{01E677F5-6FAC-4916-B57E-A90DA175CAAD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874;p4">
              <a:extLst>
                <a:ext uri="{FF2B5EF4-FFF2-40B4-BE49-F238E27FC236}">
                  <a16:creationId xmlns:a16="http://schemas.microsoft.com/office/drawing/2014/main" id="{D548153D-1347-4990-9B41-E62380F324DA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875;p4">
              <a:extLst>
                <a:ext uri="{FF2B5EF4-FFF2-40B4-BE49-F238E27FC236}">
                  <a16:creationId xmlns:a16="http://schemas.microsoft.com/office/drawing/2014/main" id="{54E0BD48-85A0-4CFF-BD42-546D04E71DA1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876;p4">
              <a:extLst>
                <a:ext uri="{FF2B5EF4-FFF2-40B4-BE49-F238E27FC236}">
                  <a16:creationId xmlns:a16="http://schemas.microsoft.com/office/drawing/2014/main" id="{C12FD9FB-35D5-413B-8AC1-D8292E90BF30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877;p4">
              <a:extLst>
                <a:ext uri="{FF2B5EF4-FFF2-40B4-BE49-F238E27FC236}">
                  <a16:creationId xmlns:a16="http://schemas.microsoft.com/office/drawing/2014/main" id="{F7C2D191-D960-42F3-B96E-506B4AC7AF37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878;p4">
              <a:extLst>
                <a:ext uri="{FF2B5EF4-FFF2-40B4-BE49-F238E27FC236}">
                  <a16:creationId xmlns:a16="http://schemas.microsoft.com/office/drawing/2014/main" id="{119FF400-286C-4B3B-809D-2BDB0330C644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879;p4">
              <a:extLst>
                <a:ext uri="{FF2B5EF4-FFF2-40B4-BE49-F238E27FC236}">
                  <a16:creationId xmlns:a16="http://schemas.microsoft.com/office/drawing/2014/main" id="{73BD5AD7-480B-444D-B9FA-1B6F4B9338F3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880;p4">
              <a:extLst>
                <a:ext uri="{FF2B5EF4-FFF2-40B4-BE49-F238E27FC236}">
                  <a16:creationId xmlns:a16="http://schemas.microsoft.com/office/drawing/2014/main" id="{8510D18E-4D7A-401F-88A0-835CA7F17FE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881;p4">
              <a:extLst>
                <a:ext uri="{FF2B5EF4-FFF2-40B4-BE49-F238E27FC236}">
                  <a16:creationId xmlns:a16="http://schemas.microsoft.com/office/drawing/2014/main" id="{27E866FD-8486-40B2-8F70-8DC6A1112D0D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882;p4">
              <a:extLst>
                <a:ext uri="{FF2B5EF4-FFF2-40B4-BE49-F238E27FC236}">
                  <a16:creationId xmlns:a16="http://schemas.microsoft.com/office/drawing/2014/main" id="{FF089040-0EC7-4FC6-AED9-426381287DFD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883;p4">
              <a:extLst>
                <a:ext uri="{FF2B5EF4-FFF2-40B4-BE49-F238E27FC236}">
                  <a16:creationId xmlns:a16="http://schemas.microsoft.com/office/drawing/2014/main" id="{AC0ADD64-AD08-427B-B8A2-1E7ED63B26AA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84;p4">
              <a:extLst>
                <a:ext uri="{FF2B5EF4-FFF2-40B4-BE49-F238E27FC236}">
                  <a16:creationId xmlns:a16="http://schemas.microsoft.com/office/drawing/2014/main" id="{FE8010B8-2BAC-4D92-B48D-36628CD4B71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85;p4">
              <a:extLst>
                <a:ext uri="{FF2B5EF4-FFF2-40B4-BE49-F238E27FC236}">
                  <a16:creationId xmlns:a16="http://schemas.microsoft.com/office/drawing/2014/main" id="{B24C4EF5-38BD-4186-A93E-E35BCF144E93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86;p4">
              <a:extLst>
                <a:ext uri="{FF2B5EF4-FFF2-40B4-BE49-F238E27FC236}">
                  <a16:creationId xmlns:a16="http://schemas.microsoft.com/office/drawing/2014/main" id="{E6513F8F-9355-4756-9605-5C45806DFB1C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87;p4">
              <a:extLst>
                <a:ext uri="{FF2B5EF4-FFF2-40B4-BE49-F238E27FC236}">
                  <a16:creationId xmlns:a16="http://schemas.microsoft.com/office/drawing/2014/main" id="{B167CFB2-5445-40A3-92F4-DC4C0852A63A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88;p4">
              <a:extLst>
                <a:ext uri="{FF2B5EF4-FFF2-40B4-BE49-F238E27FC236}">
                  <a16:creationId xmlns:a16="http://schemas.microsoft.com/office/drawing/2014/main" id="{4F4C96CB-C55D-473D-8C44-E60E0EEA37A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89;p4">
              <a:extLst>
                <a:ext uri="{FF2B5EF4-FFF2-40B4-BE49-F238E27FC236}">
                  <a16:creationId xmlns:a16="http://schemas.microsoft.com/office/drawing/2014/main" id="{CF1F984C-CF0D-48CC-8488-1A03CDFA241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90;p4">
              <a:extLst>
                <a:ext uri="{FF2B5EF4-FFF2-40B4-BE49-F238E27FC236}">
                  <a16:creationId xmlns:a16="http://schemas.microsoft.com/office/drawing/2014/main" id="{C66E1FF3-F91B-42BC-8380-4FB91F022151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91;p4">
              <a:extLst>
                <a:ext uri="{FF2B5EF4-FFF2-40B4-BE49-F238E27FC236}">
                  <a16:creationId xmlns:a16="http://schemas.microsoft.com/office/drawing/2014/main" id="{CC2F14BF-0013-41BE-A5B0-ED9A6D0A4F4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92;p4">
              <a:extLst>
                <a:ext uri="{FF2B5EF4-FFF2-40B4-BE49-F238E27FC236}">
                  <a16:creationId xmlns:a16="http://schemas.microsoft.com/office/drawing/2014/main" id="{03F44830-BF0C-4F41-9E0A-00554B068025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3;p4">
              <a:extLst>
                <a:ext uri="{FF2B5EF4-FFF2-40B4-BE49-F238E27FC236}">
                  <a16:creationId xmlns:a16="http://schemas.microsoft.com/office/drawing/2014/main" id="{04457E53-B639-48A9-920A-B05DFAB9728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94;p4">
              <a:extLst>
                <a:ext uri="{FF2B5EF4-FFF2-40B4-BE49-F238E27FC236}">
                  <a16:creationId xmlns:a16="http://schemas.microsoft.com/office/drawing/2014/main" id="{58569924-AB29-4F78-B591-99511F3D2E2F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95;p4">
              <a:extLst>
                <a:ext uri="{FF2B5EF4-FFF2-40B4-BE49-F238E27FC236}">
                  <a16:creationId xmlns:a16="http://schemas.microsoft.com/office/drawing/2014/main" id="{051ED204-0067-4BD2-AB4B-E0DF3CC9D1F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96;p4">
              <a:extLst>
                <a:ext uri="{FF2B5EF4-FFF2-40B4-BE49-F238E27FC236}">
                  <a16:creationId xmlns:a16="http://schemas.microsoft.com/office/drawing/2014/main" id="{74B188BE-D573-47BB-B72A-19642291C377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97;p4">
              <a:extLst>
                <a:ext uri="{FF2B5EF4-FFF2-40B4-BE49-F238E27FC236}">
                  <a16:creationId xmlns:a16="http://schemas.microsoft.com/office/drawing/2014/main" id="{D87DDCD2-AF53-466E-BD09-1C6534F019BE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98;p4">
              <a:extLst>
                <a:ext uri="{FF2B5EF4-FFF2-40B4-BE49-F238E27FC236}">
                  <a16:creationId xmlns:a16="http://schemas.microsoft.com/office/drawing/2014/main" id="{61FE1091-6039-4725-9616-A50888D9A9FF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99;p4">
              <a:extLst>
                <a:ext uri="{FF2B5EF4-FFF2-40B4-BE49-F238E27FC236}">
                  <a16:creationId xmlns:a16="http://schemas.microsoft.com/office/drawing/2014/main" id="{D7C61D2D-AD1B-47C6-AA92-3C20D45C8E19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00;p4">
              <a:extLst>
                <a:ext uri="{FF2B5EF4-FFF2-40B4-BE49-F238E27FC236}">
                  <a16:creationId xmlns:a16="http://schemas.microsoft.com/office/drawing/2014/main" id="{38555811-94ED-4F2B-AF22-D67AF23FFD3A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1;p4">
              <a:extLst>
                <a:ext uri="{FF2B5EF4-FFF2-40B4-BE49-F238E27FC236}">
                  <a16:creationId xmlns:a16="http://schemas.microsoft.com/office/drawing/2014/main" id="{FE442A4A-BD07-4235-B1F8-E707FFF626F9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02;p4">
              <a:extLst>
                <a:ext uri="{FF2B5EF4-FFF2-40B4-BE49-F238E27FC236}">
                  <a16:creationId xmlns:a16="http://schemas.microsoft.com/office/drawing/2014/main" id="{B63D3DE0-B1A1-4A50-BE05-31045493C6D0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03;p4">
              <a:extLst>
                <a:ext uri="{FF2B5EF4-FFF2-40B4-BE49-F238E27FC236}">
                  <a16:creationId xmlns:a16="http://schemas.microsoft.com/office/drawing/2014/main" id="{C715456A-6D55-4C46-BBA9-12973D3639DC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04;p4">
              <a:extLst>
                <a:ext uri="{FF2B5EF4-FFF2-40B4-BE49-F238E27FC236}">
                  <a16:creationId xmlns:a16="http://schemas.microsoft.com/office/drawing/2014/main" id="{EF0F1922-65BC-4315-9745-1051CD0661DD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05;p4">
              <a:extLst>
                <a:ext uri="{FF2B5EF4-FFF2-40B4-BE49-F238E27FC236}">
                  <a16:creationId xmlns:a16="http://schemas.microsoft.com/office/drawing/2014/main" id="{F96BE5BE-2B7C-4C1D-B655-404BC6E80EBB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06;p4">
              <a:extLst>
                <a:ext uri="{FF2B5EF4-FFF2-40B4-BE49-F238E27FC236}">
                  <a16:creationId xmlns:a16="http://schemas.microsoft.com/office/drawing/2014/main" id="{B88EA1BD-6274-4650-B21A-C2710E3EFD6E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07;p4">
              <a:extLst>
                <a:ext uri="{FF2B5EF4-FFF2-40B4-BE49-F238E27FC236}">
                  <a16:creationId xmlns:a16="http://schemas.microsoft.com/office/drawing/2014/main" id="{AD4B6E89-1335-421D-8958-908C828B8A78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08;p4">
              <a:extLst>
                <a:ext uri="{FF2B5EF4-FFF2-40B4-BE49-F238E27FC236}">
                  <a16:creationId xmlns:a16="http://schemas.microsoft.com/office/drawing/2014/main" id="{135A5A62-DF05-429B-AA31-F2735840ECFB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09;p4">
              <a:extLst>
                <a:ext uri="{FF2B5EF4-FFF2-40B4-BE49-F238E27FC236}">
                  <a16:creationId xmlns:a16="http://schemas.microsoft.com/office/drawing/2014/main" id="{D31224D7-D39A-429D-A5FD-18E79644D53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10;p4">
              <a:extLst>
                <a:ext uri="{FF2B5EF4-FFF2-40B4-BE49-F238E27FC236}">
                  <a16:creationId xmlns:a16="http://schemas.microsoft.com/office/drawing/2014/main" id="{5ADA39F6-578A-449D-BBCB-5A5BE95F5DDF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911;p4">
              <a:extLst>
                <a:ext uri="{FF2B5EF4-FFF2-40B4-BE49-F238E27FC236}">
                  <a16:creationId xmlns:a16="http://schemas.microsoft.com/office/drawing/2014/main" id="{CC1E700B-9A4D-4E60-8342-DCAFDDC04559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912;p4">
              <a:extLst>
                <a:ext uri="{FF2B5EF4-FFF2-40B4-BE49-F238E27FC236}">
                  <a16:creationId xmlns:a16="http://schemas.microsoft.com/office/drawing/2014/main" id="{657C20CA-1D9B-4023-885D-C321AC38D89A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913;p4">
              <a:extLst>
                <a:ext uri="{FF2B5EF4-FFF2-40B4-BE49-F238E27FC236}">
                  <a16:creationId xmlns:a16="http://schemas.microsoft.com/office/drawing/2014/main" id="{8ECEB0B0-628C-4D1B-8CA9-D338B5D0474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914;p4">
              <a:extLst>
                <a:ext uri="{FF2B5EF4-FFF2-40B4-BE49-F238E27FC236}">
                  <a16:creationId xmlns:a16="http://schemas.microsoft.com/office/drawing/2014/main" id="{15CE30A8-88EE-4BA8-84B6-F1F9EBC3CCB8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915;p4">
              <a:extLst>
                <a:ext uri="{FF2B5EF4-FFF2-40B4-BE49-F238E27FC236}">
                  <a16:creationId xmlns:a16="http://schemas.microsoft.com/office/drawing/2014/main" id="{2244253E-8D0B-4F0D-8050-FFE69849795F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916;p4">
              <a:extLst>
                <a:ext uri="{FF2B5EF4-FFF2-40B4-BE49-F238E27FC236}">
                  <a16:creationId xmlns:a16="http://schemas.microsoft.com/office/drawing/2014/main" id="{18C6E95F-8777-4EE7-BBC6-252AAA5DF05D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917;p4">
              <a:extLst>
                <a:ext uri="{FF2B5EF4-FFF2-40B4-BE49-F238E27FC236}">
                  <a16:creationId xmlns:a16="http://schemas.microsoft.com/office/drawing/2014/main" id="{F9F0398D-5344-4993-8EE0-91DEDDDB94F8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918;p4">
              <a:extLst>
                <a:ext uri="{FF2B5EF4-FFF2-40B4-BE49-F238E27FC236}">
                  <a16:creationId xmlns:a16="http://schemas.microsoft.com/office/drawing/2014/main" id="{C3822048-B655-4D11-B73F-DB11F4B770D3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919;p4">
              <a:extLst>
                <a:ext uri="{FF2B5EF4-FFF2-40B4-BE49-F238E27FC236}">
                  <a16:creationId xmlns:a16="http://schemas.microsoft.com/office/drawing/2014/main" id="{1156B58F-4FC4-470B-86A7-0D342420E81B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920;p4">
              <a:extLst>
                <a:ext uri="{FF2B5EF4-FFF2-40B4-BE49-F238E27FC236}">
                  <a16:creationId xmlns:a16="http://schemas.microsoft.com/office/drawing/2014/main" id="{C50B9823-8743-47B7-B899-CFFEE7DE4142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921;p4">
              <a:extLst>
                <a:ext uri="{FF2B5EF4-FFF2-40B4-BE49-F238E27FC236}">
                  <a16:creationId xmlns:a16="http://schemas.microsoft.com/office/drawing/2014/main" id="{37A719AB-5BB9-4B2F-917A-8384E443DA76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922;p4">
              <a:extLst>
                <a:ext uri="{FF2B5EF4-FFF2-40B4-BE49-F238E27FC236}">
                  <a16:creationId xmlns:a16="http://schemas.microsoft.com/office/drawing/2014/main" id="{5FAD782E-D5BD-4B8C-9D78-156CA81A2A8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923;p4">
              <a:extLst>
                <a:ext uri="{FF2B5EF4-FFF2-40B4-BE49-F238E27FC236}">
                  <a16:creationId xmlns:a16="http://schemas.microsoft.com/office/drawing/2014/main" id="{6086AFFC-1CD8-4930-A9C1-74463C9A786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924;p4">
              <a:extLst>
                <a:ext uri="{FF2B5EF4-FFF2-40B4-BE49-F238E27FC236}">
                  <a16:creationId xmlns:a16="http://schemas.microsoft.com/office/drawing/2014/main" id="{6022756D-2EA5-49C9-B0DB-5958B96FBF71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925;p4">
              <a:extLst>
                <a:ext uri="{FF2B5EF4-FFF2-40B4-BE49-F238E27FC236}">
                  <a16:creationId xmlns:a16="http://schemas.microsoft.com/office/drawing/2014/main" id="{A0788478-10C0-4048-9615-1BCCD725C5C5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926;p4">
              <a:extLst>
                <a:ext uri="{FF2B5EF4-FFF2-40B4-BE49-F238E27FC236}">
                  <a16:creationId xmlns:a16="http://schemas.microsoft.com/office/drawing/2014/main" id="{0FE341FA-A48B-49C5-B005-97A703BC3422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927;p4">
              <a:extLst>
                <a:ext uri="{FF2B5EF4-FFF2-40B4-BE49-F238E27FC236}">
                  <a16:creationId xmlns:a16="http://schemas.microsoft.com/office/drawing/2014/main" id="{E83C3A12-DE8F-486A-BCD3-1AD928294E4B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928;p4">
              <a:extLst>
                <a:ext uri="{FF2B5EF4-FFF2-40B4-BE49-F238E27FC236}">
                  <a16:creationId xmlns:a16="http://schemas.microsoft.com/office/drawing/2014/main" id="{62027AFE-5BEF-4976-A941-515A45D1B823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929;p4">
              <a:extLst>
                <a:ext uri="{FF2B5EF4-FFF2-40B4-BE49-F238E27FC236}">
                  <a16:creationId xmlns:a16="http://schemas.microsoft.com/office/drawing/2014/main" id="{D673B0A8-E93D-493C-AC97-DA63A7E7C20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2930;p4">
            <a:extLst>
              <a:ext uri="{FF2B5EF4-FFF2-40B4-BE49-F238E27FC236}">
                <a16:creationId xmlns:a16="http://schemas.microsoft.com/office/drawing/2014/main" id="{59FCF752-7C22-414F-8CCE-0E54FCC85E81}"/>
              </a:ext>
            </a:extLst>
          </p:cNvPr>
          <p:cNvGrpSpPr/>
          <p:nvPr/>
        </p:nvGrpSpPr>
        <p:grpSpPr>
          <a:xfrm>
            <a:off x="1279174" y="4354383"/>
            <a:ext cx="901548" cy="901548"/>
            <a:chOff x="4046220" y="2072640"/>
            <a:chExt cx="2590800" cy="2590800"/>
          </a:xfrm>
        </p:grpSpPr>
        <p:sp>
          <p:nvSpPr>
            <p:cNvPr id="320" name="Google Shape;2931;p4">
              <a:extLst>
                <a:ext uri="{FF2B5EF4-FFF2-40B4-BE49-F238E27FC236}">
                  <a16:creationId xmlns:a16="http://schemas.microsoft.com/office/drawing/2014/main" id="{5321E711-629D-4597-924D-6861D1C81C1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2932;p4">
              <a:extLst>
                <a:ext uri="{FF2B5EF4-FFF2-40B4-BE49-F238E27FC236}">
                  <a16:creationId xmlns:a16="http://schemas.microsoft.com/office/drawing/2014/main" id="{E8488AB6-4E49-430A-91C1-00775AD5736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933;p4">
              <a:extLst>
                <a:ext uri="{FF2B5EF4-FFF2-40B4-BE49-F238E27FC236}">
                  <a16:creationId xmlns:a16="http://schemas.microsoft.com/office/drawing/2014/main" id="{FF7A086F-C37A-4586-B783-DA7BB8615CB8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34;p4">
              <a:extLst>
                <a:ext uri="{FF2B5EF4-FFF2-40B4-BE49-F238E27FC236}">
                  <a16:creationId xmlns:a16="http://schemas.microsoft.com/office/drawing/2014/main" id="{2A1EDE4F-29B5-448D-8BCD-CCCBC3AB634F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35;p4">
              <a:extLst>
                <a:ext uri="{FF2B5EF4-FFF2-40B4-BE49-F238E27FC236}">
                  <a16:creationId xmlns:a16="http://schemas.microsoft.com/office/drawing/2014/main" id="{08A947C2-5374-4ACE-85D8-E0059EFECC7A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36;p4">
              <a:extLst>
                <a:ext uri="{FF2B5EF4-FFF2-40B4-BE49-F238E27FC236}">
                  <a16:creationId xmlns:a16="http://schemas.microsoft.com/office/drawing/2014/main" id="{86025AD5-F6C9-454F-A9FF-76267E609C2E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37;p4">
              <a:extLst>
                <a:ext uri="{FF2B5EF4-FFF2-40B4-BE49-F238E27FC236}">
                  <a16:creationId xmlns:a16="http://schemas.microsoft.com/office/drawing/2014/main" id="{A30612CD-91D5-4379-BAF8-668E00492068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38;p4">
              <a:extLst>
                <a:ext uri="{FF2B5EF4-FFF2-40B4-BE49-F238E27FC236}">
                  <a16:creationId xmlns:a16="http://schemas.microsoft.com/office/drawing/2014/main" id="{9C4BC2F1-46F0-4E2D-AB6C-87F735BAB1AB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39;p4">
              <a:extLst>
                <a:ext uri="{FF2B5EF4-FFF2-40B4-BE49-F238E27FC236}">
                  <a16:creationId xmlns:a16="http://schemas.microsoft.com/office/drawing/2014/main" id="{5A094CA9-B965-476F-9708-A5CF01DE3290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40;p4">
              <a:extLst>
                <a:ext uri="{FF2B5EF4-FFF2-40B4-BE49-F238E27FC236}">
                  <a16:creationId xmlns:a16="http://schemas.microsoft.com/office/drawing/2014/main" id="{D93A7F28-28FD-4387-BC2C-23A9E785190E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2941;p4">
              <a:extLst>
                <a:ext uri="{FF2B5EF4-FFF2-40B4-BE49-F238E27FC236}">
                  <a16:creationId xmlns:a16="http://schemas.microsoft.com/office/drawing/2014/main" id="{F73F6DEE-CADF-4558-8326-F21CAB903CE2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2942;p4">
              <a:extLst>
                <a:ext uri="{FF2B5EF4-FFF2-40B4-BE49-F238E27FC236}">
                  <a16:creationId xmlns:a16="http://schemas.microsoft.com/office/drawing/2014/main" id="{CD6CB809-3406-40FF-92F4-76287289D947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2943;p4">
              <a:extLst>
                <a:ext uri="{FF2B5EF4-FFF2-40B4-BE49-F238E27FC236}">
                  <a16:creationId xmlns:a16="http://schemas.microsoft.com/office/drawing/2014/main" id="{686BA7EB-00F7-4EC1-9308-162A38C1A3A4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2944;p4">
              <a:extLst>
                <a:ext uri="{FF2B5EF4-FFF2-40B4-BE49-F238E27FC236}">
                  <a16:creationId xmlns:a16="http://schemas.microsoft.com/office/drawing/2014/main" id="{FC9A91D4-FE74-4984-8E70-51E64AD1DB78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45;p4">
              <a:extLst>
                <a:ext uri="{FF2B5EF4-FFF2-40B4-BE49-F238E27FC236}">
                  <a16:creationId xmlns:a16="http://schemas.microsoft.com/office/drawing/2014/main" id="{1FE75EA7-81DA-4D38-97CF-F3BC88159889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46;p4">
              <a:extLst>
                <a:ext uri="{FF2B5EF4-FFF2-40B4-BE49-F238E27FC236}">
                  <a16:creationId xmlns:a16="http://schemas.microsoft.com/office/drawing/2014/main" id="{1C0BBA6D-452C-40A5-8A15-88650A44B9E8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947;p4">
              <a:extLst>
                <a:ext uri="{FF2B5EF4-FFF2-40B4-BE49-F238E27FC236}">
                  <a16:creationId xmlns:a16="http://schemas.microsoft.com/office/drawing/2014/main" id="{AF15C01A-6337-4233-81F0-12823F6CF3E2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948;p4">
              <a:extLst>
                <a:ext uri="{FF2B5EF4-FFF2-40B4-BE49-F238E27FC236}">
                  <a16:creationId xmlns:a16="http://schemas.microsoft.com/office/drawing/2014/main" id="{7154A61B-BAEE-4971-89CC-DBBE08C08F1D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49;p4">
              <a:extLst>
                <a:ext uri="{FF2B5EF4-FFF2-40B4-BE49-F238E27FC236}">
                  <a16:creationId xmlns:a16="http://schemas.microsoft.com/office/drawing/2014/main" id="{D2ED179F-AF5B-419F-985E-C0C5480BC8EF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50;p4">
              <a:extLst>
                <a:ext uri="{FF2B5EF4-FFF2-40B4-BE49-F238E27FC236}">
                  <a16:creationId xmlns:a16="http://schemas.microsoft.com/office/drawing/2014/main" id="{45ACEC96-8E4B-48F3-BE6E-D6A70837DB09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51;p4">
              <a:extLst>
                <a:ext uri="{FF2B5EF4-FFF2-40B4-BE49-F238E27FC236}">
                  <a16:creationId xmlns:a16="http://schemas.microsoft.com/office/drawing/2014/main" id="{4BD78F32-0C77-4C38-9486-A02E79A88661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2952;p4">
              <a:extLst>
                <a:ext uri="{FF2B5EF4-FFF2-40B4-BE49-F238E27FC236}">
                  <a16:creationId xmlns:a16="http://schemas.microsoft.com/office/drawing/2014/main" id="{C0ED315F-7C84-4D93-9804-12419D78B040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2953;p4">
              <a:extLst>
                <a:ext uri="{FF2B5EF4-FFF2-40B4-BE49-F238E27FC236}">
                  <a16:creationId xmlns:a16="http://schemas.microsoft.com/office/drawing/2014/main" id="{796F0205-3581-4D81-B6C0-8C75677880F4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954;p4">
              <a:extLst>
                <a:ext uri="{FF2B5EF4-FFF2-40B4-BE49-F238E27FC236}">
                  <a16:creationId xmlns:a16="http://schemas.microsoft.com/office/drawing/2014/main" id="{FB935E57-F73C-44BC-940A-358AA00EFA9B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955;p4">
              <a:extLst>
                <a:ext uri="{FF2B5EF4-FFF2-40B4-BE49-F238E27FC236}">
                  <a16:creationId xmlns:a16="http://schemas.microsoft.com/office/drawing/2014/main" id="{2F524048-ADA7-4F43-A73D-E41E7474DDF9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956;p4">
              <a:extLst>
                <a:ext uri="{FF2B5EF4-FFF2-40B4-BE49-F238E27FC236}">
                  <a16:creationId xmlns:a16="http://schemas.microsoft.com/office/drawing/2014/main" id="{5765CE76-5ED2-4BCE-9EB3-17E426871828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957;p4">
              <a:extLst>
                <a:ext uri="{FF2B5EF4-FFF2-40B4-BE49-F238E27FC236}">
                  <a16:creationId xmlns:a16="http://schemas.microsoft.com/office/drawing/2014/main" id="{0ABB7AC8-3846-48C1-BCDE-8C4F8EADA690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958;p4">
              <a:extLst>
                <a:ext uri="{FF2B5EF4-FFF2-40B4-BE49-F238E27FC236}">
                  <a16:creationId xmlns:a16="http://schemas.microsoft.com/office/drawing/2014/main" id="{1D760A59-598F-4E12-B7FE-172618091F61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959;p4">
              <a:extLst>
                <a:ext uri="{FF2B5EF4-FFF2-40B4-BE49-F238E27FC236}">
                  <a16:creationId xmlns:a16="http://schemas.microsoft.com/office/drawing/2014/main" id="{9AA1F194-184E-4292-9026-D30AA393A299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960;p4">
              <a:extLst>
                <a:ext uri="{FF2B5EF4-FFF2-40B4-BE49-F238E27FC236}">
                  <a16:creationId xmlns:a16="http://schemas.microsoft.com/office/drawing/2014/main" id="{F0B05B29-AAD9-4F7E-B465-3A0D7C0E28FC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961;p4">
              <a:extLst>
                <a:ext uri="{FF2B5EF4-FFF2-40B4-BE49-F238E27FC236}">
                  <a16:creationId xmlns:a16="http://schemas.microsoft.com/office/drawing/2014/main" id="{519657FC-F6B9-497D-AC94-7211D486F0D0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962;p4">
              <a:extLst>
                <a:ext uri="{FF2B5EF4-FFF2-40B4-BE49-F238E27FC236}">
                  <a16:creationId xmlns:a16="http://schemas.microsoft.com/office/drawing/2014/main" id="{F4FB9C56-8E2F-43B3-8BD2-9BE70B7D06E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2963;p4">
              <a:extLst>
                <a:ext uri="{FF2B5EF4-FFF2-40B4-BE49-F238E27FC236}">
                  <a16:creationId xmlns:a16="http://schemas.microsoft.com/office/drawing/2014/main" id="{3C6DC467-1384-469D-ABB9-AEDE1CF0922E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2964;p4">
              <a:extLst>
                <a:ext uri="{FF2B5EF4-FFF2-40B4-BE49-F238E27FC236}">
                  <a16:creationId xmlns:a16="http://schemas.microsoft.com/office/drawing/2014/main" id="{E83A9559-5944-434C-8130-9CC1F891C1A9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2965;p4">
              <a:extLst>
                <a:ext uri="{FF2B5EF4-FFF2-40B4-BE49-F238E27FC236}">
                  <a16:creationId xmlns:a16="http://schemas.microsoft.com/office/drawing/2014/main" id="{D240B628-35ED-417D-843B-230967C9C549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966;p4">
              <a:extLst>
                <a:ext uri="{FF2B5EF4-FFF2-40B4-BE49-F238E27FC236}">
                  <a16:creationId xmlns:a16="http://schemas.microsoft.com/office/drawing/2014/main" id="{E97B7D2C-840E-4528-9B40-8500771D7F00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67;p4">
              <a:extLst>
                <a:ext uri="{FF2B5EF4-FFF2-40B4-BE49-F238E27FC236}">
                  <a16:creationId xmlns:a16="http://schemas.microsoft.com/office/drawing/2014/main" id="{E79F61B6-330A-4FBB-B2FE-4D2A53A4C38C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68;p4">
              <a:extLst>
                <a:ext uri="{FF2B5EF4-FFF2-40B4-BE49-F238E27FC236}">
                  <a16:creationId xmlns:a16="http://schemas.microsoft.com/office/drawing/2014/main" id="{610756C7-6ABE-4D7C-9EFD-5B52B3FE253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69;p4">
              <a:extLst>
                <a:ext uri="{FF2B5EF4-FFF2-40B4-BE49-F238E27FC236}">
                  <a16:creationId xmlns:a16="http://schemas.microsoft.com/office/drawing/2014/main" id="{2A3BB897-32E4-4901-84AE-FF076CDC62FA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70;p4">
              <a:extLst>
                <a:ext uri="{FF2B5EF4-FFF2-40B4-BE49-F238E27FC236}">
                  <a16:creationId xmlns:a16="http://schemas.microsoft.com/office/drawing/2014/main" id="{E8EA05EB-3172-4672-97DA-179B7CADE211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71;p4">
              <a:extLst>
                <a:ext uri="{FF2B5EF4-FFF2-40B4-BE49-F238E27FC236}">
                  <a16:creationId xmlns:a16="http://schemas.microsoft.com/office/drawing/2014/main" id="{E23647E2-58D7-4CE7-8FCE-C526ED665F8C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72;p4">
              <a:extLst>
                <a:ext uri="{FF2B5EF4-FFF2-40B4-BE49-F238E27FC236}">
                  <a16:creationId xmlns:a16="http://schemas.microsoft.com/office/drawing/2014/main" id="{B18B14E2-7C93-406A-B4AC-A559ECA18DF2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73;p4">
              <a:extLst>
                <a:ext uri="{FF2B5EF4-FFF2-40B4-BE49-F238E27FC236}">
                  <a16:creationId xmlns:a16="http://schemas.microsoft.com/office/drawing/2014/main" id="{DF62DF8E-03F1-46BB-8610-5D81E7C5C72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2974;p4">
              <a:extLst>
                <a:ext uri="{FF2B5EF4-FFF2-40B4-BE49-F238E27FC236}">
                  <a16:creationId xmlns:a16="http://schemas.microsoft.com/office/drawing/2014/main" id="{6A0F21DC-0894-4FB6-BBCE-4572729B3BC2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2975;p4">
              <a:extLst>
                <a:ext uri="{FF2B5EF4-FFF2-40B4-BE49-F238E27FC236}">
                  <a16:creationId xmlns:a16="http://schemas.microsoft.com/office/drawing/2014/main" id="{3442413A-516B-4DB6-9208-13EE32129849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976;p4">
              <a:extLst>
                <a:ext uri="{FF2B5EF4-FFF2-40B4-BE49-F238E27FC236}">
                  <a16:creationId xmlns:a16="http://schemas.microsoft.com/office/drawing/2014/main" id="{91C9B145-AD2F-4027-9C18-18CCE077ECCE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77;p4">
              <a:extLst>
                <a:ext uri="{FF2B5EF4-FFF2-40B4-BE49-F238E27FC236}">
                  <a16:creationId xmlns:a16="http://schemas.microsoft.com/office/drawing/2014/main" id="{42D980B8-4431-4B37-A863-BC018CB501B5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78;p4">
              <a:extLst>
                <a:ext uri="{FF2B5EF4-FFF2-40B4-BE49-F238E27FC236}">
                  <a16:creationId xmlns:a16="http://schemas.microsoft.com/office/drawing/2014/main" id="{FB300EE6-DF80-4C89-BBB2-6A01D8780E0A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79;p4">
              <a:extLst>
                <a:ext uri="{FF2B5EF4-FFF2-40B4-BE49-F238E27FC236}">
                  <a16:creationId xmlns:a16="http://schemas.microsoft.com/office/drawing/2014/main" id="{94D681FE-4414-416D-A396-76C83FDE7B4B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80;p4">
              <a:extLst>
                <a:ext uri="{FF2B5EF4-FFF2-40B4-BE49-F238E27FC236}">
                  <a16:creationId xmlns:a16="http://schemas.microsoft.com/office/drawing/2014/main" id="{8ADED033-F647-470D-8405-A8585A8C9C09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81;p4">
              <a:extLst>
                <a:ext uri="{FF2B5EF4-FFF2-40B4-BE49-F238E27FC236}">
                  <a16:creationId xmlns:a16="http://schemas.microsoft.com/office/drawing/2014/main" id="{427AF380-C4BB-4791-8FD3-AC0FC9CA5001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82;p4">
              <a:extLst>
                <a:ext uri="{FF2B5EF4-FFF2-40B4-BE49-F238E27FC236}">
                  <a16:creationId xmlns:a16="http://schemas.microsoft.com/office/drawing/2014/main" id="{9B62D812-ABCD-4829-8775-8D35A41F2DA4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83;p4">
              <a:extLst>
                <a:ext uri="{FF2B5EF4-FFF2-40B4-BE49-F238E27FC236}">
                  <a16:creationId xmlns:a16="http://schemas.microsoft.com/office/drawing/2014/main" id="{833A3E83-6DC5-4F6E-A598-716B3AB7DDC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84;p4">
              <a:extLst>
                <a:ext uri="{FF2B5EF4-FFF2-40B4-BE49-F238E27FC236}">
                  <a16:creationId xmlns:a16="http://schemas.microsoft.com/office/drawing/2014/main" id="{8162C34F-00C6-4944-9CF2-53CCD187E7CE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2985;p4">
              <a:extLst>
                <a:ext uri="{FF2B5EF4-FFF2-40B4-BE49-F238E27FC236}">
                  <a16:creationId xmlns:a16="http://schemas.microsoft.com/office/drawing/2014/main" id="{68859CE1-866F-47EC-AF12-A23652E102DE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2986;p4">
              <a:extLst>
                <a:ext uri="{FF2B5EF4-FFF2-40B4-BE49-F238E27FC236}">
                  <a16:creationId xmlns:a16="http://schemas.microsoft.com/office/drawing/2014/main" id="{09966D16-687D-4390-93FB-C3C6AC32F929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2987;p4">
              <a:extLst>
                <a:ext uri="{FF2B5EF4-FFF2-40B4-BE49-F238E27FC236}">
                  <a16:creationId xmlns:a16="http://schemas.microsoft.com/office/drawing/2014/main" id="{8D244A25-794C-46B0-82A6-9957CB95BDC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2988;p4">
              <a:extLst>
                <a:ext uri="{FF2B5EF4-FFF2-40B4-BE49-F238E27FC236}">
                  <a16:creationId xmlns:a16="http://schemas.microsoft.com/office/drawing/2014/main" id="{01929ACD-D976-4CBB-82BA-5CEAB363D6A8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89;p4">
              <a:extLst>
                <a:ext uri="{FF2B5EF4-FFF2-40B4-BE49-F238E27FC236}">
                  <a16:creationId xmlns:a16="http://schemas.microsoft.com/office/drawing/2014/main" id="{D03DB009-D7CF-4ED7-AF70-8F848A35D38A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90;p4">
              <a:extLst>
                <a:ext uri="{FF2B5EF4-FFF2-40B4-BE49-F238E27FC236}">
                  <a16:creationId xmlns:a16="http://schemas.microsoft.com/office/drawing/2014/main" id="{4C747F5F-15EB-46AF-A764-3EAF449CF08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91;p4">
              <a:extLst>
                <a:ext uri="{FF2B5EF4-FFF2-40B4-BE49-F238E27FC236}">
                  <a16:creationId xmlns:a16="http://schemas.microsoft.com/office/drawing/2014/main" id="{988348DD-7953-4D21-961F-D6E5E22B5A7B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92;p4">
              <a:extLst>
                <a:ext uri="{FF2B5EF4-FFF2-40B4-BE49-F238E27FC236}">
                  <a16:creationId xmlns:a16="http://schemas.microsoft.com/office/drawing/2014/main" id="{8F3882CD-8C22-46F1-ACBB-E3D45596C297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93;p4">
              <a:extLst>
                <a:ext uri="{FF2B5EF4-FFF2-40B4-BE49-F238E27FC236}">
                  <a16:creationId xmlns:a16="http://schemas.microsoft.com/office/drawing/2014/main" id="{C6B87533-5673-46CA-8DBB-C8DC7430BFA3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94;p4">
              <a:extLst>
                <a:ext uri="{FF2B5EF4-FFF2-40B4-BE49-F238E27FC236}">
                  <a16:creationId xmlns:a16="http://schemas.microsoft.com/office/drawing/2014/main" id="{3DF4D40D-1777-46CA-96B3-429E9D280E82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95;p4">
              <a:extLst>
                <a:ext uri="{FF2B5EF4-FFF2-40B4-BE49-F238E27FC236}">
                  <a16:creationId xmlns:a16="http://schemas.microsoft.com/office/drawing/2014/main" id="{4BA6D86C-0273-4404-94F2-C2C318E379F2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2996;p4">
              <a:extLst>
                <a:ext uri="{FF2B5EF4-FFF2-40B4-BE49-F238E27FC236}">
                  <a16:creationId xmlns:a16="http://schemas.microsoft.com/office/drawing/2014/main" id="{79C5B679-3CF7-43DB-ADAF-13498FD46989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2997;p4">
              <a:extLst>
                <a:ext uri="{FF2B5EF4-FFF2-40B4-BE49-F238E27FC236}">
                  <a16:creationId xmlns:a16="http://schemas.microsoft.com/office/drawing/2014/main" id="{37733787-8561-4AA4-BE28-28F755EBB86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2998;p4">
              <a:extLst>
                <a:ext uri="{FF2B5EF4-FFF2-40B4-BE49-F238E27FC236}">
                  <a16:creationId xmlns:a16="http://schemas.microsoft.com/office/drawing/2014/main" id="{6E9E4F21-08B5-46AA-A975-23745EC372BE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2999;p4">
              <a:extLst>
                <a:ext uri="{FF2B5EF4-FFF2-40B4-BE49-F238E27FC236}">
                  <a16:creationId xmlns:a16="http://schemas.microsoft.com/office/drawing/2014/main" id="{75DF746F-9C62-49D9-A77C-B8C2ABF3051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000;p4">
              <a:extLst>
                <a:ext uri="{FF2B5EF4-FFF2-40B4-BE49-F238E27FC236}">
                  <a16:creationId xmlns:a16="http://schemas.microsoft.com/office/drawing/2014/main" id="{BAE6B651-50AD-4F26-BFDC-1E74B4137B5B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001;p4">
              <a:extLst>
                <a:ext uri="{FF2B5EF4-FFF2-40B4-BE49-F238E27FC236}">
                  <a16:creationId xmlns:a16="http://schemas.microsoft.com/office/drawing/2014/main" id="{6A5D1C52-CC91-4F96-A942-0E9641EA58D5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002;p4">
              <a:extLst>
                <a:ext uri="{FF2B5EF4-FFF2-40B4-BE49-F238E27FC236}">
                  <a16:creationId xmlns:a16="http://schemas.microsoft.com/office/drawing/2014/main" id="{0A32AD1A-25B4-4BE8-8359-7409B85BD7D0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003;p4">
              <a:extLst>
                <a:ext uri="{FF2B5EF4-FFF2-40B4-BE49-F238E27FC236}">
                  <a16:creationId xmlns:a16="http://schemas.microsoft.com/office/drawing/2014/main" id="{B550520B-F93F-4AF9-8360-9D527ED2185C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004;p4">
              <a:extLst>
                <a:ext uri="{FF2B5EF4-FFF2-40B4-BE49-F238E27FC236}">
                  <a16:creationId xmlns:a16="http://schemas.microsoft.com/office/drawing/2014/main" id="{5B1AFC1E-26F2-4A8D-BB80-55E90734D7ED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005;p4">
              <a:extLst>
                <a:ext uri="{FF2B5EF4-FFF2-40B4-BE49-F238E27FC236}">
                  <a16:creationId xmlns:a16="http://schemas.microsoft.com/office/drawing/2014/main" id="{74444ABD-EAEB-4DE0-9A00-5D7BBE6F6167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006;p4">
              <a:extLst>
                <a:ext uri="{FF2B5EF4-FFF2-40B4-BE49-F238E27FC236}">
                  <a16:creationId xmlns:a16="http://schemas.microsoft.com/office/drawing/2014/main" id="{547C0F6C-A8AB-4D53-A76B-390AD7526ED2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007;p4">
              <a:extLst>
                <a:ext uri="{FF2B5EF4-FFF2-40B4-BE49-F238E27FC236}">
                  <a16:creationId xmlns:a16="http://schemas.microsoft.com/office/drawing/2014/main" id="{45D577EA-B30D-4024-A6E8-2467BC19B756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008;p4">
              <a:extLst>
                <a:ext uri="{FF2B5EF4-FFF2-40B4-BE49-F238E27FC236}">
                  <a16:creationId xmlns:a16="http://schemas.microsoft.com/office/drawing/2014/main" id="{3C46575F-1191-4B39-8097-C32C41882778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009;p4">
              <a:extLst>
                <a:ext uri="{FF2B5EF4-FFF2-40B4-BE49-F238E27FC236}">
                  <a16:creationId xmlns:a16="http://schemas.microsoft.com/office/drawing/2014/main" id="{DCAE2EC0-E4FD-455A-863C-A5A2C96B0C2F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010;p4">
              <a:extLst>
                <a:ext uri="{FF2B5EF4-FFF2-40B4-BE49-F238E27FC236}">
                  <a16:creationId xmlns:a16="http://schemas.microsoft.com/office/drawing/2014/main" id="{BD7D4DD2-AF5E-4696-A309-6D2B064C596F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3011;p4">
              <a:extLst>
                <a:ext uri="{FF2B5EF4-FFF2-40B4-BE49-F238E27FC236}">
                  <a16:creationId xmlns:a16="http://schemas.microsoft.com/office/drawing/2014/main" id="{A500DDCA-47AD-4BB5-B923-D8A4F3ACF78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3012;p4">
              <a:extLst>
                <a:ext uri="{FF2B5EF4-FFF2-40B4-BE49-F238E27FC236}">
                  <a16:creationId xmlns:a16="http://schemas.microsoft.com/office/drawing/2014/main" id="{DE43A20A-6A06-473A-A29E-076892D2D56D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3013;p4">
              <a:extLst>
                <a:ext uri="{FF2B5EF4-FFF2-40B4-BE49-F238E27FC236}">
                  <a16:creationId xmlns:a16="http://schemas.microsoft.com/office/drawing/2014/main" id="{959B61FA-40D1-4786-83E0-8CB1FD668BF5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3014;p4">
              <a:extLst>
                <a:ext uri="{FF2B5EF4-FFF2-40B4-BE49-F238E27FC236}">
                  <a16:creationId xmlns:a16="http://schemas.microsoft.com/office/drawing/2014/main" id="{F341074F-7855-458F-BDE8-70F658C82F1F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3015;p4">
              <a:extLst>
                <a:ext uri="{FF2B5EF4-FFF2-40B4-BE49-F238E27FC236}">
                  <a16:creationId xmlns:a16="http://schemas.microsoft.com/office/drawing/2014/main" id="{D195D79F-7622-486D-8450-665FFA1BD097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3016;p4">
              <a:extLst>
                <a:ext uri="{FF2B5EF4-FFF2-40B4-BE49-F238E27FC236}">
                  <a16:creationId xmlns:a16="http://schemas.microsoft.com/office/drawing/2014/main" id="{044FC15D-1B65-43B5-ACD4-D97B8D07191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3017;p4">
              <a:extLst>
                <a:ext uri="{FF2B5EF4-FFF2-40B4-BE49-F238E27FC236}">
                  <a16:creationId xmlns:a16="http://schemas.microsoft.com/office/drawing/2014/main" id="{9D289CFD-9218-4F9A-A059-88046C6259EA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3018;p4">
              <a:extLst>
                <a:ext uri="{FF2B5EF4-FFF2-40B4-BE49-F238E27FC236}">
                  <a16:creationId xmlns:a16="http://schemas.microsoft.com/office/drawing/2014/main" id="{54A326CF-9250-466B-B8A7-80743247CDBE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3019;p4">
              <a:extLst>
                <a:ext uri="{FF2B5EF4-FFF2-40B4-BE49-F238E27FC236}">
                  <a16:creationId xmlns:a16="http://schemas.microsoft.com/office/drawing/2014/main" id="{26360180-9944-42D3-A056-857489635375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3020;p4">
              <a:extLst>
                <a:ext uri="{FF2B5EF4-FFF2-40B4-BE49-F238E27FC236}">
                  <a16:creationId xmlns:a16="http://schemas.microsoft.com/office/drawing/2014/main" id="{4529392A-68C1-432F-807F-B9CB28C37116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3021;p4">
              <a:extLst>
                <a:ext uri="{FF2B5EF4-FFF2-40B4-BE49-F238E27FC236}">
                  <a16:creationId xmlns:a16="http://schemas.microsoft.com/office/drawing/2014/main" id="{D4672A20-984E-4224-A4C8-B3CE0C070D5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3022;p4">
              <a:extLst>
                <a:ext uri="{FF2B5EF4-FFF2-40B4-BE49-F238E27FC236}">
                  <a16:creationId xmlns:a16="http://schemas.microsoft.com/office/drawing/2014/main" id="{DCCAB610-48ED-4E52-B8F0-F3899689F4C1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3023;p4">
              <a:extLst>
                <a:ext uri="{FF2B5EF4-FFF2-40B4-BE49-F238E27FC236}">
                  <a16:creationId xmlns:a16="http://schemas.microsoft.com/office/drawing/2014/main" id="{E01FC7A5-64A7-4006-B497-CEEEBF135CB9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3024;p4">
              <a:extLst>
                <a:ext uri="{FF2B5EF4-FFF2-40B4-BE49-F238E27FC236}">
                  <a16:creationId xmlns:a16="http://schemas.microsoft.com/office/drawing/2014/main" id="{9A63F714-F828-4619-A721-9AFFB410987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3025;p4">
              <a:extLst>
                <a:ext uri="{FF2B5EF4-FFF2-40B4-BE49-F238E27FC236}">
                  <a16:creationId xmlns:a16="http://schemas.microsoft.com/office/drawing/2014/main" id="{C05877D4-5174-414C-8A91-1D3AA77B0E3E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3026;p4">
              <a:extLst>
                <a:ext uri="{FF2B5EF4-FFF2-40B4-BE49-F238E27FC236}">
                  <a16:creationId xmlns:a16="http://schemas.microsoft.com/office/drawing/2014/main" id="{B7DED01A-B819-45F3-8753-D7861D9A9297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3027;p4">
              <a:extLst>
                <a:ext uri="{FF2B5EF4-FFF2-40B4-BE49-F238E27FC236}">
                  <a16:creationId xmlns:a16="http://schemas.microsoft.com/office/drawing/2014/main" id="{A45E4FCF-7F3A-4521-BCCC-9BDC6A5358CD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3028;p4">
              <a:extLst>
                <a:ext uri="{FF2B5EF4-FFF2-40B4-BE49-F238E27FC236}">
                  <a16:creationId xmlns:a16="http://schemas.microsoft.com/office/drawing/2014/main" id="{B5F55B7F-2DAD-44F6-B2CA-FF90CC3E1E38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3029;p4">
              <a:extLst>
                <a:ext uri="{FF2B5EF4-FFF2-40B4-BE49-F238E27FC236}">
                  <a16:creationId xmlns:a16="http://schemas.microsoft.com/office/drawing/2014/main" id="{68FA42D3-0B32-4838-8361-2A963F8EA4C2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3030;p4">
              <a:extLst>
                <a:ext uri="{FF2B5EF4-FFF2-40B4-BE49-F238E27FC236}">
                  <a16:creationId xmlns:a16="http://schemas.microsoft.com/office/drawing/2014/main" id="{FD7D82E8-5456-45BE-B53B-24197828AF67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3031;p4">
            <a:extLst>
              <a:ext uri="{FF2B5EF4-FFF2-40B4-BE49-F238E27FC236}">
                <a16:creationId xmlns:a16="http://schemas.microsoft.com/office/drawing/2014/main" id="{FB1B6B06-4534-49F7-AE4C-35154760A28A}"/>
              </a:ext>
            </a:extLst>
          </p:cNvPr>
          <p:cNvGrpSpPr/>
          <p:nvPr/>
        </p:nvGrpSpPr>
        <p:grpSpPr>
          <a:xfrm>
            <a:off x="1279174" y="5367133"/>
            <a:ext cx="901548" cy="901548"/>
            <a:chOff x="4046220" y="2072640"/>
            <a:chExt cx="2590800" cy="2590800"/>
          </a:xfrm>
        </p:grpSpPr>
        <p:sp>
          <p:nvSpPr>
            <p:cNvPr id="421" name="Google Shape;3032;p4">
              <a:extLst>
                <a:ext uri="{FF2B5EF4-FFF2-40B4-BE49-F238E27FC236}">
                  <a16:creationId xmlns:a16="http://schemas.microsoft.com/office/drawing/2014/main" id="{B6C41586-7656-4A93-ACDD-A624439DA1CE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3033;p4">
              <a:extLst>
                <a:ext uri="{FF2B5EF4-FFF2-40B4-BE49-F238E27FC236}">
                  <a16:creationId xmlns:a16="http://schemas.microsoft.com/office/drawing/2014/main" id="{D7182FDC-04C3-489C-9F88-30D9085E8E70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3034;p4">
              <a:extLst>
                <a:ext uri="{FF2B5EF4-FFF2-40B4-BE49-F238E27FC236}">
                  <a16:creationId xmlns:a16="http://schemas.microsoft.com/office/drawing/2014/main" id="{F3FBF5F6-30CF-4C55-B4A7-FAC27868CE32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3035;p4">
              <a:extLst>
                <a:ext uri="{FF2B5EF4-FFF2-40B4-BE49-F238E27FC236}">
                  <a16:creationId xmlns:a16="http://schemas.microsoft.com/office/drawing/2014/main" id="{5F751BAB-64EC-44C3-B161-47887D0E084C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3036;p4">
              <a:extLst>
                <a:ext uri="{FF2B5EF4-FFF2-40B4-BE49-F238E27FC236}">
                  <a16:creationId xmlns:a16="http://schemas.microsoft.com/office/drawing/2014/main" id="{C34B34D3-8C50-4300-8462-5A983569FE29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3037;p4">
              <a:extLst>
                <a:ext uri="{FF2B5EF4-FFF2-40B4-BE49-F238E27FC236}">
                  <a16:creationId xmlns:a16="http://schemas.microsoft.com/office/drawing/2014/main" id="{2804F359-680F-4AFE-8541-1DB28D986C2B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3038;p4">
              <a:extLst>
                <a:ext uri="{FF2B5EF4-FFF2-40B4-BE49-F238E27FC236}">
                  <a16:creationId xmlns:a16="http://schemas.microsoft.com/office/drawing/2014/main" id="{A4D4F8CB-656E-40D2-A0BE-10F3D14E1314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3039;p4">
              <a:extLst>
                <a:ext uri="{FF2B5EF4-FFF2-40B4-BE49-F238E27FC236}">
                  <a16:creationId xmlns:a16="http://schemas.microsoft.com/office/drawing/2014/main" id="{77FC93F4-4E22-48AD-BE05-20E4A2AF6AF7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3040;p4">
              <a:extLst>
                <a:ext uri="{FF2B5EF4-FFF2-40B4-BE49-F238E27FC236}">
                  <a16:creationId xmlns:a16="http://schemas.microsoft.com/office/drawing/2014/main" id="{F0E4E63F-F7E1-4B5B-A616-5BC9D940C6AC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3041;p4">
              <a:extLst>
                <a:ext uri="{FF2B5EF4-FFF2-40B4-BE49-F238E27FC236}">
                  <a16:creationId xmlns:a16="http://schemas.microsoft.com/office/drawing/2014/main" id="{B44E04BD-F7DD-417C-92B2-A2DF2C75391F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3042;p4">
              <a:extLst>
                <a:ext uri="{FF2B5EF4-FFF2-40B4-BE49-F238E27FC236}">
                  <a16:creationId xmlns:a16="http://schemas.microsoft.com/office/drawing/2014/main" id="{974CCFC5-BA85-4A20-9FBC-A274915783A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3043;p4">
              <a:extLst>
                <a:ext uri="{FF2B5EF4-FFF2-40B4-BE49-F238E27FC236}">
                  <a16:creationId xmlns:a16="http://schemas.microsoft.com/office/drawing/2014/main" id="{319E2EE1-6F50-4137-8EE9-7A14E269FFF1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3044;p4">
              <a:extLst>
                <a:ext uri="{FF2B5EF4-FFF2-40B4-BE49-F238E27FC236}">
                  <a16:creationId xmlns:a16="http://schemas.microsoft.com/office/drawing/2014/main" id="{B5D266BE-F4FB-4EC4-93DC-2C49337E6C7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3045;p4">
              <a:extLst>
                <a:ext uri="{FF2B5EF4-FFF2-40B4-BE49-F238E27FC236}">
                  <a16:creationId xmlns:a16="http://schemas.microsoft.com/office/drawing/2014/main" id="{D4EF5E56-9A9E-4754-8766-D84174E8178A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3046;p4">
              <a:extLst>
                <a:ext uri="{FF2B5EF4-FFF2-40B4-BE49-F238E27FC236}">
                  <a16:creationId xmlns:a16="http://schemas.microsoft.com/office/drawing/2014/main" id="{1009FF7A-9F07-4612-B950-CB53A78D993E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3047;p4">
              <a:extLst>
                <a:ext uri="{FF2B5EF4-FFF2-40B4-BE49-F238E27FC236}">
                  <a16:creationId xmlns:a16="http://schemas.microsoft.com/office/drawing/2014/main" id="{DD1DA3A8-20DE-485E-A603-579E267C33E4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3048;p4">
              <a:extLst>
                <a:ext uri="{FF2B5EF4-FFF2-40B4-BE49-F238E27FC236}">
                  <a16:creationId xmlns:a16="http://schemas.microsoft.com/office/drawing/2014/main" id="{C48201A7-A8D1-4093-BEE3-C9501C5BE833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3049;p4">
              <a:extLst>
                <a:ext uri="{FF2B5EF4-FFF2-40B4-BE49-F238E27FC236}">
                  <a16:creationId xmlns:a16="http://schemas.microsoft.com/office/drawing/2014/main" id="{7581B680-4086-4BB4-ACE2-2E52D155A091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3050;p4">
              <a:extLst>
                <a:ext uri="{FF2B5EF4-FFF2-40B4-BE49-F238E27FC236}">
                  <a16:creationId xmlns:a16="http://schemas.microsoft.com/office/drawing/2014/main" id="{A6E62BEA-D88B-4255-A07B-561455EAF45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3051;p4">
              <a:extLst>
                <a:ext uri="{FF2B5EF4-FFF2-40B4-BE49-F238E27FC236}">
                  <a16:creationId xmlns:a16="http://schemas.microsoft.com/office/drawing/2014/main" id="{8C73C3A8-6D07-4266-805D-EC47FA598A00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3052;p4">
              <a:extLst>
                <a:ext uri="{FF2B5EF4-FFF2-40B4-BE49-F238E27FC236}">
                  <a16:creationId xmlns:a16="http://schemas.microsoft.com/office/drawing/2014/main" id="{B6FEA68D-A0ED-4135-9821-6F7DB292DC5B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3053;p4">
              <a:extLst>
                <a:ext uri="{FF2B5EF4-FFF2-40B4-BE49-F238E27FC236}">
                  <a16:creationId xmlns:a16="http://schemas.microsoft.com/office/drawing/2014/main" id="{FB48266F-2AC7-43E4-B309-158B4FB6AE39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3054;p4">
              <a:extLst>
                <a:ext uri="{FF2B5EF4-FFF2-40B4-BE49-F238E27FC236}">
                  <a16:creationId xmlns:a16="http://schemas.microsoft.com/office/drawing/2014/main" id="{6C7675F8-F060-41B8-95C8-B314B723F329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3055;p4">
              <a:extLst>
                <a:ext uri="{FF2B5EF4-FFF2-40B4-BE49-F238E27FC236}">
                  <a16:creationId xmlns:a16="http://schemas.microsoft.com/office/drawing/2014/main" id="{624F6472-F197-4F0F-BF7A-C6C7530C7279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3056;p4">
              <a:extLst>
                <a:ext uri="{FF2B5EF4-FFF2-40B4-BE49-F238E27FC236}">
                  <a16:creationId xmlns:a16="http://schemas.microsoft.com/office/drawing/2014/main" id="{54C04C5A-A5FF-47AD-BB5D-DBAD23C29D9E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3057;p4">
              <a:extLst>
                <a:ext uri="{FF2B5EF4-FFF2-40B4-BE49-F238E27FC236}">
                  <a16:creationId xmlns:a16="http://schemas.microsoft.com/office/drawing/2014/main" id="{D6E654A4-D119-4106-B9D6-278DD51723C0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3058;p4">
              <a:extLst>
                <a:ext uri="{FF2B5EF4-FFF2-40B4-BE49-F238E27FC236}">
                  <a16:creationId xmlns:a16="http://schemas.microsoft.com/office/drawing/2014/main" id="{5E830E72-2C2A-42A6-AD02-528FAF50478F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3059;p4">
              <a:extLst>
                <a:ext uri="{FF2B5EF4-FFF2-40B4-BE49-F238E27FC236}">
                  <a16:creationId xmlns:a16="http://schemas.microsoft.com/office/drawing/2014/main" id="{2928E50D-3E18-4EAA-9AF9-714B55107300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3060;p4">
              <a:extLst>
                <a:ext uri="{FF2B5EF4-FFF2-40B4-BE49-F238E27FC236}">
                  <a16:creationId xmlns:a16="http://schemas.microsoft.com/office/drawing/2014/main" id="{64CDF654-3F0C-4620-907C-91E8F74189A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3061;p4">
              <a:extLst>
                <a:ext uri="{FF2B5EF4-FFF2-40B4-BE49-F238E27FC236}">
                  <a16:creationId xmlns:a16="http://schemas.microsoft.com/office/drawing/2014/main" id="{F280A191-39F5-4C1E-B40B-73682E2D28F6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3062;p4">
              <a:extLst>
                <a:ext uri="{FF2B5EF4-FFF2-40B4-BE49-F238E27FC236}">
                  <a16:creationId xmlns:a16="http://schemas.microsoft.com/office/drawing/2014/main" id="{A6DB18D2-D823-4A5D-8AFC-B21686FC517B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3063;p4">
              <a:extLst>
                <a:ext uri="{FF2B5EF4-FFF2-40B4-BE49-F238E27FC236}">
                  <a16:creationId xmlns:a16="http://schemas.microsoft.com/office/drawing/2014/main" id="{7B6BE365-E622-408D-B1FA-71082393413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3064;p4">
              <a:extLst>
                <a:ext uri="{FF2B5EF4-FFF2-40B4-BE49-F238E27FC236}">
                  <a16:creationId xmlns:a16="http://schemas.microsoft.com/office/drawing/2014/main" id="{90A31B66-22A2-4525-912C-EBD16188ACE9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3065;p4">
              <a:extLst>
                <a:ext uri="{FF2B5EF4-FFF2-40B4-BE49-F238E27FC236}">
                  <a16:creationId xmlns:a16="http://schemas.microsoft.com/office/drawing/2014/main" id="{160098DB-3AA2-4824-8E8B-66F027F8F41A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3066;p4">
              <a:extLst>
                <a:ext uri="{FF2B5EF4-FFF2-40B4-BE49-F238E27FC236}">
                  <a16:creationId xmlns:a16="http://schemas.microsoft.com/office/drawing/2014/main" id="{ADA2DF15-BF86-4F23-B868-733A04EE9C77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3067;p4">
              <a:extLst>
                <a:ext uri="{FF2B5EF4-FFF2-40B4-BE49-F238E27FC236}">
                  <a16:creationId xmlns:a16="http://schemas.microsoft.com/office/drawing/2014/main" id="{5850F94B-1354-44ED-AA21-6A2918E2327E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3068;p4">
              <a:extLst>
                <a:ext uri="{FF2B5EF4-FFF2-40B4-BE49-F238E27FC236}">
                  <a16:creationId xmlns:a16="http://schemas.microsoft.com/office/drawing/2014/main" id="{9E1DF945-3A2D-4585-B69E-932BC47D08B3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3069;p4">
              <a:extLst>
                <a:ext uri="{FF2B5EF4-FFF2-40B4-BE49-F238E27FC236}">
                  <a16:creationId xmlns:a16="http://schemas.microsoft.com/office/drawing/2014/main" id="{3462B82D-082F-4D6C-A50E-B0F15ED7417A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3070;p4">
              <a:extLst>
                <a:ext uri="{FF2B5EF4-FFF2-40B4-BE49-F238E27FC236}">
                  <a16:creationId xmlns:a16="http://schemas.microsoft.com/office/drawing/2014/main" id="{41D10F9F-1348-4470-99AA-D83028D01F38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3071;p4">
              <a:extLst>
                <a:ext uri="{FF2B5EF4-FFF2-40B4-BE49-F238E27FC236}">
                  <a16:creationId xmlns:a16="http://schemas.microsoft.com/office/drawing/2014/main" id="{7D0B326C-687C-42CA-A141-5B256392F90E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3072;p4">
              <a:extLst>
                <a:ext uri="{FF2B5EF4-FFF2-40B4-BE49-F238E27FC236}">
                  <a16:creationId xmlns:a16="http://schemas.microsoft.com/office/drawing/2014/main" id="{9CA3440A-690C-42E5-9039-F8C3ED66804D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3073;p4">
              <a:extLst>
                <a:ext uri="{FF2B5EF4-FFF2-40B4-BE49-F238E27FC236}">
                  <a16:creationId xmlns:a16="http://schemas.microsoft.com/office/drawing/2014/main" id="{70DFBDBC-8C3A-4189-A18E-A7EFD5607A48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3074;p4">
              <a:extLst>
                <a:ext uri="{FF2B5EF4-FFF2-40B4-BE49-F238E27FC236}">
                  <a16:creationId xmlns:a16="http://schemas.microsoft.com/office/drawing/2014/main" id="{9605585D-432F-4C75-887C-9A03252DD077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3075;p4">
              <a:extLst>
                <a:ext uri="{FF2B5EF4-FFF2-40B4-BE49-F238E27FC236}">
                  <a16:creationId xmlns:a16="http://schemas.microsoft.com/office/drawing/2014/main" id="{7088AB2D-4CF1-470A-A780-47E9FBBB459E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3076;p4">
              <a:extLst>
                <a:ext uri="{FF2B5EF4-FFF2-40B4-BE49-F238E27FC236}">
                  <a16:creationId xmlns:a16="http://schemas.microsoft.com/office/drawing/2014/main" id="{742E1646-D4ED-4879-9156-35A2A022F320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3077;p4">
              <a:extLst>
                <a:ext uri="{FF2B5EF4-FFF2-40B4-BE49-F238E27FC236}">
                  <a16:creationId xmlns:a16="http://schemas.microsoft.com/office/drawing/2014/main" id="{FF915E2B-EE2D-48EB-A24A-BA85922E1C45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3078;p4">
              <a:extLst>
                <a:ext uri="{FF2B5EF4-FFF2-40B4-BE49-F238E27FC236}">
                  <a16:creationId xmlns:a16="http://schemas.microsoft.com/office/drawing/2014/main" id="{1D2947B8-16ED-4168-B745-D928AEFE8646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3079;p4">
              <a:extLst>
                <a:ext uri="{FF2B5EF4-FFF2-40B4-BE49-F238E27FC236}">
                  <a16:creationId xmlns:a16="http://schemas.microsoft.com/office/drawing/2014/main" id="{3B08BA9F-516E-415F-A2E3-35421888BB7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3080;p4">
              <a:extLst>
                <a:ext uri="{FF2B5EF4-FFF2-40B4-BE49-F238E27FC236}">
                  <a16:creationId xmlns:a16="http://schemas.microsoft.com/office/drawing/2014/main" id="{2288777E-8045-43D1-A386-B9C14B13AED2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3081;p4">
              <a:extLst>
                <a:ext uri="{FF2B5EF4-FFF2-40B4-BE49-F238E27FC236}">
                  <a16:creationId xmlns:a16="http://schemas.microsoft.com/office/drawing/2014/main" id="{BE9E13F2-73FC-437E-8537-1BB52813A24C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3082;p4">
              <a:extLst>
                <a:ext uri="{FF2B5EF4-FFF2-40B4-BE49-F238E27FC236}">
                  <a16:creationId xmlns:a16="http://schemas.microsoft.com/office/drawing/2014/main" id="{1A502FD2-92A1-4C5A-A4D5-FB89206F48D3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3083;p4">
              <a:extLst>
                <a:ext uri="{FF2B5EF4-FFF2-40B4-BE49-F238E27FC236}">
                  <a16:creationId xmlns:a16="http://schemas.microsoft.com/office/drawing/2014/main" id="{1CF673C4-588E-4707-BDDC-93DADDA6BE67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3084;p4">
              <a:extLst>
                <a:ext uri="{FF2B5EF4-FFF2-40B4-BE49-F238E27FC236}">
                  <a16:creationId xmlns:a16="http://schemas.microsoft.com/office/drawing/2014/main" id="{286C15FC-ED08-4D98-8BE9-C10A061AAA38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3085;p4">
              <a:extLst>
                <a:ext uri="{FF2B5EF4-FFF2-40B4-BE49-F238E27FC236}">
                  <a16:creationId xmlns:a16="http://schemas.microsoft.com/office/drawing/2014/main" id="{766A6E74-B445-4E16-9B7A-FF62FBA3E773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3086;p4">
              <a:extLst>
                <a:ext uri="{FF2B5EF4-FFF2-40B4-BE49-F238E27FC236}">
                  <a16:creationId xmlns:a16="http://schemas.microsoft.com/office/drawing/2014/main" id="{6187EA88-B95E-441E-8112-B7B56F37CD1C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3087;p4">
              <a:extLst>
                <a:ext uri="{FF2B5EF4-FFF2-40B4-BE49-F238E27FC236}">
                  <a16:creationId xmlns:a16="http://schemas.microsoft.com/office/drawing/2014/main" id="{580E8CE5-36B9-4B5E-BD37-10EA4AC8458C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3088;p4">
              <a:extLst>
                <a:ext uri="{FF2B5EF4-FFF2-40B4-BE49-F238E27FC236}">
                  <a16:creationId xmlns:a16="http://schemas.microsoft.com/office/drawing/2014/main" id="{72C7653A-ED87-4202-AE3A-6D6B8844E6B9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3089;p4">
              <a:extLst>
                <a:ext uri="{FF2B5EF4-FFF2-40B4-BE49-F238E27FC236}">
                  <a16:creationId xmlns:a16="http://schemas.microsoft.com/office/drawing/2014/main" id="{8C860B54-2920-48BF-9A90-4B5D05690E3B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3090;p4">
              <a:extLst>
                <a:ext uri="{FF2B5EF4-FFF2-40B4-BE49-F238E27FC236}">
                  <a16:creationId xmlns:a16="http://schemas.microsoft.com/office/drawing/2014/main" id="{AD5F9046-81CD-4ECB-9E98-D0AB86B5D8D9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3091;p4">
              <a:extLst>
                <a:ext uri="{FF2B5EF4-FFF2-40B4-BE49-F238E27FC236}">
                  <a16:creationId xmlns:a16="http://schemas.microsoft.com/office/drawing/2014/main" id="{1BC725C8-6EEA-4EDF-AB17-3EAEBF923EFA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3092;p4">
              <a:extLst>
                <a:ext uri="{FF2B5EF4-FFF2-40B4-BE49-F238E27FC236}">
                  <a16:creationId xmlns:a16="http://schemas.microsoft.com/office/drawing/2014/main" id="{9478E07B-F255-41B0-8431-B64AB1425FEB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3093;p4">
              <a:extLst>
                <a:ext uri="{FF2B5EF4-FFF2-40B4-BE49-F238E27FC236}">
                  <a16:creationId xmlns:a16="http://schemas.microsoft.com/office/drawing/2014/main" id="{AACFA458-715E-4ABF-AC56-F2B734D64D5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3094;p4">
              <a:extLst>
                <a:ext uri="{FF2B5EF4-FFF2-40B4-BE49-F238E27FC236}">
                  <a16:creationId xmlns:a16="http://schemas.microsoft.com/office/drawing/2014/main" id="{60E75F08-3FB6-41E2-BE2E-C36D7575D6E3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3095;p4">
              <a:extLst>
                <a:ext uri="{FF2B5EF4-FFF2-40B4-BE49-F238E27FC236}">
                  <a16:creationId xmlns:a16="http://schemas.microsoft.com/office/drawing/2014/main" id="{B634BEE6-6AC3-40D6-9FA5-05177731342F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3096;p4">
              <a:extLst>
                <a:ext uri="{FF2B5EF4-FFF2-40B4-BE49-F238E27FC236}">
                  <a16:creationId xmlns:a16="http://schemas.microsoft.com/office/drawing/2014/main" id="{A54DDC5D-8DB2-4D73-9950-9748567B9C63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3097;p4">
              <a:extLst>
                <a:ext uri="{FF2B5EF4-FFF2-40B4-BE49-F238E27FC236}">
                  <a16:creationId xmlns:a16="http://schemas.microsoft.com/office/drawing/2014/main" id="{1EC6C4A3-1E17-4A89-BAFA-DDDFB98BCB66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3098;p4">
              <a:extLst>
                <a:ext uri="{FF2B5EF4-FFF2-40B4-BE49-F238E27FC236}">
                  <a16:creationId xmlns:a16="http://schemas.microsoft.com/office/drawing/2014/main" id="{1E7D42FB-D4B1-46A2-BED4-5B39B1711DF0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3099;p4">
              <a:extLst>
                <a:ext uri="{FF2B5EF4-FFF2-40B4-BE49-F238E27FC236}">
                  <a16:creationId xmlns:a16="http://schemas.microsoft.com/office/drawing/2014/main" id="{5AD6CAF7-0C3D-4B5B-AC50-1ADEA9358C33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3100;p4">
              <a:extLst>
                <a:ext uri="{FF2B5EF4-FFF2-40B4-BE49-F238E27FC236}">
                  <a16:creationId xmlns:a16="http://schemas.microsoft.com/office/drawing/2014/main" id="{01C7A36A-FC49-4F73-94C6-88E9BE346B1B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3101;p4">
              <a:extLst>
                <a:ext uri="{FF2B5EF4-FFF2-40B4-BE49-F238E27FC236}">
                  <a16:creationId xmlns:a16="http://schemas.microsoft.com/office/drawing/2014/main" id="{0A0AEB77-7368-4AAD-BED5-E2A232C62E6A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3102;p4">
              <a:extLst>
                <a:ext uri="{FF2B5EF4-FFF2-40B4-BE49-F238E27FC236}">
                  <a16:creationId xmlns:a16="http://schemas.microsoft.com/office/drawing/2014/main" id="{166D429D-0BFC-40E7-B9B3-E1396C94F533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3103;p4">
              <a:extLst>
                <a:ext uri="{FF2B5EF4-FFF2-40B4-BE49-F238E27FC236}">
                  <a16:creationId xmlns:a16="http://schemas.microsoft.com/office/drawing/2014/main" id="{234A521C-E327-4F6C-92A3-E93551A73A18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3104;p4">
              <a:extLst>
                <a:ext uri="{FF2B5EF4-FFF2-40B4-BE49-F238E27FC236}">
                  <a16:creationId xmlns:a16="http://schemas.microsoft.com/office/drawing/2014/main" id="{178E3686-2F80-4AFA-8397-5856CCC310E6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3105;p4">
              <a:extLst>
                <a:ext uri="{FF2B5EF4-FFF2-40B4-BE49-F238E27FC236}">
                  <a16:creationId xmlns:a16="http://schemas.microsoft.com/office/drawing/2014/main" id="{82DA107A-2867-4F6B-9340-753BCE985E1C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3106;p4">
              <a:extLst>
                <a:ext uri="{FF2B5EF4-FFF2-40B4-BE49-F238E27FC236}">
                  <a16:creationId xmlns:a16="http://schemas.microsoft.com/office/drawing/2014/main" id="{E548EB75-08F6-4A59-8754-26213230D0AC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3107;p4">
              <a:extLst>
                <a:ext uri="{FF2B5EF4-FFF2-40B4-BE49-F238E27FC236}">
                  <a16:creationId xmlns:a16="http://schemas.microsoft.com/office/drawing/2014/main" id="{3052842D-A7FE-45CC-85A9-BA400F6C738B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3108;p4">
              <a:extLst>
                <a:ext uri="{FF2B5EF4-FFF2-40B4-BE49-F238E27FC236}">
                  <a16:creationId xmlns:a16="http://schemas.microsoft.com/office/drawing/2014/main" id="{CCED979E-D7C3-4FF9-B33C-4926C18D695C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3109;p4">
              <a:extLst>
                <a:ext uri="{FF2B5EF4-FFF2-40B4-BE49-F238E27FC236}">
                  <a16:creationId xmlns:a16="http://schemas.microsoft.com/office/drawing/2014/main" id="{0660F341-0402-4F2B-A00B-79A7CEAA023D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3110;p4">
              <a:extLst>
                <a:ext uri="{FF2B5EF4-FFF2-40B4-BE49-F238E27FC236}">
                  <a16:creationId xmlns:a16="http://schemas.microsoft.com/office/drawing/2014/main" id="{8A8D8B29-F952-4AF0-9218-030CA8185D1E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3111;p4">
              <a:extLst>
                <a:ext uri="{FF2B5EF4-FFF2-40B4-BE49-F238E27FC236}">
                  <a16:creationId xmlns:a16="http://schemas.microsoft.com/office/drawing/2014/main" id="{A02A9446-7308-4514-A2B5-C371EC0A4A49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3112;p4">
              <a:extLst>
                <a:ext uri="{FF2B5EF4-FFF2-40B4-BE49-F238E27FC236}">
                  <a16:creationId xmlns:a16="http://schemas.microsoft.com/office/drawing/2014/main" id="{3E705E44-DB72-4545-9ACB-178DA596C499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3113;p4">
              <a:extLst>
                <a:ext uri="{FF2B5EF4-FFF2-40B4-BE49-F238E27FC236}">
                  <a16:creationId xmlns:a16="http://schemas.microsoft.com/office/drawing/2014/main" id="{FD39A64B-E301-4BC2-B76B-E8C72B44C255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3114;p4">
              <a:extLst>
                <a:ext uri="{FF2B5EF4-FFF2-40B4-BE49-F238E27FC236}">
                  <a16:creationId xmlns:a16="http://schemas.microsoft.com/office/drawing/2014/main" id="{E36E3EF9-5ACD-4309-A096-C88A22B7AA16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3115;p4">
              <a:extLst>
                <a:ext uri="{FF2B5EF4-FFF2-40B4-BE49-F238E27FC236}">
                  <a16:creationId xmlns:a16="http://schemas.microsoft.com/office/drawing/2014/main" id="{B548084E-77AF-4A7F-9D64-8FA735B4D013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3116;p4">
              <a:extLst>
                <a:ext uri="{FF2B5EF4-FFF2-40B4-BE49-F238E27FC236}">
                  <a16:creationId xmlns:a16="http://schemas.microsoft.com/office/drawing/2014/main" id="{3A372D57-379A-43C8-B3C0-71598DD94AD6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3117;p4">
              <a:extLst>
                <a:ext uri="{FF2B5EF4-FFF2-40B4-BE49-F238E27FC236}">
                  <a16:creationId xmlns:a16="http://schemas.microsoft.com/office/drawing/2014/main" id="{1A2C4DA9-DA3F-4E33-B9CA-9713766A658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3118;p4">
              <a:extLst>
                <a:ext uri="{FF2B5EF4-FFF2-40B4-BE49-F238E27FC236}">
                  <a16:creationId xmlns:a16="http://schemas.microsoft.com/office/drawing/2014/main" id="{2554028F-065A-4561-BD92-B8FEC2FEA8E2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3119;p4">
              <a:extLst>
                <a:ext uri="{FF2B5EF4-FFF2-40B4-BE49-F238E27FC236}">
                  <a16:creationId xmlns:a16="http://schemas.microsoft.com/office/drawing/2014/main" id="{CD160771-9E03-453B-818F-0116F496F54E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3120;p4">
              <a:extLst>
                <a:ext uri="{FF2B5EF4-FFF2-40B4-BE49-F238E27FC236}">
                  <a16:creationId xmlns:a16="http://schemas.microsoft.com/office/drawing/2014/main" id="{4234337C-704D-41B2-B13D-15512BEC3C2C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3121;p4">
              <a:extLst>
                <a:ext uri="{FF2B5EF4-FFF2-40B4-BE49-F238E27FC236}">
                  <a16:creationId xmlns:a16="http://schemas.microsoft.com/office/drawing/2014/main" id="{E2B8C1E1-CE9E-4347-90F0-D76816FA1F73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3122;p4">
              <a:extLst>
                <a:ext uri="{FF2B5EF4-FFF2-40B4-BE49-F238E27FC236}">
                  <a16:creationId xmlns:a16="http://schemas.microsoft.com/office/drawing/2014/main" id="{83E1C7A8-06E6-4802-8F37-C0AEFC640FC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3123;p4">
              <a:extLst>
                <a:ext uri="{FF2B5EF4-FFF2-40B4-BE49-F238E27FC236}">
                  <a16:creationId xmlns:a16="http://schemas.microsoft.com/office/drawing/2014/main" id="{F21FC372-7863-4556-9660-285CE638F02D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3124;p4">
              <a:extLst>
                <a:ext uri="{FF2B5EF4-FFF2-40B4-BE49-F238E27FC236}">
                  <a16:creationId xmlns:a16="http://schemas.microsoft.com/office/drawing/2014/main" id="{CEAD5753-4262-42AA-83AB-EDEF7CEAC29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3125;p4">
              <a:extLst>
                <a:ext uri="{FF2B5EF4-FFF2-40B4-BE49-F238E27FC236}">
                  <a16:creationId xmlns:a16="http://schemas.microsoft.com/office/drawing/2014/main" id="{28576C84-A94B-4D74-8D75-008B3E080E31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3126;p4">
              <a:extLst>
                <a:ext uri="{FF2B5EF4-FFF2-40B4-BE49-F238E27FC236}">
                  <a16:creationId xmlns:a16="http://schemas.microsoft.com/office/drawing/2014/main" id="{6096178F-C555-49ED-8995-5532F714E277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3127;p4">
              <a:extLst>
                <a:ext uri="{FF2B5EF4-FFF2-40B4-BE49-F238E27FC236}">
                  <a16:creationId xmlns:a16="http://schemas.microsoft.com/office/drawing/2014/main" id="{34440B30-F9A3-4AA5-AC74-747BEE1B90E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3128;p4">
              <a:extLst>
                <a:ext uri="{FF2B5EF4-FFF2-40B4-BE49-F238E27FC236}">
                  <a16:creationId xmlns:a16="http://schemas.microsoft.com/office/drawing/2014/main" id="{8949F371-CA08-470B-9F89-FF8B4AA259F3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3129;p4">
              <a:extLst>
                <a:ext uri="{FF2B5EF4-FFF2-40B4-BE49-F238E27FC236}">
                  <a16:creationId xmlns:a16="http://schemas.microsoft.com/office/drawing/2014/main" id="{017A6701-0A65-4F2A-9FAB-8EA30925A143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3130;p4">
              <a:extLst>
                <a:ext uri="{FF2B5EF4-FFF2-40B4-BE49-F238E27FC236}">
                  <a16:creationId xmlns:a16="http://schemas.microsoft.com/office/drawing/2014/main" id="{CC46FB25-25FC-4BB8-8A69-64D57B361FDE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3131;p4">
              <a:extLst>
                <a:ext uri="{FF2B5EF4-FFF2-40B4-BE49-F238E27FC236}">
                  <a16:creationId xmlns:a16="http://schemas.microsoft.com/office/drawing/2014/main" id="{2D74D629-266B-42D7-AE96-9EAEA5765BF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1" name="Google Shape;3132;p4">
            <a:extLst>
              <a:ext uri="{FF2B5EF4-FFF2-40B4-BE49-F238E27FC236}">
                <a16:creationId xmlns:a16="http://schemas.microsoft.com/office/drawing/2014/main" id="{F76E30F2-B125-46B0-A53A-32568C9E8E40}"/>
              </a:ext>
            </a:extLst>
          </p:cNvPr>
          <p:cNvGrpSpPr/>
          <p:nvPr/>
        </p:nvGrpSpPr>
        <p:grpSpPr>
          <a:xfrm>
            <a:off x="2981232" y="4354383"/>
            <a:ext cx="724576" cy="901548"/>
            <a:chOff x="2846886" y="1604312"/>
            <a:chExt cx="724576" cy="901548"/>
          </a:xfrm>
        </p:grpSpPr>
        <p:grpSp>
          <p:nvGrpSpPr>
            <p:cNvPr id="522" name="Google Shape;3133;p4">
              <a:extLst>
                <a:ext uri="{FF2B5EF4-FFF2-40B4-BE49-F238E27FC236}">
                  <a16:creationId xmlns:a16="http://schemas.microsoft.com/office/drawing/2014/main" id="{94DC03AE-0452-4AA9-BE58-102BF14F5318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566" name="Google Shape;3134;p4">
                <a:extLst>
                  <a:ext uri="{FF2B5EF4-FFF2-40B4-BE49-F238E27FC236}">
                    <a16:creationId xmlns:a16="http://schemas.microsoft.com/office/drawing/2014/main" id="{DF5F8B12-77D3-4142-96AF-CAACF47E0A7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3135;p4">
                <a:extLst>
                  <a:ext uri="{FF2B5EF4-FFF2-40B4-BE49-F238E27FC236}">
                    <a16:creationId xmlns:a16="http://schemas.microsoft.com/office/drawing/2014/main" id="{C8C3F0E0-3564-4B57-A066-AC912F569E5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3136;p4">
                <a:extLst>
                  <a:ext uri="{FF2B5EF4-FFF2-40B4-BE49-F238E27FC236}">
                    <a16:creationId xmlns:a16="http://schemas.microsoft.com/office/drawing/2014/main" id="{850FFA50-6F7C-4EEB-B955-74480E4C086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3137;p4">
                <a:extLst>
                  <a:ext uri="{FF2B5EF4-FFF2-40B4-BE49-F238E27FC236}">
                    <a16:creationId xmlns:a16="http://schemas.microsoft.com/office/drawing/2014/main" id="{21F69CA3-9689-4A2A-8FA9-7EF62EEED05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3138;p4">
                <a:extLst>
                  <a:ext uri="{FF2B5EF4-FFF2-40B4-BE49-F238E27FC236}">
                    <a16:creationId xmlns:a16="http://schemas.microsoft.com/office/drawing/2014/main" id="{207F461F-8E7B-4835-82D3-7C8BF0D7B96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3139;p4">
                <a:extLst>
                  <a:ext uri="{FF2B5EF4-FFF2-40B4-BE49-F238E27FC236}">
                    <a16:creationId xmlns:a16="http://schemas.microsoft.com/office/drawing/2014/main" id="{0B2968E1-86B4-43F3-AC11-2BE394EE080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3140;p4">
                <a:extLst>
                  <a:ext uri="{FF2B5EF4-FFF2-40B4-BE49-F238E27FC236}">
                    <a16:creationId xmlns:a16="http://schemas.microsoft.com/office/drawing/2014/main" id="{01FAFE5D-546E-4232-B04B-FB25D9CEEF4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3141;p4">
                <a:extLst>
                  <a:ext uri="{FF2B5EF4-FFF2-40B4-BE49-F238E27FC236}">
                    <a16:creationId xmlns:a16="http://schemas.microsoft.com/office/drawing/2014/main" id="{910EC3D7-BB2C-4603-AB75-2FEB7808D5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3142;p4">
                <a:extLst>
                  <a:ext uri="{FF2B5EF4-FFF2-40B4-BE49-F238E27FC236}">
                    <a16:creationId xmlns:a16="http://schemas.microsoft.com/office/drawing/2014/main" id="{19ABA8FA-419B-4EB5-91FE-5245948BC79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3143;p4">
                <a:extLst>
                  <a:ext uri="{FF2B5EF4-FFF2-40B4-BE49-F238E27FC236}">
                    <a16:creationId xmlns:a16="http://schemas.microsoft.com/office/drawing/2014/main" id="{D94D88F6-ED57-477D-9B2A-B759C88174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3" name="Google Shape;3144;p4">
              <a:extLst>
                <a:ext uri="{FF2B5EF4-FFF2-40B4-BE49-F238E27FC236}">
                  <a16:creationId xmlns:a16="http://schemas.microsoft.com/office/drawing/2014/main" id="{0B85573B-435C-4E3F-988B-CF12C81317F7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56" name="Google Shape;3145;p4">
                <a:extLst>
                  <a:ext uri="{FF2B5EF4-FFF2-40B4-BE49-F238E27FC236}">
                    <a16:creationId xmlns:a16="http://schemas.microsoft.com/office/drawing/2014/main" id="{E0C1F882-9D6C-4AFE-A70F-9CEFC0428E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3146;p4">
                <a:extLst>
                  <a:ext uri="{FF2B5EF4-FFF2-40B4-BE49-F238E27FC236}">
                    <a16:creationId xmlns:a16="http://schemas.microsoft.com/office/drawing/2014/main" id="{F57BA78D-FBB8-461D-855A-F0A9BC4F451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3147;p4">
                <a:extLst>
                  <a:ext uri="{FF2B5EF4-FFF2-40B4-BE49-F238E27FC236}">
                    <a16:creationId xmlns:a16="http://schemas.microsoft.com/office/drawing/2014/main" id="{D2475C1C-2934-4679-88F6-8E1A1E24145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3148;p4">
                <a:extLst>
                  <a:ext uri="{FF2B5EF4-FFF2-40B4-BE49-F238E27FC236}">
                    <a16:creationId xmlns:a16="http://schemas.microsoft.com/office/drawing/2014/main" id="{5AE73FFC-2C1D-4EDC-AB53-29F9C5D222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3149;p4">
                <a:extLst>
                  <a:ext uri="{FF2B5EF4-FFF2-40B4-BE49-F238E27FC236}">
                    <a16:creationId xmlns:a16="http://schemas.microsoft.com/office/drawing/2014/main" id="{B61FBE82-6DF4-497C-8275-CE920358CF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3150;p4">
                <a:extLst>
                  <a:ext uri="{FF2B5EF4-FFF2-40B4-BE49-F238E27FC236}">
                    <a16:creationId xmlns:a16="http://schemas.microsoft.com/office/drawing/2014/main" id="{A8292E06-31C1-4BC0-8620-E73178B6FDF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3151;p4">
                <a:extLst>
                  <a:ext uri="{FF2B5EF4-FFF2-40B4-BE49-F238E27FC236}">
                    <a16:creationId xmlns:a16="http://schemas.microsoft.com/office/drawing/2014/main" id="{25148D2F-52C7-4636-B294-CE07413CC1F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3152;p4">
                <a:extLst>
                  <a:ext uri="{FF2B5EF4-FFF2-40B4-BE49-F238E27FC236}">
                    <a16:creationId xmlns:a16="http://schemas.microsoft.com/office/drawing/2014/main" id="{AD318336-F4C8-485D-B6B1-87CB44FEA84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3153;p4">
                <a:extLst>
                  <a:ext uri="{FF2B5EF4-FFF2-40B4-BE49-F238E27FC236}">
                    <a16:creationId xmlns:a16="http://schemas.microsoft.com/office/drawing/2014/main" id="{9FEE01BB-59C1-4A4A-9926-4D5784647C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3154;p4">
                <a:extLst>
                  <a:ext uri="{FF2B5EF4-FFF2-40B4-BE49-F238E27FC236}">
                    <a16:creationId xmlns:a16="http://schemas.microsoft.com/office/drawing/2014/main" id="{08027138-D77D-41CA-AEBA-0B0CABA1FE7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4" name="Google Shape;3155;p4">
              <a:extLst>
                <a:ext uri="{FF2B5EF4-FFF2-40B4-BE49-F238E27FC236}">
                  <a16:creationId xmlns:a16="http://schemas.microsoft.com/office/drawing/2014/main" id="{26ADE6EC-49F3-4521-A92C-5F265F718DEC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46" name="Google Shape;3156;p4">
                <a:extLst>
                  <a:ext uri="{FF2B5EF4-FFF2-40B4-BE49-F238E27FC236}">
                    <a16:creationId xmlns:a16="http://schemas.microsoft.com/office/drawing/2014/main" id="{31913CB7-A133-4639-9E63-2D9320403C1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3157;p4">
                <a:extLst>
                  <a:ext uri="{FF2B5EF4-FFF2-40B4-BE49-F238E27FC236}">
                    <a16:creationId xmlns:a16="http://schemas.microsoft.com/office/drawing/2014/main" id="{07E16F9B-BEFA-4532-AC8C-ED3286E316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3158;p4">
                <a:extLst>
                  <a:ext uri="{FF2B5EF4-FFF2-40B4-BE49-F238E27FC236}">
                    <a16:creationId xmlns:a16="http://schemas.microsoft.com/office/drawing/2014/main" id="{1D07A6C5-F89A-498D-9242-6A0461C4DD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3159;p4">
                <a:extLst>
                  <a:ext uri="{FF2B5EF4-FFF2-40B4-BE49-F238E27FC236}">
                    <a16:creationId xmlns:a16="http://schemas.microsoft.com/office/drawing/2014/main" id="{4F0C7DE0-1FF9-46F7-BD20-4A0FC467890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3160;p4">
                <a:extLst>
                  <a:ext uri="{FF2B5EF4-FFF2-40B4-BE49-F238E27FC236}">
                    <a16:creationId xmlns:a16="http://schemas.microsoft.com/office/drawing/2014/main" id="{16DDDFBE-ACF2-4073-AEAB-EAE9A3E7F97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3161;p4">
                <a:extLst>
                  <a:ext uri="{FF2B5EF4-FFF2-40B4-BE49-F238E27FC236}">
                    <a16:creationId xmlns:a16="http://schemas.microsoft.com/office/drawing/2014/main" id="{E747D4F2-D92E-405B-B522-25BCE884FE7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3162;p4">
                <a:extLst>
                  <a:ext uri="{FF2B5EF4-FFF2-40B4-BE49-F238E27FC236}">
                    <a16:creationId xmlns:a16="http://schemas.microsoft.com/office/drawing/2014/main" id="{C9450653-7F7C-4792-A63E-124B040E2B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3163;p4">
                <a:extLst>
                  <a:ext uri="{FF2B5EF4-FFF2-40B4-BE49-F238E27FC236}">
                    <a16:creationId xmlns:a16="http://schemas.microsoft.com/office/drawing/2014/main" id="{124723CA-5FCE-45F7-B616-3FB8BED0490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3164;p4">
                <a:extLst>
                  <a:ext uri="{FF2B5EF4-FFF2-40B4-BE49-F238E27FC236}">
                    <a16:creationId xmlns:a16="http://schemas.microsoft.com/office/drawing/2014/main" id="{77548193-DCD7-434F-8A67-50E6E9D19D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3165;p4">
                <a:extLst>
                  <a:ext uri="{FF2B5EF4-FFF2-40B4-BE49-F238E27FC236}">
                    <a16:creationId xmlns:a16="http://schemas.microsoft.com/office/drawing/2014/main" id="{764A7610-AB8E-4A4E-B739-AE0CAA0328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5" name="Google Shape;3166;p4">
              <a:extLst>
                <a:ext uri="{FF2B5EF4-FFF2-40B4-BE49-F238E27FC236}">
                  <a16:creationId xmlns:a16="http://schemas.microsoft.com/office/drawing/2014/main" id="{82493696-24B2-4519-9A00-5B15A365299A}"/>
                </a:ext>
              </a:extLst>
            </p:cNvPr>
            <p:cNvGrpSpPr/>
            <p:nvPr/>
          </p:nvGrpSpPr>
          <p:grpSpPr>
            <a:xfrm>
              <a:off x="3311838" y="1604312"/>
              <a:ext cx="259624" cy="901548"/>
              <a:chOff x="7152671" y="1595686"/>
              <a:chExt cx="259624" cy="901548"/>
            </a:xfrm>
          </p:grpSpPr>
          <p:sp>
            <p:nvSpPr>
              <p:cNvPr id="526" name="Google Shape;3167;p4">
                <a:extLst>
                  <a:ext uri="{FF2B5EF4-FFF2-40B4-BE49-F238E27FC236}">
                    <a16:creationId xmlns:a16="http://schemas.microsoft.com/office/drawing/2014/main" id="{4B351361-8A80-4D36-BC3F-9876EA92663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3168;p4">
                <a:extLst>
                  <a:ext uri="{FF2B5EF4-FFF2-40B4-BE49-F238E27FC236}">
                    <a16:creationId xmlns:a16="http://schemas.microsoft.com/office/drawing/2014/main" id="{37815660-707E-469D-B72E-844FA319081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3169;p4">
                <a:extLst>
                  <a:ext uri="{FF2B5EF4-FFF2-40B4-BE49-F238E27FC236}">
                    <a16:creationId xmlns:a16="http://schemas.microsoft.com/office/drawing/2014/main" id="{1857E09E-5243-4B4D-80EF-2F4635A273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3170;p4">
                <a:extLst>
                  <a:ext uri="{FF2B5EF4-FFF2-40B4-BE49-F238E27FC236}">
                    <a16:creationId xmlns:a16="http://schemas.microsoft.com/office/drawing/2014/main" id="{FB330675-D30E-4697-86D4-89B96F0FED7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3171;p4">
                <a:extLst>
                  <a:ext uri="{FF2B5EF4-FFF2-40B4-BE49-F238E27FC236}">
                    <a16:creationId xmlns:a16="http://schemas.microsoft.com/office/drawing/2014/main" id="{34AF95F3-80D8-4971-8C36-C832CB461E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3172;p4">
                <a:extLst>
                  <a:ext uri="{FF2B5EF4-FFF2-40B4-BE49-F238E27FC236}">
                    <a16:creationId xmlns:a16="http://schemas.microsoft.com/office/drawing/2014/main" id="{0A7E609B-0A04-4BDA-AEB4-7F08481F651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3173;p4">
                <a:extLst>
                  <a:ext uri="{FF2B5EF4-FFF2-40B4-BE49-F238E27FC236}">
                    <a16:creationId xmlns:a16="http://schemas.microsoft.com/office/drawing/2014/main" id="{FE5C2F7D-1705-41D8-948E-C64788E35B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3174;p4">
                <a:extLst>
                  <a:ext uri="{FF2B5EF4-FFF2-40B4-BE49-F238E27FC236}">
                    <a16:creationId xmlns:a16="http://schemas.microsoft.com/office/drawing/2014/main" id="{DCCA9E7C-A37C-4300-8E06-E97F129A520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3175;p4">
                <a:extLst>
                  <a:ext uri="{FF2B5EF4-FFF2-40B4-BE49-F238E27FC236}">
                    <a16:creationId xmlns:a16="http://schemas.microsoft.com/office/drawing/2014/main" id="{876C8ABD-FDD6-4B8B-9160-A9898F69608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3176;p4">
                <a:extLst>
                  <a:ext uri="{FF2B5EF4-FFF2-40B4-BE49-F238E27FC236}">
                    <a16:creationId xmlns:a16="http://schemas.microsoft.com/office/drawing/2014/main" id="{535FA9FC-2808-4DB2-9D6E-33AB0BB492B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3177;p4">
                <a:extLst>
                  <a:ext uri="{FF2B5EF4-FFF2-40B4-BE49-F238E27FC236}">
                    <a16:creationId xmlns:a16="http://schemas.microsoft.com/office/drawing/2014/main" id="{7F5AD6CD-FE9E-4174-8F6C-ACAE091B0A4E}"/>
                  </a:ext>
                </a:extLst>
              </p:cNvPr>
              <p:cNvSpPr/>
              <p:nvPr/>
            </p:nvSpPr>
            <p:spPr>
              <a:xfrm>
                <a:off x="7322140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3178;p4">
                <a:extLst>
                  <a:ext uri="{FF2B5EF4-FFF2-40B4-BE49-F238E27FC236}">
                    <a16:creationId xmlns:a16="http://schemas.microsoft.com/office/drawing/2014/main" id="{53F380C6-FC4F-40C8-AD71-D08154700968}"/>
                  </a:ext>
                </a:extLst>
              </p:cNvPr>
              <p:cNvSpPr/>
              <p:nvPr/>
            </p:nvSpPr>
            <p:spPr>
              <a:xfrm>
                <a:off x="7322140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3179;p4">
                <a:extLst>
                  <a:ext uri="{FF2B5EF4-FFF2-40B4-BE49-F238E27FC236}">
                    <a16:creationId xmlns:a16="http://schemas.microsoft.com/office/drawing/2014/main" id="{D7B41B81-1F2F-4EC9-9900-161E2B02CCC9}"/>
                  </a:ext>
                </a:extLst>
              </p:cNvPr>
              <p:cNvSpPr/>
              <p:nvPr/>
            </p:nvSpPr>
            <p:spPr>
              <a:xfrm>
                <a:off x="7322140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3180;p4">
                <a:extLst>
                  <a:ext uri="{FF2B5EF4-FFF2-40B4-BE49-F238E27FC236}">
                    <a16:creationId xmlns:a16="http://schemas.microsoft.com/office/drawing/2014/main" id="{9984295A-E462-48A6-9615-E58DBFF91442}"/>
                  </a:ext>
                </a:extLst>
              </p:cNvPr>
              <p:cNvSpPr/>
              <p:nvPr/>
            </p:nvSpPr>
            <p:spPr>
              <a:xfrm>
                <a:off x="7322140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3181;p4">
                <a:extLst>
                  <a:ext uri="{FF2B5EF4-FFF2-40B4-BE49-F238E27FC236}">
                    <a16:creationId xmlns:a16="http://schemas.microsoft.com/office/drawing/2014/main" id="{ACBD6119-32A7-40C8-B5A5-5E2155E7EE48}"/>
                  </a:ext>
                </a:extLst>
              </p:cNvPr>
              <p:cNvSpPr/>
              <p:nvPr/>
            </p:nvSpPr>
            <p:spPr>
              <a:xfrm>
                <a:off x="7322140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3182;p4">
                <a:extLst>
                  <a:ext uri="{FF2B5EF4-FFF2-40B4-BE49-F238E27FC236}">
                    <a16:creationId xmlns:a16="http://schemas.microsoft.com/office/drawing/2014/main" id="{F21C304F-E3BB-4F18-806A-01A2B9BF1F60}"/>
                  </a:ext>
                </a:extLst>
              </p:cNvPr>
              <p:cNvSpPr/>
              <p:nvPr/>
            </p:nvSpPr>
            <p:spPr>
              <a:xfrm>
                <a:off x="7322140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3183;p4">
                <a:extLst>
                  <a:ext uri="{FF2B5EF4-FFF2-40B4-BE49-F238E27FC236}">
                    <a16:creationId xmlns:a16="http://schemas.microsoft.com/office/drawing/2014/main" id="{F53697F4-C2D8-44A4-A2A6-44B59E61689D}"/>
                  </a:ext>
                </a:extLst>
              </p:cNvPr>
              <p:cNvSpPr/>
              <p:nvPr/>
            </p:nvSpPr>
            <p:spPr>
              <a:xfrm>
                <a:off x="7322140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3184;p4">
                <a:extLst>
                  <a:ext uri="{FF2B5EF4-FFF2-40B4-BE49-F238E27FC236}">
                    <a16:creationId xmlns:a16="http://schemas.microsoft.com/office/drawing/2014/main" id="{B0C3C0E3-2033-4742-9BBE-717B0D56419B}"/>
                  </a:ext>
                </a:extLst>
              </p:cNvPr>
              <p:cNvSpPr/>
              <p:nvPr/>
            </p:nvSpPr>
            <p:spPr>
              <a:xfrm>
                <a:off x="7322140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3185;p4">
                <a:extLst>
                  <a:ext uri="{FF2B5EF4-FFF2-40B4-BE49-F238E27FC236}">
                    <a16:creationId xmlns:a16="http://schemas.microsoft.com/office/drawing/2014/main" id="{60A6BDD9-379F-41A4-BF93-2F52F45F33AF}"/>
                  </a:ext>
                </a:extLst>
              </p:cNvPr>
              <p:cNvSpPr/>
              <p:nvPr/>
            </p:nvSpPr>
            <p:spPr>
              <a:xfrm>
                <a:off x="7322140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3186;p4">
                <a:extLst>
                  <a:ext uri="{FF2B5EF4-FFF2-40B4-BE49-F238E27FC236}">
                    <a16:creationId xmlns:a16="http://schemas.microsoft.com/office/drawing/2014/main" id="{1203A93B-C390-46F2-8711-3996F176DF5D}"/>
                  </a:ext>
                </a:extLst>
              </p:cNvPr>
              <p:cNvSpPr/>
              <p:nvPr/>
            </p:nvSpPr>
            <p:spPr>
              <a:xfrm>
                <a:off x="7322140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6" name="Google Shape;3187;p4">
            <a:extLst>
              <a:ext uri="{FF2B5EF4-FFF2-40B4-BE49-F238E27FC236}">
                <a16:creationId xmlns:a16="http://schemas.microsoft.com/office/drawing/2014/main" id="{D065C0B2-8340-4590-8609-885497146A6A}"/>
              </a:ext>
            </a:extLst>
          </p:cNvPr>
          <p:cNvGrpSpPr/>
          <p:nvPr/>
        </p:nvGrpSpPr>
        <p:grpSpPr>
          <a:xfrm>
            <a:off x="2983959" y="5382984"/>
            <a:ext cx="396066" cy="901548"/>
            <a:chOff x="2846886" y="1604312"/>
            <a:chExt cx="396066" cy="901548"/>
          </a:xfrm>
        </p:grpSpPr>
        <p:grpSp>
          <p:nvGrpSpPr>
            <p:cNvPr id="577" name="Google Shape;3188;p4">
              <a:extLst>
                <a:ext uri="{FF2B5EF4-FFF2-40B4-BE49-F238E27FC236}">
                  <a16:creationId xmlns:a16="http://schemas.microsoft.com/office/drawing/2014/main" id="{3D77E40E-245C-46B2-97DB-BB35343CE130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00" name="Google Shape;3189;p4">
                <a:extLst>
                  <a:ext uri="{FF2B5EF4-FFF2-40B4-BE49-F238E27FC236}">
                    <a16:creationId xmlns:a16="http://schemas.microsoft.com/office/drawing/2014/main" id="{4E72AE8C-7486-46DB-96F8-4B98126D12B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3190;p4">
                <a:extLst>
                  <a:ext uri="{FF2B5EF4-FFF2-40B4-BE49-F238E27FC236}">
                    <a16:creationId xmlns:a16="http://schemas.microsoft.com/office/drawing/2014/main" id="{1EF11F11-5882-473C-9911-47C6AEA8F6A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3191;p4">
                <a:extLst>
                  <a:ext uri="{FF2B5EF4-FFF2-40B4-BE49-F238E27FC236}">
                    <a16:creationId xmlns:a16="http://schemas.microsoft.com/office/drawing/2014/main" id="{726AFBA6-5A39-481C-B375-A4FC160FFDF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3192;p4">
                <a:extLst>
                  <a:ext uri="{FF2B5EF4-FFF2-40B4-BE49-F238E27FC236}">
                    <a16:creationId xmlns:a16="http://schemas.microsoft.com/office/drawing/2014/main" id="{F5B849CA-3DC6-4ED9-B58E-8F857C38FA5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3193;p4">
                <a:extLst>
                  <a:ext uri="{FF2B5EF4-FFF2-40B4-BE49-F238E27FC236}">
                    <a16:creationId xmlns:a16="http://schemas.microsoft.com/office/drawing/2014/main" id="{D7212EE9-0216-45BD-B17D-DCA689D3B90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3194;p4">
                <a:extLst>
                  <a:ext uri="{FF2B5EF4-FFF2-40B4-BE49-F238E27FC236}">
                    <a16:creationId xmlns:a16="http://schemas.microsoft.com/office/drawing/2014/main" id="{2B6395EF-36DD-47A5-9CB2-829617190CC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3195;p4">
                <a:extLst>
                  <a:ext uri="{FF2B5EF4-FFF2-40B4-BE49-F238E27FC236}">
                    <a16:creationId xmlns:a16="http://schemas.microsoft.com/office/drawing/2014/main" id="{ADDF20D5-226E-4589-856E-F853757F4FE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3196;p4">
                <a:extLst>
                  <a:ext uri="{FF2B5EF4-FFF2-40B4-BE49-F238E27FC236}">
                    <a16:creationId xmlns:a16="http://schemas.microsoft.com/office/drawing/2014/main" id="{0278CE05-BE80-473D-97C5-E28E30FD8B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3197;p4">
                <a:extLst>
                  <a:ext uri="{FF2B5EF4-FFF2-40B4-BE49-F238E27FC236}">
                    <a16:creationId xmlns:a16="http://schemas.microsoft.com/office/drawing/2014/main" id="{3CF2452D-5D19-4D2E-B720-9B215B43F6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3198;p4">
                <a:extLst>
                  <a:ext uri="{FF2B5EF4-FFF2-40B4-BE49-F238E27FC236}">
                    <a16:creationId xmlns:a16="http://schemas.microsoft.com/office/drawing/2014/main" id="{3980FFA0-98D9-41BD-9E03-ED46A189D56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8" name="Google Shape;3199;p4">
              <a:extLst>
                <a:ext uri="{FF2B5EF4-FFF2-40B4-BE49-F238E27FC236}">
                  <a16:creationId xmlns:a16="http://schemas.microsoft.com/office/drawing/2014/main" id="{FE20311B-3B49-4918-BB49-6D8AF66D5920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90" name="Google Shape;3200;p4">
                <a:extLst>
                  <a:ext uri="{FF2B5EF4-FFF2-40B4-BE49-F238E27FC236}">
                    <a16:creationId xmlns:a16="http://schemas.microsoft.com/office/drawing/2014/main" id="{6E5C8EC5-1664-4AB9-B64A-CD274F870C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3201;p4">
                <a:extLst>
                  <a:ext uri="{FF2B5EF4-FFF2-40B4-BE49-F238E27FC236}">
                    <a16:creationId xmlns:a16="http://schemas.microsoft.com/office/drawing/2014/main" id="{6856B646-DB0C-4A06-8BB8-A5749957FA4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3202;p4">
                <a:extLst>
                  <a:ext uri="{FF2B5EF4-FFF2-40B4-BE49-F238E27FC236}">
                    <a16:creationId xmlns:a16="http://schemas.microsoft.com/office/drawing/2014/main" id="{03BA54E4-C2D0-43A8-9C28-492435AE04A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3203;p4">
                <a:extLst>
                  <a:ext uri="{FF2B5EF4-FFF2-40B4-BE49-F238E27FC236}">
                    <a16:creationId xmlns:a16="http://schemas.microsoft.com/office/drawing/2014/main" id="{548EAC6C-C120-41A6-A687-D6384967D8B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3204;p4">
                <a:extLst>
                  <a:ext uri="{FF2B5EF4-FFF2-40B4-BE49-F238E27FC236}">
                    <a16:creationId xmlns:a16="http://schemas.microsoft.com/office/drawing/2014/main" id="{592A33D9-2AE0-4E10-B05F-4A8E023570A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3205;p4">
                <a:extLst>
                  <a:ext uri="{FF2B5EF4-FFF2-40B4-BE49-F238E27FC236}">
                    <a16:creationId xmlns:a16="http://schemas.microsoft.com/office/drawing/2014/main" id="{8779BB31-A2B7-40A4-A3CE-F3283A260B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3206;p4">
                <a:extLst>
                  <a:ext uri="{FF2B5EF4-FFF2-40B4-BE49-F238E27FC236}">
                    <a16:creationId xmlns:a16="http://schemas.microsoft.com/office/drawing/2014/main" id="{AC593968-CB7D-4AEC-809E-6808B11DE93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3207;p4">
                <a:extLst>
                  <a:ext uri="{FF2B5EF4-FFF2-40B4-BE49-F238E27FC236}">
                    <a16:creationId xmlns:a16="http://schemas.microsoft.com/office/drawing/2014/main" id="{163DC0E5-28FA-4EBA-9DC5-8F43A36B27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3208;p4">
                <a:extLst>
                  <a:ext uri="{FF2B5EF4-FFF2-40B4-BE49-F238E27FC236}">
                    <a16:creationId xmlns:a16="http://schemas.microsoft.com/office/drawing/2014/main" id="{8F22DC95-78C2-4B6C-BF13-7F07B75841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3209;p4">
                <a:extLst>
                  <a:ext uri="{FF2B5EF4-FFF2-40B4-BE49-F238E27FC236}">
                    <a16:creationId xmlns:a16="http://schemas.microsoft.com/office/drawing/2014/main" id="{EC6A4CE5-A828-4FB6-971D-254F48548CE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9" name="Google Shape;3210;p4">
              <a:extLst>
                <a:ext uri="{FF2B5EF4-FFF2-40B4-BE49-F238E27FC236}">
                  <a16:creationId xmlns:a16="http://schemas.microsoft.com/office/drawing/2014/main" id="{3D0D8071-1866-4BC6-9D26-E35C239275A5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80" name="Google Shape;3211;p4">
                <a:extLst>
                  <a:ext uri="{FF2B5EF4-FFF2-40B4-BE49-F238E27FC236}">
                    <a16:creationId xmlns:a16="http://schemas.microsoft.com/office/drawing/2014/main" id="{4DB0557A-FA86-4361-968A-2C181C217B1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3212;p4">
                <a:extLst>
                  <a:ext uri="{FF2B5EF4-FFF2-40B4-BE49-F238E27FC236}">
                    <a16:creationId xmlns:a16="http://schemas.microsoft.com/office/drawing/2014/main" id="{4D6D7CAA-41E1-4CB6-8863-D807E8ADDEC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3213;p4">
                <a:extLst>
                  <a:ext uri="{FF2B5EF4-FFF2-40B4-BE49-F238E27FC236}">
                    <a16:creationId xmlns:a16="http://schemas.microsoft.com/office/drawing/2014/main" id="{B5C20256-C749-41A4-8458-8BF067AEAE8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3214;p4">
                <a:extLst>
                  <a:ext uri="{FF2B5EF4-FFF2-40B4-BE49-F238E27FC236}">
                    <a16:creationId xmlns:a16="http://schemas.microsoft.com/office/drawing/2014/main" id="{69DA2B7E-2ED4-479C-BBAD-9E5D3E1E43D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3215;p4">
                <a:extLst>
                  <a:ext uri="{FF2B5EF4-FFF2-40B4-BE49-F238E27FC236}">
                    <a16:creationId xmlns:a16="http://schemas.microsoft.com/office/drawing/2014/main" id="{ED98A3CD-D685-4BEC-B5AD-8DAEE4F09D3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3216;p4">
                <a:extLst>
                  <a:ext uri="{FF2B5EF4-FFF2-40B4-BE49-F238E27FC236}">
                    <a16:creationId xmlns:a16="http://schemas.microsoft.com/office/drawing/2014/main" id="{CD25D8A3-E251-4A69-A5A5-5F785071A5F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3217;p4">
                <a:extLst>
                  <a:ext uri="{FF2B5EF4-FFF2-40B4-BE49-F238E27FC236}">
                    <a16:creationId xmlns:a16="http://schemas.microsoft.com/office/drawing/2014/main" id="{42486F4A-4DC5-4E4F-A2F9-5E3D6FE96D7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3218;p4">
                <a:extLst>
                  <a:ext uri="{FF2B5EF4-FFF2-40B4-BE49-F238E27FC236}">
                    <a16:creationId xmlns:a16="http://schemas.microsoft.com/office/drawing/2014/main" id="{0B2FE1E9-0C90-4DF2-AE29-3CCD065FF97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3219;p4">
                <a:extLst>
                  <a:ext uri="{FF2B5EF4-FFF2-40B4-BE49-F238E27FC236}">
                    <a16:creationId xmlns:a16="http://schemas.microsoft.com/office/drawing/2014/main" id="{F485FA76-F3F0-42AE-B753-AE7DBC88455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3220;p4">
                <a:extLst>
                  <a:ext uri="{FF2B5EF4-FFF2-40B4-BE49-F238E27FC236}">
                    <a16:creationId xmlns:a16="http://schemas.microsoft.com/office/drawing/2014/main" id="{24E457A9-3745-469E-BCEF-80F6473AA6E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" name="Google Shape;3221;p4">
            <a:extLst>
              <a:ext uri="{FF2B5EF4-FFF2-40B4-BE49-F238E27FC236}">
                <a16:creationId xmlns:a16="http://schemas.microsoft.com/office/drawing/2014/main" id="{73B9818A-BD22-45CA-80DB-271A04099582}"/>
              </a:ext>
            </a:extLst>
          </p:cNvPr>
          <p:cNvGrpSpPr/>
          <p:nvPr/>
        </p:nvGrpSpPr>
        <p:grpSpPr>
          <a:xfrm>
            <a:off x="4939780" y="5553434"/>
            <a:ext cx="90155" cy="726843"/>
            <a:chOff x="4824133" y="1438424"/>
            <a:chExt cx="90155" cy="726843"/>
          </a:xfrm>
        </p:grpSpPr>
        <p:sp>
          <p:nvSpPr>
            <p:cNvPr id="611" name="Google Shape;3222;p4">
              <a:extLst>
                <a:ext uri="{FF2B5EF4-FFF2-40B4-BE49-F238E27FC236}">
                  <a16:creationId xmlns:a16="http://schemas.microsoft.com/office/drawing/2014/main" id="{F07A2373-4449-4E89-8ADB-1AF089CDFB69}"/>
                </a:ext>
              </a:extLst>
            </p:cNvPr>
            <p:cNvSpPr/>
            <p:nvPr/>
          </p:nvSpPr>
          <p:spPr>
            <a:xfrm>
              <a:off x="4824133" y="1438424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3223;p4">
              <a:extLst>
                <a:ext uri="{FF2B5EF4-FFF2-40B4-BE49-F238E27FC236}">
                  <a16:creationId xmlns:a16="http://schemas.microsoft.com/office/drawing/2014/main" id="{344986E6-649B-4EA6-8883-35C43A5A2597}"/>
                </a:ext>
              </a:extLst>
            </p:cNvPr>
            <p:cNvSpPr/>
            <p:nvPr/>
          </p:nvSpPr>
          <p:spPr>
            <a:xfrm>
              <a:off x="4824133" y="156689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3224;p4">
              <a:extLst>
                <a:ext uri="{FF2B5EF4-FFF2-40B4-BE49-F238E27FC236}">
                  <a16:creationId xmlns:a16="http://schemas.microsoft.com/office/drawing/2014/main" id="{0B94C791-547C-4FA0-B37D-F22C1256607D}"/>
                </a:ext>
              </a:extLst>
            </p:cNvPr>
            <p:cNvSpPr/>
            <p:nvPr/>
          </p:nvSpPr>
          <p:spPr>
            <a:xfrm>
              <a:off x="4824133" y="1695155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3225;p4">
              <a:extLst>
                <a:ext uri="{FF2B5EF4-FFF2-40B4-BE49-F238E27FC236}">
                  <a16:creationId xmlns:a16="http://schemas.microsoft.com/office/drawing/2014/main" id="{58345D38-5374-4239-9FEC-32A414F6DCCF}"/>
                </a:ext>
              </a:extLst>
            </p:cNvPr>
            <p:cNvSpPr/>
            <p:nvPr/>
          </p:nvSpPr>
          <p:spPr>
            <a:xfrm>
              <a:off x="4824133" y="18234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3226;p4">
              <a:extLst>
                <a:ext uri="{FF2B5EF4-FFF2-40B4-BE49-F238E27FC236}">
                  <a16:creationId xmlns:a16="http://schemas.microsoft.com/office/drawing/2014/main" id="{533D0359-BB8B-4A16-86C2-63ECE28387E5}"/>
                </a:ext>
              </a:extLst>
            </p:cNvPr>
            <p:cNvSpPr/>
            <p:nvPr/>
          </p:nvSpPr>
          <p:spPr>
            <a:xfrm>
              <a:off x="4824133" y="194928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3227;p4">
              <a:extLst>
                <a:ext uri="{FF2B5EF4-FFF2-40B4-BE49-F238E27FC236}">
                  <a16:creationId xmlns:a16="http://schemas.microsoft.com/office/drawing/2014/main" id="{D344BF3C-23F8-46D4-87FE-39F3B75508E4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3228;p4">
            <a:extLst>
              <a:ext uri="{FF2B5EF4-FFF2-40B4-BE49-F238E27FC236}">
                <a16:creationId xmlns:a16="http://schemas.microsoft.com/office/drawing/2014/main" id="{1912EBBB-80F2-428B-943D-D6488BE3EB5B}"/>
              </a:ext>
            </a:extLst>
          </p:cNvPr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586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254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3229;p4">
            <a:extLst>
              <a:ext uri="{FF2B5EF4-FFF2-40B4-BE49-F238E27FC236}">
                <a16:creationId xmlns:a16="http://schemas.microsoft.com/office/drawing/2014/main" id="{47BBE5EF-E561-42DD-8B67-EB9F694E0B49}"/>
              </a:ext>
            </a:extLst>
          </p:cNvPr>
          <p:cNvSpPr txBox="1"/>
          <p:nvPr/>
        </p:nvSpPr>
        <p:spPr>
          <a:xfrm>
            <a:off x="5685054" y="1978321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9" name="Google Shape;3230;p4">
            <a:extLst>
              <a:ext uri="{FF2B5EF4-FFF2-40B4-BE49-F238E27FC236}">
                <a16:creationId xmlns:a16="http://schemas.microsoft.com/office/drawing/2014/main" id="{6887CFF3-5442-4E65-BB96-3F95068D9744}"/>
              </a:ext>
            </a:extLst>
          </p:cNvPr>
          <p:cNvCxnSpPr/>
          <p:nvPr/>
        </p:nvCxnSpPr>
        <p:spPr>
          <a:xfrm>
            <a:off x="5745480" y="3002786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0" name="Google Shape;3231;p4">
            <a:extLst>
              <a:ext uri="{FF2B5EF4-FFF2-40B4-BE49-F238E27FC236}">
                <a16:creationId xmlns:a16="http://schemas.microsoft.com/office/drawing/2014/main" id="{DC3E47E4-269E-46D0-A1F6-1E8A75674D9F}"/>
              </a:ext>
            </a:extLst>
          </p:cNvPr>
          <p:cNvSpPr txBox="1"/>
          <p:nvPr/>
        </p:nvSpPr>
        <p:spPr>
          <a:xfrm>
            <a:off x="6446339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3232;p4">
            <a:extLst>
              <a:ext uri="{FF2B5EF4-FFF2-40B4-BE49-F238E27FC236}">
                <a16:creationId xmlns:a16="http://schemas.microsoft.com/office/drawing/2014/main" id="{1F2B10DE-FC39-44E7-B729-6AF32EEA887B}"/>
              </a:ext>
            </a:extLst>
          </p:cNvPr>
          <p:cNvSpPr txBox="1"/>
          <p:nvPr/>
        </p:nvSpPr>
        <p:spPr>
          <a:xfrm>
            <a:off x="7519403" y="1396815"/>
            <a:ext cx="4027555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2,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2" name="Google Shape;3233;p4">
            <a:extLst>
              <a:ext uri="{FF2B5EF4-FFF2-40B4-BE49-F238E27FC236}">
                <a16:creationId xmlns:a16="http://schemas.microsoft.com/office/drawing/2014/main" id="{C347EE58-6D20-46F8-93DB-198F5B9B05C5}"/>
              </a:ext>
            </a:extLst>
          </p:cNvPr>
          <p:cNvCxnSpPr/>
          <p:nvPr/>
        </p:nvCxnSpPr>
        <p:spPr>
          <a:xfrm flipH="1">
            <a:off x="4894703" y="550625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3" name="Google Shape;3234;p4">
            <a:extLst>
              <a:ext uri="{FF2B5EF4-FFF2-40B4-BE49-F238E27FC236}">
                <a16:creationId xmlns:a16="http://schemas.microsoft.com/office/drawing/2014/main" id="{59C6DE49-8976-4794-B190-647EBCE8BDDF}"/>
              </a:ext>
            </a:extLst>
          </p:cNvPr>
          <p:cNvCxnSpPr/>
          <p:nvPr/>
        </p:nvCxnSpPr>
        <p:spPr>
          <a:xfrm flipH="1">
            <a:off x="4894703" y="564521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4" name="Google Shape;3235;p4">
            <a:extLst>
              <a:ext uri="{FF2B5EF4-FFF2-40B4-BE49-F238E27FC236}">
                <a16:creationId xmlns:a16="http://schemas.microsoft.com/office/drawing/2014/main" id="{A0B388B9-3517-4E91-8DEB-6B46E6F6ED6E}"/>
              </a:ext>
            </a:extLst>
          </p:cNvPr>
          <p:cNvCxnSpPr/>
          <p:nvPr/>
        </p:nvCxnSpPr>
        <p:spPr>
          <a:xfrm flipH="1">
            <a:off x="4894703" y="5772063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5" name="Google Shape;3236;p4">
            <a:extLst>
              <a:ext uri="{FF2B5EF4-FFF2-40B4-BE49-F238E27FC236}">
                <a16:creationId xmlns:a16="http://schemas.microsoft.com/office/drawing/2014/main" id="{BE10659C-4EB0-42C3-9EE2-A7F102C73108}"/>
              </a:ext>
            </a:extLst>
          </p:cNvPr>
          <p:cNvCxnSpPr/>
          <p:nvPr/>
        </p:nvCxnSpPr>
        <p:spPr>
          <a:xfrm flipH="1">
            <a:off x="4894703" y="589207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6" name="Google Shape;3237;p4">
            <a:extLst>
              <a:ext uri="{FF2B5EF4-FFF2-40B4-BE49-F238E27FC236}">
                <a16:creationId xmlns:a16="http://schemas.microsoft.com/office/drawing/2014/main" id="{39F673B6-327C-453A-9492-2BE9F87807A8}"/>
              </a:ext>
            </a:extLst>
          </p:cNvPr>
          <p:cNvCxnSpPr/>
          <p:nvPr/>
        </p:nvCxnSpPr>
        <p:spPr>
          <a:xfrm flipH="1">
            <a:off x="2825614" y="432775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7" name="Google Shape;3238;p4">
            <a:extLst>
              <a:ext uri="{FF2B5EF4-FFF2-40B4-BE49-F238E27FC236}">
                <a16:creationId xmlns:a16="http://schemas.microsoft.com/office/drawing/2014/main" id="{5BBC2F7E-0827-4D98-8303-35A47CFB1676}"/>
              </a:ext>
            </a:extLst>
          </p:cNvPr>
          <p:cNvSpPr txBox="1"/>
          <p:nvPr/>
        </p:nvSpPr>
        <p:spPr>
          <a:xfrm>
            <a:off x="6188398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8" name="Google Shape;3239;p4">
            <a:extLst>
              <a:ext uri="{FF2B5EF4-FFF2-40B4-BE49-F238E27FC236}">
                <a16:creationId xmlns:a16="http://schemas.microsoft.com/office/drawing/2014/main" id="{A6FE9560-0F62-4B9F-B186-AAF15834CDC9}"/>
              </a:ext>
            </a:extLst>
          </p:cNvPr>
          <p:cNvCxnSpPr/>
          <p:nvPr/>
        </p:nvCxnSpPr>
        <p:spPr>
          <a:xfrm flipH="1">
            <a:off x="1234097" y="125567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9" name="Google Shape;3240;p4">
            <a:extLst>
              <a:ext uri="{FF2B5EF4-FFF2-40B4-BE49-F238E27FC236}">
                <a16:creationId xmlns:a16="http://schemas.microsoft.com/office/drawing/2014/main" id="{A1AC906B-ADAC-4868-B4E4-360188EC2E92}"/>
              </a:ext>
            </a:extLst>
          </p:cNvPr>
          <p:cNvCxnSpPr/>
          <p:nvPr/>
        </p:nvCxnSpPr>
        <p:spPr>
          <a:xfrm flipH="1">
            <a:off x="1234097" y="2272688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0" name="Google Shape;3241;p4">
            <a:extLst>
              <a:ext uri="{FF2B5EF4-FFF2-40B4-BE49-F238E27FC236}">
                <a16:creationId xmlns:a16="http://schemas.microsoft.com/office/drawing/2014/main" id="{C98A5E83-5837-43F6-A3B1-EBC64B7B8072}"/>
              </a:ext>
            </a:extLst>
          </p:cNvPr>
          <p:cNvSpPr txBox="1"/>
          <p:nvPr/>
        </p:nvSpPr>
        <p:spPr>
          <a:xfrm>
            <a:off x="5921805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1" name="Google Shape;3242;p4">
            <a:extLst>
              <a:ext uri="{FF2B5EF4-FFF2-40B4-BE49-F238E27FC236}">
                <a16:creationId xmlns:a16="http://schemas.microsoft.com/office/drawing/2014/main" id="{586D6F01-9D94-4E69-B19C-0CD357288CF0}"/>
              </a:ext>
            </a:extLst>
          </p:cNvPr>
          <p:cNvGrpSpPr/>
          <p:nvPr/>
        </p:nvGrpSpPr>
        <p:grpSpPr>
          <a:xfrm>
            <a:off x="6723978" y="5354394"/>
            <a:ext cx="3900930" cy="936030"/>
            <a:chOff x="6881370" y="4098709"/>
            <a:chExt cx="3900930" cy="936030"/>
          </a:xfrm>
        </p:grpSpPr>
        <p:sp>
          <p:nvSpPr>
            <p:cNvPr id="632" name="Google Shape;3243;p4">
              <a:extLst>
                <a:ext uri="{FF2B5EF4-FFF2-40B4-BE49-F238E27FC236}">
                  <a16:creationId xmlns:a16="http://schemas.microsoft.com/office/drawing/2014/main" id="{CF4D32BE-6E54-4A53-81E1-8A52FB07CF51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82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586 – 254 = 332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3244;p4">
              <a:extLst>
                <a:ext uri="{FF2B5EF4-FFF2-40B4-BE49-F238E27FC236}">
                  <a16:creationId xmlns:a16="http://schemas.microsoft.com/office/drawing/2014/main" id="{D4727092-E0A6-4DB6-806D-7CF40F3635A5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Google Shape;3253;p6">
            <a:extLst>
              <a:ext uri="{FF2B5EF4-FFF2-40B4-BE49-F238E27FC236}">
                <a16:creationId xmlns:a16="http://schemas.microsoft.com/office/drawing/2014/main" id="{579CD80B-3874-4BE5-A3BC-3C591BAA947E}"/>
              </a:ext>
            </a:extLst>
          </p:cNvPr>
          <p:cNvSpPr/>
          <p:nvPr/>
        </p:nvSpPr>
        <p:spPr>
          <a:xfrm>
            <a:off x="1571517" y="2766237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3254;p6">
            <a:extLst>
              <a:ext uri="{FF2B5EF4-FFF2-40B4-BE49-F238E27FC236}">
                <a16:creationId xmlns:a16="http://schemas.microsoft.com/office/drawing/2014/main" id="{7DF27D05-C1E8-4925-87A3-47A438A01F0E}"/>
              </a:ext>
            </a:extLst>
          </p:cNvPr>
          <p:cNvGrpSpPr/>
          <p:nvPr/>
        </p:nvGrpSpPr>
        <p:grpSpPr>
          <a:xfrm>
            <a:off x="1444684" y="2076736"/>
            <a:ext cx="2025471" cy="570588"/>
            <a:chOff x="1296327" y="1647588"/>
            <a:chExt cx="2025471" cy="570588"/>
          </a:xfrm>
        </p:grpSpPr>
        <p:sp>
          <p:nvSpPr>
            <p:cNvPr id="17" name="Google Shape;3255;p6">
              <a:extLst>
                <a:ext uri="{FF2B5EF4-FFF2-40B4-BE49-F238E27FC236}">
                  <a16:creationId xmlns:a16="http://schemas.microsoft.com/office/drawing/2014/main" id="{9F2786BF-C972-45A9-88FB-55732E5A41C7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256;p6">
              <a:extLst>
                <a:ext uri="{FF2B5EF4-FFF2-40B4-BE49-F238E27FC236}">
                  <a16:creationId xmlns:a16="http://schemas.microsoft.com/office/drawing/2014/main" id="{6F57AB9C-BF38-47A7-9409-CC4E4D5CD5D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3257;p6">
            <a:extLst>
              <a:ext uri="{FF2B5EF4-FFF2-40B4-BE49-F238E27FC236}">
                <a16:creationId xmlns:a16="http://schemas.microsoft.com/office/drawing/2014/main" id="{08F5C27C-6FB6-4709-A243-D6A80BB29A01}"/>
              </a:ext>
            </a:extLst>
          </p:cNvPr>
          <p:cNvGrpSpPr/>
          <p:nvPr/>
        </p:nvGrpSpPr>
        <p:grpSpPr>
          <a:xfrm>
            <a:off x="2002405" y="3045863"/>
            <a:ext cx="1147790" cy="1384995"/>
            <a:chOff x="1566470" y="2095726"/>
            <a:chExt cx="1147790" cy="1384995"/>
          </a:xfrm>
        </p:grpSpPr>
        <p:grpSp>
          <p:nvGrpSpPr>
            <p:cNvPr id="20" name="Google Shape;3258;p6">
              <a:extLst>
                <a:ext uri="{FF2B5EF4-FFF2-40B4-BE49-F238E27FC236}">
                  <a16:creationId xmlns:a16="http://schemas.microsoft.com/office/drawing/2014/main" id="{92B008E9-DBB4-4D77-8B0E-6B0FC6F660B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Google Shape;3259;p6">
                <a:extLst>
                  <a:ext uri="{FF2B5EF4-FFF2-40B4-BE49-F238E27FC236}">
                    <a16:creationId xmlns:a16="http://schemas.microsoft.com/office/drawing/2014/main" id="{F6239A33-6417-4C81-A798-48BD23D415FE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467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343</a:t>
                </a:r>
                <a:endParaRPr/>
              </a:p>
            </p:txBody>
          </p:sp>
          <p:sp>
            <p:nvSpPr>
              <p:cNvPr id="23" name="Google Shape;3260;p6">
                <a:extLst>
                  <a:ext uri="{FF2B5EF4-FFF2-40B4-BE49-F238E27FC236}">
                    <a16:creationId xmlns:a16="http://schemas.microsoft.com/office/drawing/2014/main" id="{88FD7D43-3324-4AE1-9027-C350566D2823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1" name="Google Shape;3261;p6">
              <a:extLst>
                <a:ext uri="{FF2B5EF4-FFF2-40B4-BE49-F238E27FC236}">
                  <a16:creationId xmlns:a16="http://schemas.microsoft.com/office/drawing/2014/main" id="{684F6085-2395-41E1-B328-BFE2234860B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3262;p6">
            <a:extLst>
              <a:ext uri="{FF2B5EF4-FFF2-40B4-BE49-F238E27FC236}">
                <a16:creationId xmlns:a16="http://schemas.microsoft.com/office/drawing/2014/main" id="{A0B9CBDB-67DB-4B74-95EB-B87B00AC779B}"/>
              </a:ext>
            </a:extLst>
          </p:cNvPr>
          <p:cNvGrpSpPr/>
          <p:nvPr/>
        </p:nvGrpSpPr>
        <p:grpSpPr>
          <a:xfrm>
            <a:off x="4513622" y="3045863"/>
            <a:ext cx="1147790" cy="1384995"/>
            <a:chOff x="1566470" y="2095726"/>
            <a:chExt cx="1147790" cy="1384995"/>
          </a:xfrm>
        </p:grpSpPr>
        <p:grpSp>
          <p:nvGrpSpPr>
            <p:cNvPr id="25" name="Google Shape;3263;p6">
              <a:extLst>
                <a:ext uri="{FF2B5EF4-FFF2-40B4-BE49-F238E27FC236}">
                  <a16:creationId xmlns:a16="http://schemas.microsoft.com/office/drawing/2014/main" id="{C2661184-FA4E-43B8-9DD9-ACA04B1B010D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Google Shape;3264;p6">
                <a:extLst>
                  <a:ext uri="{FF2B5EF4-FFF2-40B4-BE49-F238E27FC236}">
                    <a16:creationId xmlns:a16="http://schemas.microsoft.com/office/drawing/2014/main" id="{923922CC-DA3B-47A7-BFA4-AF92EB4A31BC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732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412</a:t>
                </a:r>
                <a:endParaRPr/>
              </a:p>
            </p:txBody>
          </p:sp>
          <p:sp>
            <p:nvSpPr>
              <p:cNvPr id="28" name="Google Shape;3265;p6">
                <a:extLst>
                  <a:ext uri="{FF2B5EF4-FFF2-40B4-BE49-F238E27FC236}">
                    <a16:creationId xmlns:a16="http://schemas.microsoft.com/office/drawing/2014/main" id="{9F6CFE6A-E2CF-4D49-9D70-0C7B343381C5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" name="Google Shape;3266;p6">
              <a:extLst>
                <a:ext uri="{FF2B5EF4-FFF2-40B4-BE49-F238E27FC236}">
                  <a16:creationId xmlns:a16="http://schemas.microsoft.com/office/drawing/2014/main" id="{53B07597-3EF6-4C12-8C66-D46BF2747C09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oogle Shape;3267;p6">
            <a:extLst>
              <a:ext uri="{FF2B5EF4-FFF2-40B4-BE49-F238E27FC236}">
                <a16:creationId xmlns:a16="http://schemas.microsoft.com/office/drawing/2014/main" id="{1926DB5B-15CE-43C8-A346-182C970C1809}"/>
              </a:ext>
            </a:extLst>
          </p:cNvPr>
          <p:cNvGrpSpPr/>
          <p:nvPr/>
        </p:nvGrpSpPr>
        <p:grpSpPr>
          <a:xfrm>
            <a:off x="7024840" y="3045863"/>
            <a:ext cx="1147790" cy="1384995"/>
            <a:chOff x="1566470" y="2095726"/>
            <a:chExt cx="1147790" cy="1384995"/>
          </a:xfrm>
        </p:grpSpPr>
        <p:grpSp>
          <p:nvGrpSpPr>
            <p:cNvPr id="30" name="Google Shape;3268;p6">
              <a:extLst>
                <a:ext uri="{FF2B5EF4-FFF2-40B4-BE49-F238E27FC236}">
                  <a16:creationId xmlns:a16="http://schemas.microsoft.com/office/drawing/2014/main" id="{78D11B1B-B7D7-4F96-9F81-A9AFF9A3EDB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" name="Google Shape;3269;p6">
                <a:extLst>
                  <a:ext uri="{FF2B5EF4-FFF2-40B4-BE49-F238E27FC236}">
                    <a16:creationId xmlns:a16="http://schemas.microsoft.com/office/drawing/2014/main" id="{B74B8025-1932-443B-A1CC-BB8938AECF3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291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250</a:t>
                </a:r>
                <a:endParaRPr/>
              </a:p>
            </p:txBody>
          </p:sp>
          <p:sp>
            <p:nvSpPr>
              <p:cNvPr id="33" name="Google Shape;3270;p6">
                <a:extLst>
                  <a:ext uri="{FF2B5EF4-FFF2-40B4-BE49-F238E27FC236}">
                    <a16:creationId xmlns:a16="http://schemas.microsoft.com/office/drawing/2014/main" id="{A92567B8-303E-4AB3-8C8F-DFF7664106F3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1" name="Google Shape;3271;p6">
              <a:extLst>
                <a:ext uri="{FF2B5EF4-FFF2-40B4-BE49-F238E27FC236}">
                  <a16:creationId xmlns:a16="http://schemas.microsoft.com/office/drawing/2014/main" id="{F1243EFE-C20A-44C7-985B-E2DAD4D7EB1F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" name="Google Shape;3272;p6">
            <a:extLst>
              <a:ext uri="{FF2B5EF4-FFF2-40B4-BE49-F238E27FC236}">
                <a16:creationId xmlns:a16="http://schemas.microsoft.com/office/drawing/2014/main" id="{9EFC0EE6-8F3E-41BE-9F5A-7DCA7062E61E}"/>
              </a:ext>
            </a:extLst>
          </p:cNvPr>
          <p:cNvGrpSpPr/>
          <p:nvPr/>
        </p:nvGrpSpPr>
        <p:grpSpPr>
          <a:xfrm>
            <a:off x="9368405" y="3045863"/>
            <a:ext cx="1147790" cy="1384995"/>
            <a:chOff x="1566470" y="2095726"/>
            <a:chExt cx="1147790" cy="1384995"/>
          </a:xfrm>
        </p:grpSpPr>
        <p:grpSp>
          <p:nvGrpSpPr>
            <p:cNvPr id="35" name="Google Shape;3273;p6">
              <a:extLst>
                <a:ext uri="{FF2B5EF4-FFF2-40B4-BE49-F238E27FC236}">
                  <a16:creationId xmlns:a16="http://schemas.microsoft.com/office/drawing/2014/main" id="{386786A1-A1CF-44B8-99CE-F80C81362012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7" name="Google Shape;3274;p6">
                <a:extLst>
                  <a:ext uri="{FF2B5EF4-FFF2-40B4-BE49-F238E27FC236}">
                    <a16:creationId xmlns:a16="http://schemas.microsoft.com/office/drawing/2014/main" id="{E02FF9BA-D1BE-4A2D-A922-3727AAD2C9C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991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503</a:t>
                </a:r>
                <a:endParaRPr/>
              </a:p>
            </p:txBody>
          </p:sp>
          <p:sp>
            <p:nvSpPr>
              <p:cNvPr id="38" name="Google Shape;3275;p6">
                <a:extLst>
                  <a:ext uri="{FF2B5EF4-FFF2-40B4-BE49-F238E27FC236}">
                    <a16:creationId xmlns:a16="http://schemas.microsoft.com/office/drawing/2014/main" id="{D752D81B-C39E-4A1A-BEA2-8EC24AF420E8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6" name="Google Shape;3276;p6">
              <a:extLst>
                <a:ext uri="{FF2B5EF4-FFF2-40B4-BE49-F238E27FC236}">
                  <a16:creationId xmlns:a16="http://schemas.microsoft.com/office/drawing/2014/main" id="{71D4C399-CD3B-4FDE-A2BB-84A37AC288E4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277;p6">
            <a:extLst>
              <a:ext uri="{FF2B5EF4-FFF2-40B4-BE49-F238E27FC236}">
                <a16:creationId xmlns:a16="http://schemas.microsoft.com/office/drawing/2014/main" id="{A3B0E7FD-2550-44C3-AC06-D23B17EDA6CA}"/>
              </a:ext>
            </a:extLst>
          </p:cNvPr>
          <p:cNvSpPr txBox="1"/>
          <p:nvPr/>
        </p:nvSpPr>
        <p:spPr>
          <a:xfrm>
            <a:off x="2222885" y="4201547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124</a:t>
            </a:r>
            <a:endParaRPr/>
          </a:p>
        </p:txBody>
      </p:sp>
      <p:sp>
        <p:nvSpPr>
          <p:cNvPr id="40" name="Google Shape;3278;p6">
            <a:extLst>
              <a:ext uri="{FF2B5EF4-FFF2-40B4-BE49-F238E27FC236}">
                <a16:creationId xmlns:a16="http://schemas.microsoft.com/office/drawing/2014/main" id="{69AC2905-62E9-4102-A8CC-0948C3693B84}"/>
              </a:ext>
            </a:extLst>
          </p:cNvPr>
          <p:cNvSpPr txBox="1"/>
          <p:nvPr/>
        </p:nvSpPr>
        <p:spPr>
          <a:xfrm>
            <a:off x="4741394" y="4201547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320</a:t>
            </a:r>
            <a:endParaRPr/>
          </a:p>
        </p:txBody>
      </p:sp>
      <p:sp>
        <p:nvSpPr>
          <p:cNvPr id="41" name="Google Shape;3279;p6">
            <a:extLst>
              <a:ext uri="{FF2B5EF4-FFF2-40B4-BE49-F238E27FC236}">
                <a16:creationId xmlns:a16="http://schemas.microsoft.com/office/drawing/2014/main" id="{9BD98F01-8C0E-42A6-8523-7AB5EE9BE2FC}"/>
              </a:ext>
            </a:extLst>
          </p:cNvPr>
          <p:cNvSpPr txBox="1"/>
          <p:nvPr/>
        </p:nvSpPr>
        <p:spPr>
          <a:xfrm>
            <a:off x="7255834" y="4201547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41</a:t>
            </a:r>
            <a:endParaRPr/>
          </a:p>
        </p:txBody>
      </p:sp>
      <p:sp>
        <p:nvSpPr>
          <p:cNvPr id="42" name="Google Shape;3280;p6">
            <a:extLst>
              <a:ext uri="{FF2B5EF4-FFF2-40B4-BE49-F238E27FC236}">
                <a16:creationId xmlns:a16="http://schemas.microsoft.com/office/drawing/2014/main" id="{698D4373-2B85-46E2-B623-F38F00F72F1D}"/>
              </a:ext>
            </a:extLst>
          </p:cNvPr>
          <p:cNvSpPr txBox="1"/>
          <p:nvPr/>
        </p:nvSpPr>
        <p:spPr>
          <a:xfrm>
            <a:off x="9615521" y="4201547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461</a:t>
            </a:r>
            <a:endParaRPr/>
          </a:p>
        </p:txBody>
      </p:sp>
      <p:pic>
        <p:nvPicPr>
          <p:cNvPr id="43" name="Google Shape;799;p28">
            <a:extLst>
              <a:ext uri="{FF2B5EF4-FFF2-40B4-BE49-F238E27FC236}">
                <a16:creationId xmlns:a16="http://schemas.microsoft.com/office/drawing/2014/main" id="{F4CC5623-9F6D-4A9E-A628-274BC57860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568" y="60786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pic>
        <p:nvPicPr>
          <p:cNvPr id="15" name="Google Shape;799;p28">
            <a:extLst>
              <a:ext uri="{FF2B5EF4-FFF2-40B4-BE49-F238E27FC236}">
                <a16:creationId xmlns:a16="http://schemas.microsoft.com/office/drawing/2014/main" id="{69234B45-8AE3-49D0-B97B-989C00A638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861" y="590903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285;p7">
            <a:extLst>
              <a:ext uri="{FF2B5EF4-FFF2-40B4-BE49-F238E27FC236}">
                <a16:creationId xmlns:a16="http://schemas.microsoft.com/office/drawing/2014/main" id="{835E210F-FD32-4871-BCF6-908A756EE38C}"/>
              </a:ext>
            </a:extLst>
          </p:cNvPr>
          <p:cNvSpPr/>
          <p:nvPr/>
        </p:nvSpPr>
        <p:spPr>
          <a:xfrm>
            <a:off x="1113891" y="2373735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3286;p7">
            <a:extLst>
              <a:ext uri="{FF2B5EF4-FFF2-40B4-BE49-F238E27FC236}">
                <a16:creationId xmlns:a16="http://schemas.microsoft.com/office/drawing/2014/main" id="{7D8ACD0F-394F-42D0-AD5A-D81D11B814B2}"/>
              </a:ext>
            </a:extLst>
          </p:cNvPr>
          <p:cNvGrpSpPr/>
          <p:nvPr/>
        </p:nvGrpSpPr>
        <p:grpSpPr>
          <a:xfrm>
            <a:off x="1006729" y="1698279"/>
            <a:ext cx="3614218" cy="570588"/>
            <a:chOff x="1296327" y="1647588"/>
            <a:chExt cx="3614218" cy="570588"/>
          </a:xfrm>
        </p:grpSpPr>
        <p:sp>
          <p:nvSpPr>
            <p:cNvPr id="18" name="Google Shape;3287;p7">
              <a:extLst>
                <a:ext uri="{FF2B5EF4-FFF2-40B4-BE49-F238E27FC236}">
                  <a16:creationId xmlns:a16="http://schemas.microsoft.com/office/drawing/2014/main" id="{DABFB6FC-1A2A-4523-8D19-C5BE3BCBFC11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rồi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?</a:t>
              </a:r>
              <a:endParaRPr dirty="0"/>
            </a:p>
          </p:txBody>
        </p:sp>
        <p:sp>
          <p:nvSpPr>
            <p:cNvPr id="19" name="Google Shape;3288;p7">
              <a:extLst>
                <a:ext uri="{FF2B5EF4-FFF2-40B4-BE49-F238E27FC236}">
                  <a16:creationId xmlns:a16="http://schemas.microsoft.com/office/drawing/2014/main" id="{78D27CDE-5370-4B60-AAFB-6B6D18D58206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3289;p7">
            <a:extLst>
              <a:ext uri="{FF2B5EF4-FFF2-40B4-BE49-F238E27FC236}">
                <a16:creationId xmlns:a16="http://schemas.microsoft.com/office/drawing/2014/main" id="{88EFE3D5-7221-47E6-A727-B7A48260AC68}"/>
              </a:ext>
            </a:extLst>
          </p:cNvPr>
          <p:cNvGrpSpPr/>
          <p:nvPr/>
        </p:nvGrpSpPr>
        <p:grpSpPr>
          <a:xfrm>
            <a:off x="1579932" y="3877246"/>
            <a:ext cx="1147790" cy="1384995"/>
            <a:chOff x="1566470" y="2095726"/>
            <a:chExt cx="1147790" cy="1384995"/>
          </a:xfrm>
        </p:grpSpPr>
        <p:grpSp>
          <p:nvGrpSpPr>
            <p:cNvPr id="21" name="Google Shape;3290;p7">
              <a:extLst>
                <a:ext uri="{FF2B5EF4-FFF2-40B4-BE49-F238E27FC236}">
                  <a16:creationId xmlns:a16="http://schemas.microsoft.com/office/drawing/2014/main" id="{E7D1E68E-2EF0-4666-B90C-2A117722587F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3" name="Google Shape;3291;p7">
                <a:extLst>
                  <a:ext uri="{FF2B5EF4-FFF2-40B4-BE49-F238E27FC236}">
                    <a16:creationId xmlns:a16="http://schemas.microsoft.com/office/drawing/2014/main" id="{E199D640-870B-4F2E-9D21-04E84CE74C7B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543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403</a:t>
                </a:r>
                <a:endParaRPr/>
              </a:p>
            </p:txBody>
          </p:sp>
          <p:sp>
            <p:nvSpPr>
              <p:cNvPr id="24" name="Google Shape;3292;p7">
                <a:extLst>
                  <a:ext uri="{FF2B5EF4-FFF2-40B4-BE49-F238E27FC236}">
                    <a16:creationId xmlns:a16="http://schemas.microsoft.com/office/drawing/2014/main" id="{4743AC9C-8389-417E-9D6E-32536B1CFC95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2" name="Google Shape;3293;p7">
              <a:extLst>
                <a:ext uri="{FF2B5EF4-FFF2-40B4-BE49-F238E27FC236}">
                  <a16:creationId xmlns:a16="http://schemas.microsoft.com/office/drawing/2014/main" id="{29550418-DFCE-4612-B78F-7B602324F8C4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5" name="Google Shape;3294;p7">
            <a:extLst>
              <a:ext uri="{FF2B5EF4-FFF2-40B4-BE49-F238E27FC236}">
                <a16:creationId xmlns:a16="http://schemas.microsoft.com/office/drawing/2014/main" id="{4F330E67-91B9-42BA-BCE1-917B5DE95CE3}"/>
              </a:ext>
            </a:extLst>
          </p:cNvPr>
          <p:cNvGrpSpPr/>
          <p:nvPr/>
        </p:nvGrpSpPr>
        <p:grpSpPr>
          <a:xfrm>
            <a:off x="4091149" y="3877246"/>
            <a:ext cx="1147790" cy="1384995"/>
            <a:chOff x="1566470" y="2095726"/>
            <a:chExt cx="1147790" cy="1384995"/>
          </a:xfrm>
        </p:grpSpPr>
        <p:grpSp>
          <p:nvGrpSpPr>
            <p:cNvPr id="26" name="Google Shape;3295;p7">
              <a:extLst>
                <a:ext uri="{FF2B5EF4-FFF2-40B4-BE49-F238E27FC236}">
                  <a16:creationId xmlns:a16="http://schemas.microsoft.com/office/drawing/2014/main" id="{1C8C3A53-6EAB-42FA-B533-BC91A54295B0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8" name="Google Shape;3296;p7">
                <a:extLst>
                  <a:ext uri="{FF2B5EF4-FFF2-40B4-BE49-F238E27FC236}">
                    <a16:creationId xmlns:a16="http://schemas.microsoft.com/office/drawing/2014/main" id="{DFB7B5A0-F22C-41DD-9136-7F1F2EA24800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dirty="0"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207</a:t>
                </a:r>
                <a:endParaRPr dirty="0"/>
              </a:p>
            </p:txBody>
          </p:sp>
          <p:sp>
            <p:nvSpPr>
              <p:cNvPr id="29" name="Google Shape;3297;p7">
                <a:extLst>
                  <a:ext uri="{FF2B5EF4-FFF2-40B4-BE49-F238E27FC236}">
                    <a16:creationId xmlns:a16="http://schemas.microsoft.com/office/drawing/2014/main" id="{FA808229-9A4B-4FDA-9918-E5A177F1A641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" name="Google Shape;3298;p7">
              <a:extLst>
                <a:ext uri="{FF2B5EF4-FFF2-40B4-BE49-F238E27FC236}">
                  <a16:creationId xmlns:a16="http://schemas.microsoft.com/office/drawing/2014/main" id="{CDB72EE8-3213-430C-BB64-2E6B9CB2EE3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" name="Google Shape;3299;p7">
            <a:extLst>
              <a:ext uri="{FF2B5EF4-FFF2-40B4-BE49-F238E27FC236}">
                <a16:creationId xmlns:a16="http://schemas.microsoft.com/office/drawing/2014/main" id="{BBFED195-72E8-4A15-AEAF-44EE53018E3F}"/>
              </a:ext>
            </a:extLst>
          </p:cNvPr>
          <p:cNvGrpSpPr/>
          <p:nvPr/>
        </p:nvGrpSpPr>
        <p:grpSpPr>
          <a:xfrm>
            <a:off x="6818267" y="3877246"/>
            <a:ext cx="1147790" cy="1384995"/>
            <a:chOff x="1566470" y="2095726"/>
            <a:chExt cx="1147790" cy="1384995"/>
          </a:xfrm>
        </p:grpSpPr>
        <p:grpSp>
          <p:nvGrpSpPr>
            <p:cNvPr id="31" name="Google Shape;3300;p7">
              <a:extLst>
                <a:ext uri="{FF2B5EF4-FFF2-40B4-BE49-F238E27FC236}">
                  <a16:creationId xmlns:a16="http://schemas.microsoft.com/office/drawing/2014/main" id="{C05404B9-1050-4E77-893E-1FD4BBB2D56D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" name="Google Shape;3301;p7">
                <a:extLst>
                  <a:ext uri="{FF2B5EF4-FFF2-40B4-BE49-F238E27FC236}">
                    <a16:creationId xmlns:a16="http://schemas.microsoft.com/office/drawing/2014/main" id="{3120750F-02E1-4EA0-9247-A860B2C5FC80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758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727</a:t>
                </a:r>
                <a:endParaRPr/>
              </a:p>
            </p:txBody>
          </p:sp>
          <p:sp>
            <p:nvSpPr>
              <p:cNvPr id="34" name="Google Shape;3302;p7">
                <a:extLst>
                  <a:ext uri="{FF2B5EF4-FFF2-40B4-BE49-F238E27FC236}">
                    <a16:creationId xmlns:a16="http://schemas.microsoft.com/office/drawing/2014/main" id="{55B41A69-655A-480F-8855-907AC7C35ACB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2" name="Google Shape;3303;p7">
              <a:extLst>
                <a:ext uri="{FF2B5EF4-FFF2-40B4-BE49-F238E27FC236}">
                  <a16:creationId xmlns:a16="http://schemas.microsoft.com/office/drawing/2014/main" id="{70EE2649-85C5-4191-AA7E-087F18EE5B9D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5" name="Google Shape;3304;p7">
            <a:extLst>
              <a:ext uri="{FF2B5EF4-FFF2-40B4-BE49-F238E27FC236}">
                <a16:creationId xmlns:a16="http://schemas.microsoft.com/office/drawing/2014/main" id="{EBAA85E5-2356-4019-A45E-F3B564F8749A}"/>
              </a:ext>
            </a:extLst>
          </p:cNvPr>
          <p:cNvGrpSpPr/>
          <p:nvPr/>
        </p:nvGrpSpPr>
        <p:grpSpPr>
          <a:xfrm>
            <a:off x="9263432" y="3877246"/>
            <a:ext cx="1147790" cy="1384995"/>
            <a:chOff x="1566470" y="2095726"/>
            <a:chExt cx="1147790" cy="1384995"/>
          </a:xfrm>
        </p:grpSpPr>
        <p:grpSp>
          <p:nvGrpSpPr>
            <p:cNvPr id="36" name="Google Shape;3305;p7">
              <a:extLst>
                <a:ext uri="{FF2B5EF4-FFF2-40B4-BE49-F238E27FC236}">
                  <a16:creationId xmlns:a16="http://schemas.microsoft.com/office/drawing/2014/main" id="{C3AF46E9-B423-4B3A-9BBA-7887F9F7F3CA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8" name="Google Shape;3306;p7">
                <a:extLst>
                  <a:ext uri="{FF2B5EF4-FFF2-40B4-BE49-F238E27FC236}">
                    <a16:creationId xmlns:a16="http://schemas.microsoft.com/office/drawing/2014/main" id="{C998886D-DE67-40D6-AFE6-FD62C6DB2827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347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120</a:t>
                </a:r>
                <a:endParaRPr/>
              </a:p>
            </p:txBody>
          </p:sp>
          <p:sp>
            <p:nvSpPr>
              <p:cNvPr id="39" name="Google Shape;3307;p7">
                <a:extLst>
                  <a:ext uri="{FF2B5EF4-FFF2-40B4-BE49-F238E27FC236}">
                    <a16:creationId xmlns:a16="http://schemas.microsoft.com/office/drawing/2014/main" id="{E58F96C0-BC95-4CF7-8044-742F54E3AAA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7" name="Google Shape;3308;p7">
              <a:extLst>
                <a:ext uri="{FF2B5EF4-FFF2-40B4-BE49-F238E27FC236}">
                  <a16:creationId xmlns:a16="http://schemas.microsoft.com/office/drawing/2014/main" id="{00AA63D3-BA7C-4D81-A333-BD3EB97BC8C0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0" name="Google Shape;3309;p7">
            <a:extLst>
              <a:ext uri="{FF2B5EF4-FFF2-40B4-BE49-F238E27FC236}">
                <a16:creationId xmlns:a16="http://schemas.microsoft.com/office/drawing/2014/main" id="{51D13A2D-76FB-4CF0-ADD5-58C58A3FE75F}"/>
              </a:ext>
            </a:extLst>
          </p:cNvPr>
          <p:cNvSpPr txBox="1"/>
          <p:nvPr/>
        </p:nvSpPr>
        <p:spPr>
          <a:xfrm>
            <a:off x="1800412" y="5032930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140</a:t>
            </a:r>
            <a:endParaRPr/>
          </a:p>
        </p:txBody>
      </p:sp>
      <p:sp>
        <p:nvSpPr>
          <p:cNvPr id="41" name="Google Shape;3310;p7">
            <a:extLst>
              <a:ext uri="{FF2B5EF4-FFF2-40B4-BE49-F238E27FC236}">
                <a16:creationId xmlns:a16="http://schemas.microsoft.com/office/drawing/2014/main" id="{DDFAC88C-7690-4CF0-9C93-6A26D6552ECF}"/>
              </a:ext>
            </a:extLst>
          </p:cNvPr>
          <p:cNvSpPr txBox="1"/>
          <p:nvPr/>
        </p:nvSpPr>
        <p:spPr>
          <a:xfrm>
            <a:off x="4318921" y="5032930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412</a:t>
            </a:r>
            <a:endParaRPr/>
          </a:p>
        </p:txBody>
      </p:sp>
      <p:sp>
        <p:nvSpPr>
          <p:cNvPr id="42" name="Google Shape;3311;p7">
            <a:extLst>
              <a:ext uri="{FF2B5EF4-FFF2-40B4-BE49-F238E27FC236}">
                <a16:creationId xmlns:a16="http://schemas.microsoft.com/office/drawing/2014/main" id="{071B45BF-1BB6-4029-8DB5-F27879807F00}"/>
              </a:ext>
            </a:extLst>
          </p:cNvPr>
          <p:cNvSpPr txBox="1"/>
          <p:nvPr/>
        </p:nvSpPr>
        <p:spPr>
          <a:xfrm>
            <a:off x="7049261" y="503293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31</a:t>
            </a:r>
            <a:endParaRPr/>
          </a:p>
        </p:txBody>
      </p:sp>
      <p:sp>
        <p:nvSpPr>
          <p:cNvPr id="43" name="Google Shape;3312;p7">
            <a:extLst>
              <a:ext uri="{FF2B5EF4-FFF2-40B4-BE49-F238E27FC236}">
                <a16:creationId xmlns:a16="http://schemas.microsoft.com/office/drawing/2014/main" id="{A9ECA80A-EBBA-420C-9CF6-68884D0D8524}"/>
              </a:ext>
            </a:extLst>
          </p:cNvPr>
          <p:cNvSpPr txBox="1"/>
          <p:nvPr/>
        </p:nvSpPr>
        <p:spPr>
          <a:xfrm>
            <a:off x="9510548" y="503293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227</a:t>
            </a:r>
            <a:endParaRPr/>
          </a:p>
        </p:txBody>
      </p:sp>
      <p:sp>
        <p:nvSpPr>
          <p:cNvPr id="44" name="Google Shape;3313;p7">
            <a:extLst>
              <a:ext uri="{FF2B5EF4-FFF2-40B4-BE49-F238E27FC236}">
                <a16:creationId xmlns:a16="http://schemas.microsoft.com/office/drawing/2014/main" id="{27D22887-ADB7-4CC6-8BCA-CA4D476372FC}"/>
              </a:ext>
            </a:extLst>
          </p:cNvPr>
          <p:cNvSpPr txBox="1"/>
          <p:nvPr/>
        </p:nvSpPr>
        <p:spPr>
          <a:xfrm>
            <a:off x="1294638" y="283292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543 – 403       619 – 207              758 - 727           347 - 120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99;p28">
            <a:extLst>
              <a:ext uri="{FF2B5EF4-FFF2-40B4-BE49-F238E27FC236}">
                <a16:creationId xmlns:a16="http://schemas.microsoft.com/office/drawing/2014/main" id="{B20B7B16-B470-4F15-A874-27B2FA0F754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963" y="638724"/>
            <a:ext cx="2171767" cy="107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3318;p8">
            <a:extLst>
              <a:ext uri="{FF2B5EF4-FFF2-40B4-BE49-F238E27FC236}">
                <a16:creationId xmlns:a16="http://schemas.microsoft.com/office/drawing/2014/main" id="{700746C6-90C8-40A7-91B8-A8F68AEBAB86}"/>
              </a:ext>
            </a:extLst>
          </p:cNvPr>
          <p:cNvGrpSpPr/>
          <p:nvPr/>
        </p:nvGrpSpPr>
        <p:grpSpPr>
          <a:xfrm>
            <a:off x="613963" y="1606832"/>
            <a:ext cx="6039918" cy="570588"/>
            <a:chOff x="1296327" y="1647588"/>
            <a:chExt cx="6039918" cy="570588"/>
          </a:xfrm>
        </p:grpSpPr>
        <p:sp>
          <p:nvSpPr>
            <p:cNvPr id="4" name="Google Shape;3319;p8">
              <a:extLst>
                <a:ext uri="{FF2B5EF4-FFF2-40B4-BE49-F238E27FC236}">
                  <a16:creationId xmlns:a16="http://schemas.microsoft.com/office/drawing/2014/main" id="{4016D22E-2F56-434A-8178-015252DD5A19}"/>
                </a:ext>
              </a:extLst>
            </p:cNvPr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nhẩm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).</a:t>
              </a:r>
              <a:endParaRPr dirty="0"/>
            </a:p>
          </p:txBody>
        </p:sp>
        <p:sp>
          <p:nvSpPr>
            <p:cNvPr id="5" name="Google Shape;3320;p8">
              <a:extLst>
                <a:ext uri="{FF2B5EF4-FFF2-40B4-BE49-F238E27FC236}">
                  <a16:creationId xmlns:a16="http://schemas.microsoft.com/office/drawing/2014/main" id="{ED005B0F-69F8-474C-9CFA-1EE221C4B625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3321;p8">
            <a:extLst>
              <a:ext uri="{FF2B5EF4-FFF2-40B4-BE49-F238E27FC236}">
                <a16:creationId xmlns:a16="http://schemas.microsoft.com/office/drawing/2014/main" id="{08DA6391-6233-48CB-9F87-D9FC90D29A05}"/>
              </a:ext>
            </a:extLst>
          </p:cNvPr>
          <p:cNvSpPr txBox="1"/>
          <p:nvPr/>
        </p:nvSpPr>
        <p:spPr>
          <a:xfrm>
            <a:off x="879777" y="2475392"/>
            <a:ext cx="5469330" cy="26776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400 + 200 = 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Nhẩm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600   -   200  =  400</a:t>
            </a:r>
            <a:endParaRPr dirty="0"/>
          </a:p>
        </p:txBody>
      </p:sp>
      <p:sp>
        <p:nvSpPr>
          <p:cNvPr id="7" name="Google Shape;3322;p8">
            <a:extLst>
              <a:ext uri="{FF2B5EF4-FFF2-40B4-BE49-F238E27FC236}">
                <a16:creationId xmlns:a16="http://schemas.microsoft.com/office/drawing/2014/main" id="{F7BF131B-99CC-4E04-811C-E5950C44ADA8}"/>
              </a:ext>
            </a:extLst>
          </p:cNvPr>
          <p:cNvSpPr txBox="1"/>
          <p:nvPr/>
        </p:nvSpPr>
        <p:spPr>
          <a:xfrm>
            <a:off x="7967330" y="21506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700 - 300 = 400</a:t>
            </a:r>
            <a:endParaRPr dirty="0"/>
          </a:p>
        </p:txBody>
      </p:sp>
      <p:sp>
        <p:nvSpPr>
          <p:cNvPr id="8" name="Google Shape;3323;p8">
            <a:extLst>
              <a:ext uri="{FF2B5EF4-FFF2-40B4-BE49-F238E27FC236}">
                <a16:creationId xmlns:a16="http://schemas.microsoft.com/office/drawing/2014/main" id="{BE7CEBC9-02D1-48EB-B368-8238DFF3D34E}"/>
              </a:ext>
            </a:extLst>
          </p:cNvPr>
          <p:cNvSpPr txBox="1"/>
          <p:nvPr/>
        </p:nvSpPr>
        <p:spPr>
          <a:xfrm>
            <a:off x="7967330" y="29507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800 - 500 = 300</a:t>
            </a:r>
            <a:endParaRPr/>
          </a:p>
        </p:txBody>
      </p:sp>
      <p:sp>
        <p:nvSpPr>
          <p:cNvPr id="9" name="Google Shape;3324;p8">
            <a:extLst>
              <a:ext uri="{FF2B5EF4-FFF2-40B4-BE49-F238E27FC236}">
                <a16:creationId xmlns:a16="http://schemas.microsoft.com/office/drawing/2014/main" id="{06F0BABA-9D1D-468F-9D1B-5889E413BA76}"/>
              </a:ext>
            </a:extLst>
          </p:cNvPr>
          <p:cNvSpPr txBox="1"/>
          <p:nvPr/>
        </p:nvSpPr>
        <p:spPr>
          <a:xfrm>
            <a:off x="7967330" y="38855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600 - 400 = 200</a:t>
            </a:r>
            <a:endParaRPr dirty="0"/>
          </a:p>
        </p:txBody>
      </p:sp>
      <p:sp>
        <p:nvSpPr>
          <p:cNvPr id="10" name="Google Shape;3325;p8">
            <a:extLst>
              <a:ext uri="{FF2B5EF4-FFF2-40B4-BE49-F238E27FC236}">
                <a16:creationId xmlns:a16="http://schemas.microsoft.com/office/drawing/2014/main" id="{01EE9931-C183-4CA1-BFB5-4A736666DEE7}"/>
              </a:ext>
            </a:extLst>
          </p:cNvPr>
          <p:cNvSpPr txBox="1"/>
          <p:nvPr/>
        </p:nvSpPr>
        <p:spPr>
          <a:xfrm>
            <a:off x="7967330" y="46856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900 - 700 = 200</a:t>
            </a:r>
            <a:endParaRPr/>
          </a:p>
        </p:txBody>
      </p:sp>
      <p:sp>
        <p:nvSpPr>
          <p:cNvPr id="11" name="Google Shape;3326;p8">
            <a:extLst>
              <a:ext uri="{FF2B5EF4-FFF2-40B4-BE49-F238E27FC236}">
                <a16:creationId xmlns:a16="http://schemas.microsoft.com/office/drawing/2014/main" id="{90B5AAE9-7B49-422F-B4C3-ABE783B6F3C9}"/>
              </a:ext>
            </a:extLst>
          </p:cNvPr>
          <p:cNvSpPr/>
          <p:nvPr/>
        </p:nvSpPr>
        <p:spPr>
          <a:xfrm>
            <a:off x="9786022" y="2330941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27;p8">
            <a:extLst>
              <a:ext uri="{FF2B5EF4-FFF2-40B4-BE49-F238E27FC236}">
                <a16:creationId xmlns:a16="http://schemas.microsoft.com/office/drawing/2014/main" id="{015123A7-4300-4674-80A0-9E5A2A2EE01A}"/>
              </a:ext>
            </a:extLst>
          </p:cNvPr>
          <p:cNvSpPr/>
          <p:nvPr/>
        </p:nvSpPr>
        <p:spPr>
          <a:xfrm>
            <a:off x="9761078" y="2989776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328;p8">
            <a:extLst>
              <a:ext uri="{FF2B5EF4-FFF2-40B4-BE49-F238E27FC236}">
                <a16:creationId xmlns:a16="http://schemas.microsoft.com/office/drawing/2014/main" id="{902A0727-73BB-4220-AF45-B9BE85D939C0}"/>
              </a:ext>
            </a:extLst>
          </p:cNvPr>
          <p:cNvSpPr/>
          <p:nvPr/>
        </p:nvSpPr>
        <p:spPr>
          <a:xfrm>
            <a:off x="9887622" y="4065824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329;p8">
            <a:extLst>
              <a:ext uri="{FF2B5EF4-FFF2-40B4-BE49-F238E27FC236}">
                <a16:creationId xmlns:a16="http://schemas.microsoft.com/office/drawing/2014/main" id="{96D07668-F472-46BB-9C00-291DAFE8AD7C}"/>
              </a:ext>
            </a:extLst>
          </p:cNvPr>
          <p:cNvSpPr/>
          <p:nvPr/>
        </p:nvSpPr>
        <p:spPr>
          <a:xfrm>
            <a:off x="9862678" y="4724659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33915" y="223283"/>
            <a:ext cx="11751255" cy="6460545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11" y="54111"/>
            <a:ext cx="676275" cy="2219325"/>
          </a:xfrm>
          <a:prstGeom prst="rect">
            <a:avLst/>
          </a:prstGeom>
        </p:spPr>
      </p:pic>
      <p:grpSp>
        <p:nvGrpSpPr>
          <p:cNvPr id="6" name="Google Shape;3334;p9">
            <a:extLst>
              <a:ext uri="{FF2B5EF4-FFF2-40B4-BE49-F238E27FC236}">
                <a16:creationId xmlns:a16="http://schemas.microsoft.com/office/drawing/2014/main" id="{9BBA7DD8-93A5-4508-BC59-6203E173D3DA}"/>
              </a:ext>
            </a:extLst>
          </p:cNvPr>
          <p:cNvGrpSpPr/>
          <p:nvPr/>
        </p:nvGrpSpPr>
        <p:grpSpPr>
          <a:xfrm>
            <a:off x="891742" y="508412"/>
            <a:ext cx="10172498" cy="1631216"/>
            <a:chOff x="1296327" y="1567956"/>
            <a:chExt cx="10172498" cy="1631216"/>
          </a:xfrm>
        </p:grpSpPr>
        <p:sp>
          <p:nvSpPr>
            <p:cNvPr id="7" name="Google Shape;3335;p9">
              <a:extLst>
                <a:ext uri="{FF2B5EF4-FFF2-40B4-BE49-F238E27FC236}">
                  <a16:creationId xmlns:a16="http://schemas.microsoft.com/office/drawing/2014/main" id="{69A880AC-5176-482B-850C-9CD920CF9141}"/>
                </a:ext>
              </a:extLst>
            </p:cNvPr>
            <p:cNvSpPr txBox="1"/>
            <p:nvPr/>
          </p:nvSpPr>
          <p:spPr>
            <a:xfrm>
              <a:off x="1866915" y="1567956"/>
              <a:ext cx="9601910" cy="1631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hoach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580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hùng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hoạch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ít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40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Hùng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hoạch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ki-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-gam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/>
            </a:p>
          </p:txBody>
        </p:sp>
        <p:sp>
          <p:nvSpPr>
            <p:cNvPr id="8" name="Google Shape;3336;p9">
              <a:extLst>
                <a:ext uri="{FF2B5EF4-FFF2-40B4-BE49-F238E27FC236}">
                  <a16:creationId xmlns:a16="http://schemas.microsoft.com/office/drawing/2014/main" id="{B272AA51-577A-40C1-8510-01599135B2CE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3337;p9">
            <a:extLst>
              <a:ext uri="{FF2B5EF4-FFF2-40B4-BE49-F238E27FC236}">
                <a16:creationId xmlns:a16="http://schemas.microsoft.com/office/drawing/2014/main" id="{655F9B13-BF1E-4E61-8BDE-288F59623E5B}"/>
              </a:ext>
            </a:extLst>
          </p:cNvPr>
          <p:cNvSpPr txBox="1"/>
          <p:nvPr/>
        </p:nvSpPr>
        <p:spPr>
          <a:xfrm>
            <a:off x="1044505" y="2236677"/>
            <a:ext cx="4167575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Sơn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: 580 kg</a:t>
            </a:r>
            <a:endParaRPr dirty="0"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Hùng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40kg</a:t>
            </a:r>
            <a:endParaRPr dirty="0"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Hùng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: … kg?</a:t>
            </a:r>
            <a:endParaRPr dirty="0"/>
          </a:p>
        </p:txBody>
      </p:sp>
      <p:sp>
        <p:nvSpPr>
          <p:cNvPr id="10" name="Google Shape;3338;p9">
            <a:extLst>
              <a:ext uri="{FF2B5EF4-FFF2-40B4-BE49-F238E27FC236}">
                <a16:creationId xmlns:a16="http://schemas.microsoft.com/office/drawing/2014/main" id="{09C7CDAE-E63E-49C3-8B4B-7D52AAFF5965}"/>
              </a:ext>
            </a:extLst>
          </p:cNvPr>
          <p:cNvSpPr txBox="1"/>
          <p:nvPr/>
        </p:nvSpPr>
        <p:spPr>
          <a:xfrm>
            <a:off x="2886891" y="4119945"/>
            <a:ext cx="8365671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Bác Hùng thu hoạch được số ki-lô-gam thóc nếp là: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580 – 40 = 540 (kg)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Đáp số: 540 kg thóc nếp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3864" y="5257801"/>
            <a:ext cx="2422458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 defTabSz="1219170"/>
            <a:r>
              <a:rPr lang="en-US" sz="3733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923" y="-431800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9" y="1942650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94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8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2" y="2692926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20918" y="3139403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1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38476" y="1560032"/>
            <a:ext cx="7103948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srgbClr val="0000FF"/>
                </a:solidFill>
                <a:latin typeface="Calibri"/>
              </a:rPr>
              <a:t>562 + 262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0" y="3289419"/>
            <a:ext cx="6807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824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3999" y="1600201"/>
            <a:ext cx="9144000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298 + 446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744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1397001"/>
            <a:ext cx="9042401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 l + 156 l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355 l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74387" y="1600200"/>
            <a:ext cx="342914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465 + ? = 1000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3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535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7437" y="1600200"/>
            <a:ext cx="316304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 + 666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3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832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40484" y="1600200"/>
            <a:ext cx="289694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+ 777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3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876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71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375</Words>
  <Application>Microsoft Office PowerPoint</Application>
  <PresentationFormat>Widescreen</PresentationFormat>
  <Paragraphs>108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Arial-Rounded</vt:lpstr>
      <vt:lpstr>Calibri</vt:lpstr>
      <vt:lpstr>UTM Avo</vt:lpstr>
      <vt:lpstr>UTM Azuki</vt:lpstr>
      <vt:lpstr>自定义设计方案</vt:lpstr>
      <vt:lpstr>第一PPT，www.1ppt.com</vt:lpstr>
      <vt:lpstr>Office 主题​​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Vip855</cp:lastModifiedBy>
  <cp:revision>20</cp:revision>
  <dcterms:created xsi:type="dcterms:W3CDTF">2021-07-09T06:30:31Z</dcterms:created>
  <dcterms:modified xsi:type="dcterms:W3CDTF">2022-03-26T19:30:02Z</dcterms:modified>
</cp:coreProperties>
</file>