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5" r:id="rId3"/>
  </p:sldMasterIdLst>
  <p:notesMasterIdLst>
    <p:notesMasterId r:id="rId15"/>
  </p:notesMasterIdLst>
  <p:sldIdLst>
    <p:sldId id="341" r:id="rId4"/>
    <p:sldId id="344" r:id="rId5"/>
    <p:sldId id="310" r:id="rId6"/>
    <p:sldId id="345" r:id="rId7"/>
    <p:sldId id="332" r:id="rId8"/>
    <p:sldId id="337" r:id="rId9"/>
    <p:sldId id="300" r:id="rId10"/>
    <p:sldId id="340" r:id="rId11"/>
    <p:sldId id="321" r:id="rId12"/>
    <p:sldId id="346" r:id="rId13"/>
    <p:sldId id="343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9900FF"/>
    <a:srgbClr val="FF0000"/>
    <a:srgbClr val="00CC00"/>
    <a:srgbClr val="FFFF99"/>
    <a:srgbClr val="CCFF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1264" autoAdjust="0"/>
  </p:normalViewPr>
  <p:slideViewPr>
    <p:cSldViewPr>
      <p:cViewPr varScale="1">
        <p:scale>
          <a:sx n="70" d="100"/>
          <a:sy n="70" d="100"/>
        </p:scale>
        <p:origin x="11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0F5F3-A6C2-48E0-968F-E52A21B504BD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FA7B0-5F3E-44C4-A82C-DF2A875941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82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0FA7B0-5F3E-44C4-A82C-DF2A875941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5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CC3557-275C-4F5A-996C-44AF44530C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E76B27-FFAD-419A-A678-76B2A9C00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DE9C8C-05D6-4653-945A-0428B58F08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C3624-800A-4861-82CF-C974F7593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576898"/>
      </p:ext>
    </p:extLst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730AED-17AB-4D50-84C9-3A2B60E17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E1908B-8ED4-4BBD-9C0C-05B08931DE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3AAA48-45DF-4AB3-AC05-737B423CA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039AC-5B8F-406A-8068-2C3DD268B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35421"/>
      </p:ext>
    </p:extLst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82B55F-5306-48FF-992F-6B879215C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52D397-5FEB-40A0-A450-0A88FB1B69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95F49E-2E5C-41D7-8E3B-BFE7E20AA6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BDA57-CE4A-42D5-89D7-C8F3A6802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671764"/>
      </p:ext>
    </p:extLst>
  </p:cSld>
  <p:clrMapOvr>
    <a:masterClrMapping/>
  </p:clrMapOvr>
  <p:transition spd="slow"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97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3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0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43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79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67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9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05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93B35-DABF-4538-9D5D-1A4DFB91C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55B245-284F-4AAC-87BC-34FC216EDB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3B37F3-DC24-4475-B8FC-73554AA35C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11550-10A7-4DEF-B48F-62E97CEDD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251874"/>
      </p:ext>
    </p:extLst>
  </p:cSld>
  <p:clrMapOvr>
    <a:masterClrMapping/>
  </p:clrMapOvr>
  <p:transition spd="slow">
    <p:wheel spokes="8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83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145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47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48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963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617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8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43B665-D7DC-4A61-BF17-4F4667172A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E4DCB-1BE9-419E-8152-A437E5F986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A86BC0-8019-48F5-8499-23D90DFBF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A1E26-87F2-4675-B6E2-6FCEC3A86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157070"/>
      </p:ext>
    </p:extLst>
  </p:cSld>
  <p:clrMapOvr>
    <a:masterClrMapping/>
  </p:clrMapOvr>
  <p:transition spd="slow">
    <p:wheel spokes="8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92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9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40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90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47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A2A4-71C2-4334-8806-2EA154E3DA1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39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88DB-7C4C-4CC4-A027-E88E7F2080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70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238A4-0439-4499-A13A-E4A57B6417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6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FC0282-E712-4D66-B6F2-A598D6E1E0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6CDF4-D94E-4828-AAF4-7CD3B2A45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5113B0-EBD9-4B41-82C7-C03E1F8962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F2C1-516C-4F93-82B3-09EAF3194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0943562"/>
      </p:ext>
    </p:extLst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6A965-C757-40AA-B417-03E477471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E6C2173-B033-4CF0-B2F1-E22FDA342A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B7122A9-C409-4717-9F08-914065A455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4FB90-3AD9-495A-8511-83DCF10EF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037280"/>
      </p:ext>
    </p:extLst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922EA7-7FBB-445D-9FE7-0EE44E5F25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341A2B-0252-444A-A230-436532936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95EA44-3CA8-46CB-8E71-E9327A59B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8CC4B-0801-4727-9D2D-AB277D9AEA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48775"/>
      </p:ext>
    </p:extLst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934BA47-61F1-4DE1-98F8-F198B6154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6FD6C1E-53BE-49EE-9C7C-CE8B2D4BEF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171FE16-B14C-4D87-AF82-522A67C29C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0F8737-04D0-485E-AF88-2C40FA3FF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689422"/>
      </p:ext>
    </p:extLst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2622CD-6E53-4361-B8C8-F2CC5834EB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5D9BC-7E96-4B21-B964-038CFBFB13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D72686-3265-454C-99D2-9FFC5F28DC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FF4594-E85F-4A6C-8F05-17FCFFEC51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993437"/>
      </p:ext>
    </p:extLst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871B66-060E-4B0D-BCEA-3238874E7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488A2-0915-4672-8F8A-7CAA02A791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E59553-271E-4059-A4F7-1650F3D8BA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15438-E4BD-4EF7-ACD1-45FA3B122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852437"/>
      </p:ext>
    </p:extLst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CAF402-76C2-49B8-A7DB-A23AE456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1A63350-4B19-4327-B2EA-6D337E167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8A792586-2A50-40A9-AE41-5299B05BD36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2DD4E802-0DFB-44A7-94F8-9DEB2F4EE3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2" name="Rectangle 6">
            <a:extLst>
              <a:ext uri="{FF2B5EF4-FFF2-40B4-BE49-F238E27FC236}">
                <a16:creationId xmlns:a16="http://schemas.microsoft.com/office/drawing/2014/main" id="{7C5758B5-8498-45CC-BF7A-A61DB64F4D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B61E8A3-EA02-45F7-9EBE-5B33828C6D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7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A2A4-71C2-4334-8806-2EA154E3DA16}" type="slidenum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9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990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 sz="2800">
              <a:solidFill>
                <a:srgbClr val="1F497D"/>
              </a:solidFill>
            </a:endParaRPr>
          </a:p>
        </p:txBody>
      </p:sp>
      <p:sp>
        <p:nvSpPr>
          <p:cNvPr id="17412" name="WordArt 121"/>
          <p:cNvSpPr>
            <a:spLocks noChangeArrowheads="1" noChangeShapeType="1" noTextEdit="1"/>
          </p:cNvSpPr>
          <p:nvPr/>
        </p:nvSpPr>
        <p:spPr bwMode="auto">
          <a:xfrm>
            <a:off x="2000250" y="1524000"/>
            <a:ext cx="52959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câu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7413" name="WordArt 122"/>
          <p:cNvSpPr>
            <a:spLocks noChangeArrowheads="1" noChangeShapeType="1" noTextEdit="1"/>
          </p:cNvSpPr>
          <p:nvPr/>
        </p:nvSpPr>
        <p:spPr bwMode="auto">
          <a:xfrm>
            <a:off x="152400" y="3133725"/>
            <a:ext cx="8763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câu</a:t>
            </a:r>
          </a:p>
          <a:p>
            <a:pPr algn="ctr"/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than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</a:t>
            </a:r>
            <a:r>
              <a:rPr lang="vi-VN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2268405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85596-F6C7-D86E-62BD-5DFF87E24CCC}"/>
              </a:ext>
            </a:extLst>
          </p:cNvPr>
          <p:cNvSpPr txBox="1"/>
          <p:nvPr/>
        </p:nvSpPr>
        <p:spPr>
          <a:xfrm>
            <a:off x="1600200" y="762000"/>
            <a:ext cx="6172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Vận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dụng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18224"/>
      </p:ext>
    </p:extLst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min\Desktop\ẢNH ĐẸP\98341030_1652460961575535_857707478131094323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8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ẢNH ĐẸP\97913890_2897395657042906_7126246678536912896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95300"/>
            <a:ext cx="888365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16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>
            <a:extLst>
              <a:ext uri="{FF2B5EF4-FFF2-40B4-BE49-F238E27FC236}">
                <a16:creationId xmlns:a16="http://schemas.microsoft.com/office/drawing/2014/main" id="{11823D7F-7E17-417A-90B7-525C147A5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712148"/>
            <a:ext cx="7315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    </a:t>
            </a:r>
            <a:r>
              <a:rPr lang="en-US" altLang="en-US" sz="3200" b="1" i="1" err="1">
                <a:solidFill>
                  <a:srgbClr val="FF0000"/>
                </a:solidFill>
              </a:rPr>
              <a:t>Đặt</a:t>
            </a:r>
            <a:r>
              <a:rPr lang="en-US" altLang="en-US" sz="3200" b="1" i="1">
                <a:solidFill>
                  <a:srgbClr val="FF0000"/>
                </a:solidFill>
              </a:rPr>
              <a:t> câu:</a:t>
            </a:r>
            <a:endParaRPr lang="en-US" altLang="en-US" sz="3200" b="1" i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			a)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Một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câu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dấu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chấm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hỏi</a:t>
            </a:r>
            <a:r>
              <a:rPr lang="en-US" altLang="en-US" sz="3200" b="1" i="1" dirty="0">
                <a:solidFill>
                  <a:srgbClr val="002060"/>
                </a:solidFill>
              </a:rPr>
              <a:t> .</a:t>
            </a:r>
          </a:p>
          <a:p>
            <a:pPr eaLnBrk="1" hangingPunct="1">
              <a:defRPr/>
            </a:pPr>
            <a:endParaRPr lang="en-US" altLang="en-US" sz="3200" b="1" i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r>
              <a:rPr lang="en-US" altLang="en-US" sz="3200" b="1" i="1" dirty="0">
                <a:solidFill>
                  <a:srgbClr val="002060"/>
                </a:solidFill>
              </a:rPr>
              <a:t> 			b)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Một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câu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có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dấu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chấm</a:t>
            </a:r>
            <a:r>
              <a:rPr lang="en-US" altLang="en-US" sz="3200" b="1" i="1" dirty="0">
                <a:solidFill>
                  <a:srgbClr val="002060"/>
                </a:solidFill>
              </a:rPr>
              <a:t> than.</a:t>
            </a:r>
          </a:p>
        </p:txBody>
      </p:sp>
      <p:sp>
        <p:nvSpPr>
          <p:cNvPr id="78860" name="Rectangle 12">
            <a:extLst>
              <a:ext uri="{FF2B5EF4-FFF2-40B4-BE49-F238E27FC236}">
                <a16:creationId xmlns:a16="http://schemas.microsoft.com/office/drawing/2014/main" id="{2A4F611F-F2AE-4310-8F78-139EEDF4F669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2461418" y="244475"/>
            <a:ext cx="4335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0" b="1" dirty="0" err="1">
                <a:solidFill>
                  <a:srgbClr val="FF0000"/>
                </a:solidFill>
              </a:rPr>
              <a:t>Khởi</a:t>
            </a:r>
            <a:r>
              <a:rPr lang="en-US" altLang="en-US" sz="5000" b="1" dirty="0">
                <a:solidFill>
                  <a:srgbClr val="FF0000"/>
                </a:solidFill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</a:rPr>
              <a:t>động</a:t>
            </a:r>
            <a:endParaRPr lang="en-US" altLang="en-US" sz="5000" dirty="0">
              <a:solidFill>
                <a:srgbClr val="FF0000"/>
              </a:solidFill>
            </a:endParaRPr>
          </a:p>
        </p:txBody>
      </p:sp>
      <p:sp>
        <p:nvSpPr>
          <p:cNvPr id="3076" name="Text Box 23">
            <a:extLst>
              <a:ext uri="{FF2B5EF4-FFF2-40B4-BE49-F238E27FC236}">
                <a16:creationId xmlns:a16="http://schemas.microsoft.com/office/drawing/2014/main" id="{4C16DCE4-5510-4D24-B937-A9285434F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743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rgbClr val="002060"/>
              </a:solidFill>
            </a:endParaRPr>
          </a:p>
        </p:txBody>
      </p:sp>
      <p:sp>
        <p:nvSpPr>
          <p:cNvPr id="3077" name="Text Box 28">
            <a:extLst>
              <a:ext uri="{FF2B5EF4-FFF2-40B4-BE49-F238E27FC236}">
                <a16:creationId xmlns:a16="http://schemas.microsoft.com/office/drawing/2014/main" id="{3757A4DF-B388-4395-82B7-F9C3FD02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257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solidFill>
                <a:srgbClr val="002060"/>
              </a:solidFill>
            </a:endParaRPr>
          </a:p>
        </p:txBody>
      </p:sp>
      <p:graphicFrame>
        <p:nvGraphicFramePr>
          <p:cNvPr id="3078" name="Object 35">
            <a:extLst>
              <a:ext uri="{FF2B5EF4-FFF2-40B4-BE49-F238E27FC236}">
                <a16:creationId xmlns:a16="http://schemas.microsoft.com/office/drawing/2014/main" id="{2D6DE479-801D-49B0-B95D-408161089E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02" imgH="177492" progId="">
                  <p:embed/>
                </p:oleObj>
              </mc:Choice>
              <mc:Fallback>
                <p:oleObj name="Equation" r:id="rId2" imgW="114102" imgH="177492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40100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6">
            <a:extLst>
              <a:ext uri="{FF2B5EF4-FFF2-40B4-BE49-F238E27FC236}">
                <a16:creationId xmlns:a16="http://schemas.microsoft.com/office/drawing/2014/main" id="{F4606568-6CFB-492C-BE90-A581A9F031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  <p:bldP spid="788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4386E8-5659-5FFF-669F-1B63406ACCCF}"/>
              </a:ext>
            </a:extLst>
          </p:cNvPr>
          <p:cNvSpPr txBox="1"/>
          <p:nvPr/>
        </p:nvSpPr>
        <p:spPr>
          <a:xfrm>
            <a:off x="1676400" y="762000"/>
            <a:ext cx="6096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Khám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phá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5271"/>
      </p:ext>
    </p:extLst>
  </p:cSld>
  <p:clrMapOvr>
    <a:masterClrMapping/>
  </p:clrMapOvr>
  <p:transition spd="slow"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6503101A-4F48-4EF6-A088-DDFBF4A6F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1: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altLang="en-US" sz="2400" b="1" dirty="0" err="1">
                <a:solidFill>
                  <a:srgbClr val="002060"/>
                </a:solidFill>
                <a:latin typeface="+mj-lt"/>
              </a:rPr>
              <a:t>trống</a:t>
            </a:r>
            <a:r>
              <a:rPr lang="en-US" altLang="en-US" sz="2400" b="1" dirty="0">
                <a:solidFill>
                  <a:srgbClr val="002060"/>
                </a:solidFill>
                <a:latin typeface="+mj-lt"/>
              </a:rPr>
              <a:t>:</a:t>
            </a:r>
          </a:p>
        </p:txBody>
      </p:sp>
      <p:sp>
        <p:nvSpPr>
          <p:cNvPr id="113668" name="Text Box 4">
            <a:extLst>
              <a:ext uri="{FF2B5EF4-FFF2-40B4-BE49-F238E27FC236}">
                <a16:creationId xmlns:a16="http://schemas.microsoft.com/office/drawing/2014/main" id="{25C78A80-FE88-4DB3-BEFC-39EA135A2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9050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Tùng bảo Vinh:</a:t>
            </a:r>
          </a:p>
        </p:txBody>
      </p:sp>
      <p:sp>
        <p:nvSpPr>
          <p:cNvPr id="113669" name="Text Box 5">
            <a:extLst>
              <a:ext uri="{FF2B5EF4-FFF2-40B4-BE49-F238E27FC236}">
                <a16:creationId xmlns:a16="http://schemas.microsoft.com/office/drawing/2014/main" id="{8000B1C2-1A78-4DA3-85BB-0536CF691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287588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- Chơi cờ ca-rô đi</a:t>
            </a:r>
          </a:p>
        </p:txBody>
      </p:sp>
      <p:sp>
        <p:nvSpPr>
          <p:cNvPr id="113670" name="Text Box 6">
            <a:extLst>
              <a:ext uri="{FF2B5EF4-FFF2-40B4-BE49-F238E27FC236}">
                <a16:creationId xmlns:a16="http://schemas.microsoft.com/office/drawing/2014/main" id="{90DFAB4C-7006-445A-8A23-968EFF75B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6670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- </a:t>
            </a:r>
            <a:r>
              <a:rPr lang="en-US" altLang="en-US" sz="2400" dirty="0" err="1"/>
              <a:t>Để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tớ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thua</a:t>
            </a:r>
            <a:r>
              <a:rPr lang="en-US" altLang="en-US" sz="2400" dirty="0"/>
              <a:t> à         </a:t>
            </a:r>
            <a:r>
              <a:rPr lang="en-US" altLang="en-US" sz="2400" dirty="0" err="1"/>
              <a:t>Cậu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thủ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lắm</a:t>
            </a:r>
            <a:endParaRPr lang="en-US" altLang="en-US" sz="2400" dirty="0"/>
          </a:p>
        </p:txBody>
      </p:sp>
      <p:sp>
        <p:nvSpPr>
          <p:cNvPr id="113671" name="Text Box 7">
            <a:extLst>
              <a:ext uri="{FF2B5EF4-FFF2-40B4-BE49-F238E27FC236}">
                <a16:creationId xmlns:a16="http://schemas.microsoft.com/office/drawing/2014/main" id="{A68A4936-AFB3-4F3F-8237-296FC55E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242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A      Tớ cho cậu xem cái này       Hay lắm</a:t>
            </a:r>
          </a:p>
        </p:txBody>
      </p:sp>
      <p:sp>
        <p:nvSpPr>
          <p:cNvPr id="113672" name="Text Box 8">
            <a:extLst>
              <a:ext uri="{FF2B5EF4-FFF2-40B4-BE49-F238E27FC236}">
                <a16:creationId xmlns:a16="http://schemas.microsoft.com/office/drawing/2014/main" id="{3C224406-13CD-4A4D-8C0A-F6E17BC98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Vừa nói, Tùng vừa mở tủ lấy quyển ảnh lưu niệm gia đình đưa cho Vinh xem</a:t>
            </a:r>
          </a:p>
        </p:txBody>
      </p:sp>
      <p:sp>
        <p:nvSpPr>
          <p:cNvPr id="113673" name="Text Box 9">
            <a:extLst>
              <a:ext uri="{FF2B5EF4-FFF2-40B4-BE49-F238E27FC236}">
                <a16:creationId xmlns:a16="http://schemas.microsoft.com/office/drawing/2014/main" id="{13FE6F5D-A846-4147-B6AF-6AF909F4B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419600"/>
            <a:ext cx="701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Ảnh chụp cậu lúc lên mấy mà nom ngộ thế</a:t>
            </a:r>
          </a:p>
        </p:txBody>
      </p:sp>
      <p:sp>
        <p:nvSpPr>
          <p:cNvPr id="113674" name="Text Box 10">
            <a:extLst>
              <a:ext uri="{FF2B5EF4-FFF2-40B4-BE49-F238E27FC236}">
                <a16:creationId xmlns:a16="http://schemas.microsoft.com/office/drawing/2014/main" id="{40294F84-701B-45F2-AF3E-2457F6D21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530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Cậu nhầm to rồi      Tớ đâu mà tớ       Ông tớ đấy</a:t>
            </a:r>
          </a:p>
        </p:txBody>
      </p:sp>
      <p:sp>
        <p:nvSpPr>
          <p:cNvPr id="113675" name="Text Box 11">
            <a:extLst>
              <a:ext uri="{FF2B5EF4-FFF2-40B4-BE49-F238E27FC236}">
                <a16:creationId xmlns:a16="http://schemas.microsoft.com/office/drawing/2014/main" id="{8E66689F-1E14-4BCC-A3C6-20D8B7324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 Ông cậu</a:t>
            </a:r>
          </a:p>
        </p:txBody>
      </p:sp>
      <p:sp>
        <p:nvSpPr>
          <p:cNvPr id="113676" name="Text Box 12">
            <a:extLst>
              <a:ext uri="{FF2B5EF4-FFF2-40B4-BE49-F238E27FC236}">
                <a16:creationId xmlns:a16="http://schemas.microsoft.com/office/drawing/2014/main" id="{586F2CF1-3149-4DC5-AF2D-8D13BC4F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8674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-Ừ      Ông tớ ngày còn bé mà      Ai cũng bảo tớ giống ông nhất nhà</a:t>
            </a:r>
          </a:p>
        </p:txBody>
      </p:sp>
      <p:sp>
        <p:nvSpPr>
          <p:cNvPr id="113677" name="AutoShape 1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F5890B4-07DF-4EC8-B93F-2CF50D2EC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8" name="AutoShape 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3E36040-630D-4C4F-BB5A-EEDFA7998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79" name="AutoShape 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304902-CD34-40EC-9022-92FD8BDC7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0CAC46-0AE9-41E0-8944-CB40C1791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CB3505C-E48B-4BF9-9B05-39285FBC5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2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C97575-3FC4-4B91-B8BA-FBA11DD2D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3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5692CA1-A6CA-4CF8-B720-565F3552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4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7D271EB-5D4B-4145-B76F-680169140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5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BC8DC5F-2B00-4776-9B37-8234EB5F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6" name="AutoShape 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3313FA0-7410-431F-BBC9-D57BD6934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7" name="AutoShape 2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B34510B-D4F5-4C39-A56A-31520455C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8" name="AutoShape 2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0462D56-26B0-4A50-AAB9-A795E85F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89" name="AutoShape 2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FA121EE-46AB-494D-9CA2-6233E18A9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0" name="AutoShape 2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1DCC7A0-D7C7-481A-9756-537CA1D05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1" name="AutoShape 2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0286B6E-DA7A-4305-9246-0E0F4A43E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13692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D39341C-3B25-41FF-8A02-BBE4FDE9C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3" name="AutoShape 2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24CE51C-5EFF-4C64-8C01-43C11A479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743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694" name="AutoShape 3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1FF63F3-C508-4F37-A868-D69C41D1C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5908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5" name="AutoShape 3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4B7DA83-FE62-4511-8128-FD5303FB51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6" name="AutoShape 3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527DB15-DA04-4736-A4FE-36A6D247C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048000"/>
            <a:ext cx="3810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7" name="AutoShape 3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6FBBBAF-525E-4D01-A261-371403476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698" name="AutoShape 3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29AEF21-F1A5-4789-8089-A2795FB0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62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699" name="AutoShape 3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85EC36-CF17-4D05-A03F-FAC7BD1A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44196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0" name="AutoShape 3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1FD5FA7-9159-49A0-8F48-6B6094E09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1" name="AutoShape 3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DBECC41-3DE8-4725-BC73-E197F6163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2" name="AutoShape 3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B0160DF-F650-4CBE-BD1C-D450138ED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3" name="AutoShape 3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43CE8D0-BA0A-44AC-9C1D-DB95C4D20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3340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113704" name="AutoShape 4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F22BA44-0ADE-4495-92C5-252FD9CB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!</a:t>
            </a:r>
          </a:p>
        </p:txBody>
      </p:sp>
      <p:sp>
        <p:nvSpPr>
          <p:cNvPr id="113705" name="AutoShape 4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78F2336-4836-40B7-BD63-ED8A0D13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248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113706" name="AutoShape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00B528-F3E7-47E6-974E-AB9AE23A8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67400"/>
            <a:ext cx="381000" cy="3810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4138" name="Rectangle 43">
            <a:extLst>
              <a:ext uri="{FF2B5EF4-FFF2-40B4-BE49-F238E27FC236}">
                <a16:creationId xmlns:a16="http://schemas.microsoft.com/office/drawing/2014/main" id="{0C1895EA-01A7-460E-B28A-2A1CB0DC1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br>
              <a:rPr lang="en-US" altLang="en-US" sz="2800" b="1">
                <a:solidFill>
                  <a:schemeClr val="tx2"/>
                </a:solidFill>
              </a:rPr>
            </a:br>
            <a:endParaRPr lang="en-US" altLang="en-US" sz="2800" b="1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11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11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13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9" dur="2000"/>
                                        <p:tgtEl>
                                          <p:spTgt spid="1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11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1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1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113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0" dur="2000"/>
                                        <p:tgtEl>
                                          <p:spTgt spid="11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11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1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1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/>
      <p:bldP spid="113669" grpId="0"/>
      <p:bldP spid="113670" grpId="0"/>
      <p:bldP spid="113671" grpId="0"/>
      <p:bldP spid="113672" grpId="0"/>
      <p:bldP spid="113673" grpId="0"/>
      <p:bldP spid="113674" grpId="0"/>
      <p:bldP spid="113675" grpId="0"/>
      <p:bldP spid="113676" grpId="0"/>
      <p:bldP spid="113677" grpId="0" animBg="1"/>
      <p:bldP spid="113678" grpId="0" animBg="1"/>
      <p:bldP spid="113679" grpId="0" animBg="1"/>
      <p:bldP spid="113680" grpId="0" animBg="1"/>
      <p:bldP spid="113681" grpId="0" animBg="1"/>
      <p:bldP spid="113682" grpId="0" animBg="1"/>
      <p:bldP spid="113683" grpId="0" animBg="1"/>
      <p:bldP spid="113684" grpId="0" animBg="1"/>
      <p:bldP spid="113685" grpId="0" animBg="1"/>
      <p:bldP spid="113686" grpId="0" animBg="1"/>
      <p:bldP spid="113687" grpId="0" animBg="1"/>
      <p:bldP spid="113688" grpId="0" animBg="1"/>
      <p:bldP spid="113689" grpId="0" animBg="1"/>
      <p:bldP spid="113690" grpId="0" animBg="1"/>
      <p:bldP spid="113691" grpId="0" animBg="1"/>
      <p:bldP spid="113692" grpId="0" animBg="1"/>
      <p:bldP spid="113693" grpId="0" animBg="1"/>
      <p:bldP spid="113694" grpId="0" animBg="1"/>
      <p:bldP spid="113695" grpId="0" animBg="1"/>
      <p:bldP spid="113696" grpId="0" animBg="1"/>
      <p:bldP spid="113697" grpId="0" animBg="1"/>
      <p:bldP spid="113698" grpId="0" animBg="1"/>
      <p:bldP spid="113699" grpId="0" animBg="1"/>
      <p:bldP spid="113700" grpId="0" animBg="1"/>
      <p:bldP spid="113701" grpId="0" animBg="1"/>
      <p:bldP spid="113702" grpId="0" animBg="1"/>
      <p:bldP spid="113703" grpId="0" animBg="1"/>
      <p:bldP spid="113704" grpId="0" animBg="1"/>
      <p:bldP spid="113705" grpId="0" animBg="1"/>
      <p:bldP spid="1137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 Box 3">
            <a:extLst>
              <a:ext uri="{FF2B5EF4-FFF2-40B4-BE49-F238E27FC236}">
                <a16:creationId xmlns:a16="http://schemas.microsoft.com/office/drawing/2014/main" id="{9C3C78C4-A593-482D-A55F-5ABE23D48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763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algn="just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Bài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2: 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Nếu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là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bạn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trai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hay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trêu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Mơ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bài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tập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đọc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Con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gái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chẳng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được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tích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sự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khi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biết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Mơ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dũng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cảm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cứu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Hoan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khỏi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đuối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nước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sẽ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nói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gì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với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các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bạn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?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Hãy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viết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lại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đoạn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hội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thoại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của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em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và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Mơ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trong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đó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có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sử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dụng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các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dấu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câu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: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Dấu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chấm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chấm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hỏi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, </a:t>
            </a:r>
            <a:r>
              <a:rPr lang="en-US" sz="2400" b="1" dirty="0" err="1">
                <a:ea typeface="Times New Roman" panose="02020603050405020304" pitchFamily="18" charset="0"/>
                <a:cs typeface=".VnTime" panose="020B7200000000000000" pitchFamily="34" charset="0"/>
              </a:rPr>
              <a:t>chấm</a:t>
            </a:r>
            <a:r>
              <a:rPr lang="en-US" sz="2400" b="1" dirty="0">
                <a:ea typeface="Times New Roman" panose="02020603050405020304" pitchFamily="18" charset="0"/>
                <a:cs typeface=".VnTime" panose="020B7200000000000000" pitchFamily="34" charset="0"/>
              </a:rPr>
              <a:t> than.</a:t>
            </a:r>
            <a:endParaRPr lang="en-US" sz="2400" b="1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2">
            <a:extLst>
              <a:ext uri="{FF2B5EF4-FFF2-40B4-BE49-F238E27FC236}">
                <a16:creationId xmlns:a16="http://schemas.microsoft.com/office/drawing/2014/main" id="{A8AC7DA7-1FF7-4718-A70B-FE48CC828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40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b="1" dirty="0"/>
              <a:t>   </a:t>
            </a:r>
            <a:r>
              <a:rPr lang="en-US" altLang="en-US" b="1" dirty="0">
                <a:solidFill>
                  <a:srgbClr val="00206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400" b="1" u="sng" dirty="0">
                <a:solidFill>
                  <a:srgbClr val="002060"/>
                </a:solidFill>
              </a:rPr>
              <a:t> 3</a:t>
            </a:r>
            <a:r>
              <a:rPr lang="en-US" altLang="en-US" sz="2400" b="1" dirty="0">
                <a:solidFill>
                  <a:srgbClr val="002060"/>
                </a:solidFill>
              </a:rPr>
              <a:t> : </a:t>
            </a:r>
            <a:r>
              <a:rPr lang="en-US" altLang="en-US" sz="24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400" b="1" dirty="0">
                <a:solidFill>
                  <a:srgbClr val="002060"/>
                </a:solidFill>
              </a:rPr>
              <a:t> dung </a:t>
            </a:r>
            <a:r>
              <a:rPr lang="en-US" altLang="en-US" sz="2400" b="1" dirty="0" err="1">
                <a:solidFill>
                  <a:srgbClr val="002060"/>
                </a:solidFill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em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hãy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 </a:t>
            </a:r>
            <a:r>
              <a:rPr lang="en-US" altLang="en-US" sz="24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</a:rPr>
              <a:t>  </a:t>
            </a:r>
            <a:r>
              <a:rPr lang="en-US" alt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câu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a)  </a:t>
            </a:r>
            <a:r>
              <a:rPr lang="en-US" altLang="en-US" sz="2400" dirty="0" err="1">
                <a:solidFill>
                  <a:srgbClr val="002060"/>
                </a:solidFill>
              </a:rPr>
              <a:t>Nhờ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</a:rPr>
              <a:t> (</a:t>
            </a:r>
            <a:r>
              <a:rPr lang="en-US" altLang="en-US" sz="2400" dirty="0" err="1">
                <a:solidFill>
                  <a:srgbClr val="002060"/>
                </a:solidFill>
              </a:rPr>
              <a:t>hoặc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anh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chị</a:t>
            </a:r>
            <a:r>
              <a:rPr lang="en-US" altLang="en-US" sz="2400" dirty="0">
                <a:solidFill>
                  <a:srgbClr val="002060"/>
                </a:solidFill>
              </a:rPr>
              <a:t>) </a:t>
            </a:r>
            <a:r>
              <a:rPr lang="en-US" altLang="en-US" sz="2400" dirty="0" err="1">
                <a:solidFill>
                  <a:srgbClr val="002060"/>
                </a:solidFill>
              </a:rPr>
              <a:t>mở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hộ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cửa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sổ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b) </a:t>
            </a:r>
            <a:r>
              <a:rPr lang="en-US" altLang="en-US" sz="2400" dirty="0" err="1">
                <a:solidFill>
                  <a:srgbClr val="002060"/>
                </a:solidFill>
              </a:rPr>
              <a:t>Hỏi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bố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xem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mấy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giờ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hai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bố</a:t>
            </a:r>
            <a:r>
              <a:rPr lang="en-US" altLang="en-US" sz="2400" dirty="0">
                <a:solidFill>
                  <a:srgbClr val="002060"/>
                </a:solidFill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</a:rPr>
              <a:t>đi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thăm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ông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bà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c) </a:t>
            </a:r>
            <a:r>
              <a:rPr lang="en-US" altLang="en-US" sz="2400" dirty="0" err="1">
                <a:solidFill>
                  <a:srgbClr val="002060"/>
                </a:solidFill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thán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phục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thành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bạn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d) </a:t>
            </a:r>
            <a:r>
              <a:rPr lang="en-US" altLang="en-US" sz="2400" dirty="0" err="1">
                <a:solidFill>
                  <a:srgbClr val="002060"/>
                </a:solidFill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hiện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sự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ngạc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</a:rPr>
              <a:t>vui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mừng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khi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</a:rPr>
              <a:t> mẹ </a:t>
            </a:r>
            <a:r>
              <a:rPr lang="en-US" altLang="en-US" sz="2400" dirty="0" err="1">
                <a:solidFill>
                  <a:srgbClr val="002060"/>
                </a:solidFill>
              </a:rPr>
              <a:t>tặng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món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quà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em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ao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ước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lâu</a:t>
            </a:r>
            <a:r>
              <a:rPr lang="en-US" altLang="en-US" sz="2400" dirty="0">
                <a:solidFill>
                  <a:srgbClr val="002060"/>
                </a:solidFill>
              </a:rPr>
              <a:t>.</a:t>
            </a:r>
            <a:endParaRPr lang="en-US" altLang="en-US" sz="24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>
            <a:extLst>
              <a:ext uri="{FF2B5EF4-FFF2-40B4-BE49-F238E27FC236}">
                <a16:creationId xmlns:a16="http://schemas.microsoft.com/office/drawing/2014/main" id="{780125CA-69E2-4326-9FBE-2F67A874F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2638"/>
            <a:ext cx="830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26983" name="Text Box 7">
            <a:extLst>
              <a:ext uri="{FF2B5EF4-FFF2-40B4-BE49-F238E27FC236}">
                <a16:creationId xmlns:a16="http://schemas.microsoft.com/office/drawing/2014/main" id="{9FDFBA3D-DD74-464A-AF53-66CB3517B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79563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2060"/>
                </a:solidFill>
              </a:rPr>
              <a:t>Theo nội dung được nêu trong các ý a, b, c, d em cần đặt kiểu câu với những dấu câu nào?</a:t>
            </a:r>
          </a:p>
        </p:txBody>
      </p:sp>
      <p:sp>
        <p:nvSpPr>
          <p:cNvPr id="126984" name="Text Box 8">
            <a:extLst>
              <a:ext uri="{FF2B5EF4-FFF2-40B4-BE49-F238E27FC236}">
                <a16:creationId xmlns:a16="http://schemas.microsoft.com/office/drawing/2014/main" id="{D183DEB1-B9A2-4A7B-98B2-38E78A16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71838"/>
            <a:ext cx="7924800" cy="244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a, cần đặt </a:t>
            </a:r>
            <a:r>
              <a:rPr lang="en-US" altLang="en-US" sz="2800">
                <a:solidFill>
                  <a:srgbClr val="CC0066"/>
                </a:solidFill>
              </a:rPr>
              <a:t>câu khiến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>
                <a:solidFill>
                  <a:srgbClr val="002060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b, cần đặt </a:t>
            </a:r>
            <a:r>
              <a:rPr lang="en-US" altLang="en-US" sz="2800">
                <a:solidFill>
                  <a:srgbClr val="CC0066"/>
                </a:solidFill>
              </a:rPr>
              <a:t>câu hỏi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hỏi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c,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/>
              <a:t> Với ý d, cần đặt </a:t>
            </a:r>
            <a:r>
              <a:rPr lang="en-US" altLang="en-US" sz="2800">
                <a:solidFill>
                  <a:srgbClr val="CC0066"/>
                </a:solidFill>
              </a:rPr>
              <a:t>câu cảm</a:t>
            </a:r>
            <a:r>
              <a:rPr lang="en-US" altLang="en-US" sz="2800"/>
              <a:t>, sử dụng </a:t>
            </a:r>
            <a:r>
              <a:rPr lang="en-US" altLang="en-US" sz="2800">
                <a:solidFill>
                  <a:srgbClr val="CC0066"/>
                </a:solidFill>
              </a:rPr>
              <a:t>dấu chấm than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698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>
            <a:extLst>
              <a:ext uri="{FF2B5EF4-FFF2-40B4-BE49-F238E27FC236}">
                <a16:creationId xmlns:a16="http://schemas.microsoft.com/office/drawing/2014/main" id="{0046C93D-84E1-4B9B-BF47-C6E9A905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   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u="sng" dirty="0" err="1">
                <a:solidFill>
                  <a:srgbClr val="002060"/>
                </a:solidFill>
              </a:rPr>
              <a:t>Bài</a:t>
            </a:r>
            <a:r>
              <a:rPr lang="en-US" altLang="en-US" sz="2800" b="1" u="sng" dirty="0">
                <a:solidFill>
                  <a:srgbClr val="002060"/>
                </a:solidFill>
              </a:rPr>
              <a:t> 3</a:t>
            </a:r>
            <a:r>
              <a:rPr lang="en-US" altLang="en-US" sz="2800" b="1" dirty="0">
                <a:solidFill>
                  <a:srgbClr val="002060"/>
                </a:solidFill>
              </a:rPr>
              <a:t> : </a:t>
            </a:r>
            <a:r>
              <a:rPr lang="en-US" altLang="en-US" sz="2800" b="1" dirty="0" err="1">
                <a:solidFill>
                  <a:srgbClr val="002060"/>
                </a:solidFill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nội</a:t>
            </a:r>
            <a:r>
              <a:rPr lang="en-US" altLang="en-US" sz="2800" b="1" dirty="0">
                <a:solidFill>
                  <a:srgbClr val="002060"/>
                </a:solidFill>
              </a:rPr>
              <a:t> dung </a:t>
            </a:r>
            <a:r>
              <a:rPr lang="en-US" altLang="en-US" sz="2800" b="1" dirty="0" err="1">
                <a:solidFill>
                  <a:srgbClr val="002060"/>
                </a:solidFill>
              </a:rPr>
              <a:t>sau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đây</a:t>
            </a:r>
            <a:r>
              <a:rPr lang="en-US" altLang="en-US" sz="2800" b="1" dirty="0">
                <a:solidFill>
                  <a:srgbClr val="002060"/>
                </a:solidFill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</a:rPr>
              <a:t>em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hãy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một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dùng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thích</a:t>
            </a:r>
            <a:r>
              <a:rPr lang="en-US" altLang="en-US" sz="2800" b="1" dirty="0">
                <a:solidFill>
                  <a:srgbClr val="002060"/>
                </a:solidFill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</a:rPr>
              <a:t>hợp</a:t>
            </a:r>
            <a:r>
              <a:rPr lang="en-US" altLang="en-US" sz="2800" b="1" dirty="0">
                <a:solidFill>
                  <a:srgbClr val="002060"/>
                </a:solidFill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a)  </a:t>
            </a:r>
            <a:r>
              <a:rPr lang="en-US" altLang="en-US" sz="2800" dirty="0" err="1">
                <a:solidFill>
                  <a:srgbClr val="002060"/>
                </a:solidFill>
              </a:rPr>
              <a:t>Nhờ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(</a:t>
            </a:r>
            <a:r>
              <a:rPr lang="en-US" altLang="en-US" sz="2800" dirty="0" err="1">
                <a:solidFill>
                  <a:srgbClr val="002060"/>
                </a:solidFill>
              </a:rPr>
              <a:t>hoặc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anh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</a:rPr>
              <a:t>) </a:t>
            </a:r>
            <a:r>
              <a:rPr lang="en-US" altLang="en-US" sz="2800" dirty="0" err="1">
                <a:solidFill>
                  <a:srgbClr val="002060"/>
                </a:solidFill>
              </a:rPr>
              <a:t>mở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hộ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cửa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sổ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 </a:t>
            </a: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Chị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cửa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sổ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</a:rPr>
              <a:t> ạ!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	        - Lan </a:t>
            </a:r>
            <a:r>
              <a:rPr lang="en-US" altLang="en-US" sz="2800" dirty="0" err="1">
                <a:solidFill>
                  <a:srgbClr val="FF0000"/>
                </a:solidFill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mở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cửa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sổ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giúp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chị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với</a:t>
            </a:r>
            <a:r>
              <a:rPr lang="en-US" altLang="en-US" sz="2800" dirty="0">
                <a:solidFill>
                  <a:srgbClr val="FF0000"/>
                </a:solidFill>
              </a:rPr>
              <a:t>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b) </a:t>
            </a:r>
            <a:r>
              <a:rPr lang="en-US" altLang="en-US" sz="2800" dirty="0" err="1">
                <a:solidFill>
                  <a:srgbClr val="002060"/>
                </a:solidFill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xem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mấy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giờ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bố</a:t>
            </a:r>
            <a:r>
              <a:rPr lang="en-US" altLang="en-US" sz="2800" dirty="0">
                <a:solidFill>
                  <a:srgbClr val="002060"/>
                </a:solidFill>
              </a:rPr>
              <a:t> con </a:t>
            </a:r>
            <a:r>
              <a:rPr lang="en-US" altLang="en-US" sz="2800" dirty="0" err="1">
                <a:solidFill>
                  <a:srgbClr val="002060"/>
                </a:solidFill>
              </a:rPr>
              <a:t>đi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thăm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ông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dirty="0">
                <a:solidFill>
                  <a:srgbClr val="FF00FF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Bố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ơi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mấy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giờ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hai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bố</a:t>
            </a:r>
            <a:r>
              <a:rPr lang="en-US" altLang="en-US" sz="2800" dirty="0">
                <a:solidFill>
                  <a:srgbClr val="FF0000"/>
                </a:solidFill>
              </a:rPr>
              <a:t> con </a:t>
            </a:r>
            <a:r>
              <a:rPr lang="en-US" altLang="en-US" sz="2800" dirty="0" err="1">
                <a:solidFill>
                  <a:srgbClr val="FF0000"/>
                </a:solidFill>
              </a:rPr>
              <a:t>mình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thăm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ông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bà</a:t>
            </a:r>
            <a:r>
              <a:rPr lang="en-US" altLang="en-US" sz="2800" dirty="0">
                <a:solidFill>
                  <a:srgbClr val="FF0000"/>
                </a:solidFill>
              </a:rPr>
              <a:t> ạ?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c) </a:t>
            </a:r>
            <a:r>
              <a:rPr lang="en-US" altLang="en-US" sz="2800" dirty="0" err="1">
                <a:solidFill>
                  <a:srgbClr val="002060"/>
                </a:solidFill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thán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phục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trước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tích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bạn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	       </a:t>
            </a: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Cậu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đã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đạt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thành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tích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thật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tuyệt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vời</a:t>
            </a:r>
            <a:r>
              <a:rPr lang="en-US" altLang="en-US" sz="2800" dirty="0">
                <a:solidFill>
                  <a:srgbClr val="FF0000"/>
                </a:solidFill>
              </a:rPr>
              <a:t>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d) </a:t>
            </a:r>
            <a:r>
              <a:rPr lang="en-US" altLang="en-US" sz="2800" dirty="0" err="1">
                <a:solidFill>
                  <a:srgbClr val="002060"/>
                </a:solidFill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ngạc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nhiên</a:t>
            </a:r>
            <a:r>
              <a:rPr lang="en-US" altLang="en-US" sz="2800" dirty="0">
                <a:solidFill>
                  <a:srgbClr val="002060"/>
                </a:solidFill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</a:rPr>
              <a:t>vui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mừng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khi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đượ</a:t>
            </a:r>
            <a:r>
              <a:rPr lang="en-US" altLang="en-US" sz="2800" dirty="0" err="1">
                <a:solidFill>
                  <a:srgbClr val="003300"/>
                </a:solidFill>
              </a:rPr>
              <a:t>c</a:t>
            </a:r>
            <a:r>
              <a:rPr lang="en-US" altLang="en-US" sz="2800" dirty="0">
                <a:solidFill>
                  <a:srgbClr val="003300"/>
                </a:solidFill>
              </a:rPr>
              <a:t> </a:t>
            </a:r>
            <a:r>
              <a:rPr lang="en-US" altLang="en-US" sz="2800" dirty="0">
                <a:solidFill>
                  <a:srgbClr val="002060"/>
                </a:solidFill>
              </a:rPr>
              <a:t>m</a:t>
            </a:r>
            <a:r>
              <a:rPr lang="en-US" altLang="en-US" sz="2800" dirty="0">
                <a:solidFill>
                  <a:srgbClr val="003300"/>
                </a:solidFill>
              </a:rPr>
              <a:t>ẹ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3300"/>
                </a:solidFill>
              </a:rPr>
              <a:t>   	</a:t>
            </a:r>
            <a:r>
              <a:rPr lang="en-US" altLang="en-US" sz="2800" dirty="0" err="1">
                <a:solidFill>
                  <a:srgbClr val="002060"/>
                </a:solidFill>
              </a:rPr>
              <a:t>tặng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món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quà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mà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ao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ước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từ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</a:rPr>
              <a:t>lâu</a:t>
            </a:r>
            <a:r>
              <a:rPr lang="en-US" altLang="en-US" sz="2800" dirty="0">
                <a:solidFill>
                  <a:srgbClr val="002060"/>
                </a:solidFill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</a:rPr>
              <a:t>	       </a:t>
            </a:r>
            <a:r>
              <a:rPr lang="en-US" altLang="en-US" sz="2800" dirty="0">
                <a:solidFill>
                  <a:srgbClr val="FF0000"/>
                </a:solidFill>
              </a:rPr>
              <a:t>- </a:t>
            </a:r>
            <a:r>
              <a:rPr lang="en-US" altLang="en-US" sz="2800" dirty="0" err="1">
                <a:solidFill>
                  <a:srgbClr val="FF0000"/>
                </a:solidFill>
              </a:rPr>
              <a:t>Ôi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búp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bê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đẹp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quá</a:t>
            </a:r>
            <a:r>
              <a:rPr lang="en-US" altLang="en-US" sz="2800" dirty="0">
                <a:solidFill>
                  <a:srgbClr val="FF0000"/>
                </a:solidFill>
              </a:rPr>
              <a:t>!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	       - </a:t>
            </a:r>
            <a:r>
              <a:rPr lang="en-US" altLang="en-US" sz="2800" dirty="0" err="1">
                <a:solidFill>
                  <a:srgbClr val="FF0000"/>
                </a:solidFill>
              </a:rPr>
              <a:t>Chà</a:t>
            </a:r>
            <a:r>
              <a:rPr lang="en-US" altLang="en-US" sz="2800" dirty="0">
                <a:solidFill>
                  <a:srgbClr val="FF0000"/>
                </a:solidFill>
              </a:rPr>
              <a:t>, </a:t>
            </a:r>
            <a:r>
              <a:rPr lang="en-US" altLang="en-US" sz="2800" dirty="0" err="1">
                <a:solidFill>
                  <a:srgbClr val="FF0000"/>
                </a:solidFill>
              </a:rPr>
              <a:t>chiếc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áo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mới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đẹp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làm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sao</a:t>
            </a:r>
            <a:r>
              <a:rPr lang="en-US" altLang="en-US" sz="2800" dirty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52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5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52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95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952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6909</TotalTime>
  <Words>603</Words>
  <Application>Microsoft Office PowerPoint</Application>
  <PresentationFormat>On-screen Show (4:3)</PresentationFormat>
  <Paragraphs>62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.VnTime</vt:lpstr>
      <vt:lpstr>Aptos</vt:lpstr>
      <vt:lpstr>Arial</vt:lpstr>
      <vt:lpstr>Times New Roman</vt:lpstr>
      <vt:lpstr>1_Default Design</vt:lpstr>
      <vt:lpstr>Chủ đề của Office</vt:lpstr>
      <vt:lpstr>1_Chủ đề của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80</cp:revision>
  <dcterms:created xsi:type="dcterms:W3CDTF">2008-10-12T01:54:22Z</dcterms:created>
  <dcterms:modified xsi:type="dcterms:W3CDTF">2024-04-03T23:40:19Z</dcterms:modified>
</cp:coreProperties>
</file>