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329" r:id="rId2"/>
    <p:sldId id="330" r:id="rId3"/>
    <p:sldId id="321" r:id="rId4"/>
    <p:sldId id="322" r:id="rId5"/>
    <p:sldId id="332" r:id="rId6"/>
    <p:sldId id="323" r:id="rId7"/>
    <p:sldId id="271" r:id="rId8"/>
    <p:sldId id="272" r:id="rId9"/>
    <p:sldId id="266" r:id="rId10"/>
    <p:sldId id="288" r:id="rId11"/>
    <p:sldId id="257" r:id="rId12"/>
    <p:sldId id="289" r:id="rId13"/>
    <p:sldId id="325" r:id="rId14"/>
    <p:sldId id="333" r:id="rId15"/>
    <p:sldId id="292" r:id="rId16"/>
    <p:sldId id="290" r:id="rId17"/>
    <p:sldId id="293" r:id="rId18"/>
    <p:sldId id="295" r:id="rId19"/>
    <p:sldId id="279" r:id="rId20"/>
    <p:sldId id="281" r:id="rId21"/>
    <p:sldId id="296" r:id="rId22"/>
    <p:sldId id="282" r:id="rId23"/>
    <p:sldId id="327" r:id="rId24"/>
    <p:sldId id="334" r:id="rId25"/>
    <p:sldId id="298" r:id="rId26"/>
    <p:sldId id="284" r:id="rId27"/>
    <p:sldId id="301" r:id="rId28"/>
    <p:sldId id="315" r:id="rId29"/>
    <p:sldId id="328" r:id="rId30"/>
    <p:sldId id="310" r:id="rId31"/>
    <p:sldId id="306" r:id="rId32"/>
    <p:sldId id="311" r:id="rId33"/>
    <p:sldId id="314" r:id="rId34"/>
    <p:sldId id="331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438F12-888A-411F-8951-1C3F4FC42FB8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B58969-3DF4-4A96-8BB7-13B301EAA514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721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3028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0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1621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48625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11726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0181718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1300F3-8A30-4964-9FF2-12F2700C5305}" type="datetimeFigureOut">
              <a:rPr lang="zh-CN" altLang="en-US" smtClean="0"/>
              <a:pPr/>
              <a:t>2024/5/17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B66A0-0F3A-4B67-9B1F-5CD314B215A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51414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4DE3975-12C3-4FFE-9DFA-9381A8DD947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006929"/>
            <a:ext cx="10515600" cy="417003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 err="1"/>
              <a:t>Nội</a:t>
            </a:r>
            <a:r>
              <a:rPr lang="en-US" dirty="0"/>
              <a:t> dung </a:t>
            </a:r>
            <a:r>
              <a:rPr lang="en-US" dirty="0" err="1"/>
              <a:t>văn</a:t>
            </a:r>
            <a:r>
              <a:rPr lang="en-US" dirty="0"/>
              <a:t> </a:t>
            </a:r>
            <a:r>
              <a:rPr lang="en-US" dirty="0" err="1"/>
              <a:t>bản</a:t>
            </a:r>
            <a:endParaRPr lang="vi-VN" dirty="0"/>
          </a:p>
          <a:p>
            <a:pPr lvl="1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/>
            <a:r>
              <a:rPr lang="vi-VN" dirty="0" err="1"/>
              <a:t>Mức</a:t>
            </a:r>
            <a:r>
              <a:rPr lang="vi-VN" dirty="0"/>
              <a:t> năm</a:t>
            </a:r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4CD7F7E-7231-406E-83C2-A92873BF6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7E61F-0130-459A-9312-00062D179AB2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41231" y="893159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850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7" y="1825687"/>
            <a:ext cx="5181699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9"/>
            <a:ext cx="5181699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9"/>
            <a:ext cx="5181699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27410747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503696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5206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638072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32156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66384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470203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61896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19723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20369-0158-4D65-8896-10EF6C120713}" type="datetimeFigureOut">
              <a:rPr lang="en-SG" smtClean="0"/>
              <a:pPr/>
              <a:t>17/5/2024</a:t>
            </a:fld>
            <a:endParaRPr lang="en-S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F85FD-DF4C-4697-8458-F61BA582E926}" type="slidenum">
              <a:rPr lang="en-SG" smtClean="0"/>
              <a:pPr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10561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10" Type="http://schemas.openxmlformats.org/officeDocument/2006/relationships/image" Target="../media/image7.jpeg"/><Relationship Id="rId4" Type="http://schemas.openxmlformats.org/officeDocument/2006/relationships/image" Target="../media/image4.png"/><Relationship Id="rId9" Type="http://schemas.microsoft.com/office/2007/relationships/hdphoto" Target="../media/hdphoto5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490" b="8473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042" y="2839503"/>
            <a:ext cx="5862795" cy="418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688927" y="1106127"/>
            <a:ext cx="4315027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MÔN:TOÁN</a:t>
            </a:r>
          </a:p>
        </p:txBody>
      </p:sp>
      <p:sp>
        <p:nvSpPr>
          <p:cNvPr id="6" name="Rectangle 5"/>
          <p:cNvSpPr/>
          <p:nvPr/>
        </p:nvSpPr>
        <p:spPr>
          <a:xfrm>
            <a:off x="4480631" y="2285505"/>
            <a:ext cx="302579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</a:rPr>
              <a:t>LỚP 1</a:t>
            </a:r>
          </a:p>
        </p:txBody>
      </p:sp>
    </p:spTree>
    <p:extLst>
      <p:ext uri="{BB962C8B-B14F-4D97-AF65-F5344CB8AC3E}">
        <p14:creationId xmlns:p14="http://schemas.microsoft.com/office/powerpoint/2010/main" val="715699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9" t="38682" r="11015" b="42662"/>
          <a:stretch/>
        </p:blipFill>
        <p:spPr>
          <a:xfrm>
            <a:off x="6712" y="756515"/>
            <a:ext cx="12185287" cy="59316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0" y="-28238"/>
            <a:ext cx="12192000" cy="78475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501" y="4284616"/>
            <a:ext cx="113381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a, Nam bước chân dài nhất.</a:t>
            </a:r>
            <a:endParaRPr lang="en-SG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564" y="4992502"/>
            <a:ext cx="103196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+mj-lt"/>
              </a:rPr>
              <a:t>b, Việt có bước chân ngắn nhất.</a:t>
            </a:r>
            <a:endParaRPr lang="en-SG" sz="4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4815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0" y="0"/>
            <a:ext cx="12192000" cy="7847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5021" r="12407" b="7819"/>
          <a:stretch/>
        </p:blipFill>
        <p:spPr>
          <a:xfrm>
            <a:off x="0" y="784753"/>
            <a:ext cx="12192000" cy="6073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34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0" y="34643"/>
            <a:ext cx="11640256" cy="7847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9644" y="1606731"/>
            <a:ext cx="72252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          Bạn Việt ghép hai trong ba tấm thẻ như hình vẽ để được một số có hai chữ số. Việt có thể ghép được những số: </a:t>
            </a:r>
            <a:endParaRPr lang="en-SG" sz="400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1926" y="4402183"/>
            <a:ext cx="1556656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6" name="TextBox 15"/>
          <p:cNvSpPr txBox="1"/>
          <p:nvPr/>
        </p:nvSpPr>
        <p:spPr>
          <a:xfrm>
            <a:off x="3788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7" name="TextBox 16"/>
          <p:cNvSpPr txBox="1"/>
          <p:nvPr/>
        </p:nvSpPr>
        <p:spPr>
          <a:xfrm>
            <a:off x="455023" y="4402183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8" name="TextBox 17"/>
          <p:cNvSpPr txBox="1"/>
          <p:nvPr/>
        </p:nvSpPr>
        <p:spPr>
          <a:xfrm>
            <a:off x="711925" y="4506686"/>
            <a:ext cx="1632857" cy="1567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9" name="TextBox 18"/>
          <p:cNvSpPr txBox="1"/>
          <p:nvPr/>
        </p:nvSpPr>
        <p:spPr>
          <a:xfrm>
            <a:off x="259645" y="4524234"/>
            <a:ext cx="1448132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37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1680" y="4524234"/>
            <a:ext cx="146822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30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1166" y="4503982"/>
            <a:ext cx="1387937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70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13294" y="4503983"/>
            <a:ext cx="1332285" cy="132343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8000" b="1" dirty="0">
                <a:solidFill>
                  <a:srgbClr val="C00000"/>
                </a:solidFill>
                <a:latin typeface="+mj-lt"/>
              </a:rPr>
              <a:t>73</a:t>
            </a:r>
            <a:endParaRPr lang="en-SG" sz="8000" b="1" dirty="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5" t="65694" r="85504" b="29753"/>
          <a:stretch/>
        </p:blipFill>
        <p:spPr>
          <a:xfrm>
            <a:off x="174811" y="1264024"/>
            <a:ext cx="1237129" cy="122368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17" t="65828" r="15615" b="10199"/>
          <a:stretch/>
        </p:blipFill>
        <p:spPr>
          <a:xfrm>
            <a:off x="8231075" y="819396"/>
            <a:ext cx="4107373" cy="591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35401" y="2397922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36912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15" y="406726"/>
            <a:ext cx="4638256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" y="2"/>
            <a:ext cx="7244043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9" y="5617149"/>
            <a:ext cx="12143107" cy="1240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37740" y="3126411"/>
            <a:ext cx="5653824" cy="23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521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43" t="14751" r="19568" b="68007"/>
          <a:stretch/>
        </p:blipFill>
        <p:spPr>
          <a:xfrm>
            <a:off x="0" y="1384663"/>
            <a:ext cx="12192000" cy="50422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259644" y="344135"/>
            <a:ext cx="11640256" cy="10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230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13" t="14556" r="69573" b="82140"/>
          <a:stretch/>
        </p:blipFill>
        <p:spPr>
          <a:xfrm>
            <a:off x="0" y="931489"/>
            <a:ext cx="3487783" cy="15112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-20141" y="53731"/>
            <a:ext cx="12153001" cy="8053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4147" y="2871525"/>
            <a:ext cx="5853773" cy="34908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endParaRPr lang="en-US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 + 40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60 + 20 =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29341" y="2972185"/>
            <a:ext cx="5303520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90 – 10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 – 40 =</a:t>
            </a:r>
          </a:p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– 20 =</a:t>
            </a:r>
            <a:endParaRPr lang="en-SG" sz="7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72390" y="2943888"/>
            <a:ext cx="377539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80 + 10 =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351959" y="2950395"/>
            <a:ext cx="15936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</a:rPr>
              <a:t>90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5994" y="397933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33183" y="5087135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512120" y="3048670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0536840" y="4144217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US" sz="7200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512120" y="5217642"/>
            <a:ext cx="110799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US" sz="7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96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0" y="0"/>
            <a:ext cx="12192000" cy="784753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4" t="34096" r="17950" b="52257"/>
          <a:stretch/>
        </p:blipFill>
        <p:spPr>
          <a:xfrm>
            <a:off x="757645" y="784753"/>
            <a:ext cx="11434355" cy="6073247"/>
          </a:xfr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19594" y="626535"/>
            <a:ext cx="718457" cy="115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291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2098040" y="1268761"/>
            <a:ext cx="1621451" cy="237626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231905" y="1268760"/>
            <a:ext cx="1621451" cy="2376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12225" y="1196752"/>
            <a:ext cx="1621451" cy="237626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1991545" y="4058582"/>
            <a:ext cx="1621451" cy="237626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5159897" y="4058582"/>
            <a:ext cx="1621451" cy="23762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4" t="2751" r="8114" b="8000"/>
          <a:stretch/>
        </p:blipFill>
        <p:spPr>
          <a:xfrm>
            <a:off x="8100956" y="4014223"/>
            <a:ext cx="1621451" cy="237626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875583" y="1110639"/>
            <a:ext cx="2551076" cy="2773889"/>
            <a:chOff x="0" y="1054055"/>
            <a:chExt cx="2551076" cy="2773889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32</a:t>
              </a:r>
              <a:endParaRPr lang="en-US" sz="5400" dirty="0"/>
            </a:p>
            <a:p>
              <a:r>
                <a:rPr lang="en-US" sz="5400"/>
                <a:t>15</a:t>
              </a:r>
              <a:endParaRPr lang="en-US" sz="5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2547528" y="278986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7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5039098" y="1052737"/>
            <a:ext cx="2551076" cy="2773889"/>
            <a:chOff x="0" y="1054055"/>
            <a:chExt cx="2551076" cy="2773889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71</a:t>
              </a:r>
              <a:endParaRPr lang="en-US" sz="5400" dirty="0"/>
            </a:p>
            <a:p>
              <a:r>
                <a:rPr lang="en-US" sz="5400"/>
                <a:t>24</a:t>
              </a:r>
              <a:endParaRPr lang="en-US" sz="5400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/>
          <p:cNvSpPr txBox="1"/>
          <p:nvPr/>
        </p:nvSpPr>
        <p:spPr>
          <a:xfrm>
            <a:off x="5726200" y="272169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7896200" y="980729"/>
            <a:ext cx="2551076" cy="2773889"/>
            <a:chOff x="0" y="1054055"/>
            <a:chExt cx="2551076" cy="2773889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40</a:t>
              </a:r>
              <a:endParaRPr lang="en-US" sz="5400" dirty="0"/>
            </a:p>
            <a:p>
              <a:r>
                <a:rPr lang="en-US" sz="5400"/>
                <a:t>39</a:t>
              </a:r>
              <a:endParaRPr lang="en-US" sz="5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307975" y="1469553"/>
              <a:ext cx="3755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+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8544272" y="264968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9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75520" y="3900195"/>
            <a:ext cx="2551076" cy="2773889"/>
            <a:chOff x="0" y="1054055"/>
            <a:chExt cx="2551076" cy="2773889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76</a:t>
              </a:r>
            </a:p>
            <a:p>
              <a:r>
                <a:rPr lang="en-US" sz="5400" dirty="0"/>
                <a:t>42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07975" y="1469553"/>
              <a:ext cx="59439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TextBox 43"/>
          <p:cNvSpPr txBox="1"/>
          <p:nvPr/>
        </p:nvSpPr>
        <p:spPr>
          <a:xfrm>
            <a:off x="2396008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4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4985084" y="3895472"/>
            <a:ext cx="2551076" cy="2773889"/>
            <a:chOff x="0" y="1054055"/>
            <a:chExt cx="2551076" cy="2773889"/>
          </a:xfrm>
        </p:grpSpPr>
        <p:pic>
          <p:nvPicPr>
            <p:cNvPr id="46" name="Picture 4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36</a:t>
              </a:r>
            </a:p>
            <a:p>
              <a:r>
                <a:rPr lang="en-US" sz="5400"/>
                <a:t>21</a:t>
              </a:r>
              <a:endParaRPr lang="en-US" sz="5400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07975" y="1469553"/>
              <a:ext cx="5591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0" name="TextBox 49"/>
          <p:cNvSpPr txBox="1"/>
          <p:nvPr/>
        </p:nvSpPr>
        <p:spPr>
          <a:xfrm>
            <a:off x="5614635" y="5602014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5</a:t>
            </a:r>
          </a:p>
        </p:txBody>
      </p:sp>
      <p:grpSp>
        <p:nvGrpSpPr>
          <p:cNvPr id="51" name="Group 50"/>
          <p:cNvGrpSpPr/>
          <p:nvPr/>
        </p:nvGrpSpPr>
        <p:grpSpPr>
          <a:xfrm>
            <a:off x="7896200" y="3861049"/>
            <a:ext cx="2551076" cy="2773889"/>
            <a:chOff x="0" y="1054055"/>
            <a:chExt cx="2551076" cy="2773889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4" t="6949" r="22287" b="15581"/>
            <a:stretch/>
          </p:blipFill>
          <p:spPr>
            <a:xfrm>
              <a:off x="0" y="1062783"/>
              <a:ext cx="2339752" cy="2765161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671699" y="1054055"/>
              <a:ext cx="187937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/>
                <a:t>47</a:t>
              </a:r>
              <a:endParaRPr lang="en-US" sz="5400" dirty="0"/>
            </a:p>
            <a:p>
              <a:r>
                <a:rPr lang="en-US" sz="5400"/>
                <a:t>22</a:t>
              </a:r>
              <a:endParaRPr lang="en-US" sz="5400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07975" y="1469553"/>
              <a:ext cx="6621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/>
                <a:t>-</a:t>
              </a:r>
            </a:p>
          </p:txBody>
        </p:sp>
        <p:cxnSp>
          <p:nvCxnSpPr>
            <p:cNvPr id="55" name="Straight Connector 54"/>
            <p:cNvCxnSpPr/>
            <p:nvPr/>
          </p:nvCxnSpPr>
          <p:spPr>
            <a:xfrm>
              <a:off x="671699" y="2813228"/>
              <a:ext cx="979884" cy="0"/>
            </a:xfrm>
            <a:prstGeom prst="line">
              <a:avLst/>
            </a:prstGeom>
            <a:ln w="57150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56" name="TextBox 55"/>
          <p:cNvSpPr txBox="1"/>
          <p:nvPr/>
        </p:nvSpPr>
        <p:spPr>
          <a:xfrm>
            <a:off x="8702570" y="548874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6" t="13823" r="86037" b="81507"/>
          <a:stretch/>
        </p:blipFill>
        <p:spPr>
          <a:xfrm>
            <a:off x="0" y="137336"/>
            <a:ext cx="718457" cy="119675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5238" y="381769"/>
            <a:ext cx="74857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b, Đặt tính rồi tính:</a:t>
            </a:r>
            <a:endParaRPr lang="en-SG" sz="4000"/>
          </a:p>
        </p:txBody>
      </p:sp>
      <p:sp>
        <p:nvSpPr>
          <p:cNvPr id="57" name="TextBox 56"/>
          <p:cNvSpPr txBox="1"/>
          <p:nvPr/>
        </p:nvSpPr>
        <p:spPr>
          <a:xfrm>
            <a:off x="2572714" y="2772261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5709414" y="2718933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8533773" y="2652512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378359" y="5594430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5609140" y="5580657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8512784" y="5486836"/>
            <a:ext cx="11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62652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2" grpId="0"/>
      <p:bldP spid="38" grpId="0"/>
      <p:bldP spid="44" grpId="0"/>
      <p:bldP spid="50" grpId="0"/>
      <p:bldP spid="56" grpId="0"/>
      <p:bldP spid="57" grpId="0"/>
      <p:bldP spid="59" grpId="0"/>
      <p:bldP spid="60" grpId="0"/>
      <p:bldP spid="61" grpId="0"/>
      <p:bldP spid="62" grpId="0"/>
      <p:bldP spid="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3534" b="70306"/>
          <a:stretch/>
        </p:blipFill>
        <p:spPr>
          <a:xfrm>
            <a:off x="398597" y="188260"/>
            <a:ext cx="3622074" cy="97200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4" t="50144" r="6112" b="11869"/>
          <a:stretch/>
        </p:blipFill>
        <p:spPr>
          <a:xfrm>
            <a:off x="0" y="995850"/>
            <a:ext cx="11771157" cy="5620871"/>
          </a:xfr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 flipV="1">
            <a:off x="4545874" y="4413068"/>
            <a:ext cx="3549831" cy="1608909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41074" y="4384766"/>
            <a:ext cx="3675017" cy="1650274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963A57-3994-49B6-A744-7C440740DBBF}"/>
              </a:ext>
            </a:extLst>
          </p:cNvPr>
          <p:cNvCxnSpPr>
            <a:cxnSpLocks/>
          </p:cNvCxnSpPr>
          <p:nvPr/>
        </p:nvCxnSpPr>
        <p:spPr>
          <a:xfrm>
            <a:off x="4267200" y="2791098"/>
            <a:ext cx="3622766" cy="4353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9272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Kết quả hình ảnh cho vởhọc si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64" b="90727" l="4364" r="95455">
                        <a14:foregroundMark x1="5091" y1="36727" x2="5091" y2="36727"/>
                        <a14:foregroundMark x1="8727" y1="41091" x2="8727" y2="41091"/>
                        <a14:foregroundMark x1="8727" y1="42364" x2="8727" y2="42364"/>
                        <a14:foregroundMark x1="6000" y1="34727" x2="6000" y2="34727"/>
                        <a14:foregroundMark x1="4364" y1="33455" x2="4364" y2="33455"/>
                        <a14:foregroundMark x1="4364" y1="33455" x2="4364" y2="33455"/>
                        <a14:foregroundMark x1="44000" y1="54000" x2="44000" y2="54000"/>
                        <a14:foregroundMark x1="44000" y1="54000" x2="44000" y2="54000"/>
                        <a14:foregroundMark x1="43455" y1="56727" x2="43455" y2="56727"/>
                        <a14:foregroundMark x1="22364" y1="67636" x2="22364" y2="67636"/>
                        <a14:foregroundMark x1="22000" y1="66727" x2="22000" y2="66727"/>
                        <a14:foregroundMark x1="22727" y1="52364" x2="22727" y2="52364"/>
                        <a14:foregroundMark x1="23091" y1="52364" x2="23091" y2="52364"/>
                        <a14:foregroundMark x1="38364" y1="45455" x2="38364" y2="45455"/>
                        <a14:foregroundMark x1="38364" y1="45455" x2="41455" y2="52727"/>
                        <a14:foregroundMark x1="41455" y1="59091" x2="41455" y2="59091"/>
                        <a14:foregroundMark x1="71091" y1="47091" x2="71091" y2="47091"/>
                        <a14:foregroundMark x1="71091" y1="47091" x2="71091" y2="47091"/>
                        <a14:foregroundMark x1="94000" y1="40000" x2="94000" y2="40000"/>
                        <a14:foregroundMark x1="94000" y1="40000" x2="94000" y2="40000"/>
                        <a14:foregroundMark x1="94000" y1="40000" x2="94000" y2="40000"/>
                        <a14:foregroundMark x1="88727" y1="47455" x2="88727" y2="47455"/>
                        <a14:foregroundMark x1="88727" y1="47455" x2="88727" y2="47455"/>
                        <a14:foregroundMark x1="94364" y1="35091" x2="94364" y2="35091"/>
                        <a14:foregroundMark x1="95636" y1="32727" x2="95636" y2="32727"/>
                        <a14:foregroundMark x1="95636" y1="32364" x2="95636" y2="32364"/>
                        <a14:foregroundMark x1="95636" y1="38364" x2="95636" y2="38364"/>
                        <a14:foregroundMark x1="32364" y1="84364" x2="32364" y2="84364"/>
                        <a14:foregroundMark x1="50000" y1="42364" x2="50000" y2="42364"/>
                        <a14:foregroundMark x1="50000" y1="42364" x2="50000" y2="42364"/>
                        <a14:foregroundMark x1="53091" y1="35091" x2="53091" y2="35091"/>
                        <a14:foregroundMark x1="53455" y1="40727" x2="53455" y2="40727"/>
                        <a14:foregroundMark x1="58727" y1="64364" x2="58727" y2="64364"/>
                        <a14:foregroundMark x1="59636" y1="69636" x2="59636" y2="69636"/>
                        <a14:foregroundMark x1="67091" y1="85091" x2="67091" y2="85091"/>
                        <a14:foregroundMark x1="20000" y1="64364" x2="20000" y2="64364"/>
                        <a14:foregroundMark x1="20000" y1="64364" x2="20000" y2="64364"/>
                        <a14:foregroundMark x1="22364" y1="64364" x2="22364" y2="64364"/>
                        <a14:foregroundMark x1="25091" y1="64364" x2="25091" y2="64364"/>
                        <a14:foregroundMark x1="6000" y1="35455" x2="6000" y2="35455"/>
                        <a14:foregroundMark x1="6000" y1="35455" x2="6000" y2="35455"/>
                        <a14:foregroundMark x1="30727" y1="13091" x2="30727" y2="13091"/>
                        <a14:foregroundMark x1="30727" y1="13091" x2="30727" y2="13091"/>
                        <a14:foregroundMark x1="30727" y1="13091" x2="30727" y2="13091"/>
                        <a14:foregroundMark x1="33455" y1="18000" x2="33455" y2="18000"/>
                        <a14:foregroundMark x1="33455" y1="18000" x2="33455" y2="18000"/>
                        <a14:foregroundMark x1="33455" y1="18364" x2="33455" y2="18364"/>
                        <a14:foregroundMark x1="33455" y1="18364" x2="33455" y2="18364"/>
                        <a14:foregroundMark x1="46000" y1="11455" x2="46000" y2="11455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46727" y1="8727" x2="46727" y2="8727"/>
                        <a14:foregroundMark x1="52364" y1="11091" x2="52364" y2="11091"/>
                        <a14:foregroundMark x1="60000" y1="11455" x2="60000" y2="11455"/>
                        <a14:foregroundMark x1="51455" y1="10727" x2="51455" y2="10727"/>
                        <a14:foregroundMark x1="46364" y1="9091" x2="46364" y2="9091"/>
                        <a14:foregroundMark x1="68727" y1="61091" x2="68727" y2="61091"/>
                        <a14:foregroundMark x1="68727" y1="61091" x2="68727" y2="61091"/>
                        <a14:foregroundMark x1="28727" y1="89636" x2="28727" y2="89636"/>
                        <a14:foregroundMark x1="28727" y1="90727" x2="28727" y2="90727"/>
                        <a14:foregroundMark x1="28727" y1="90727" x2="28727" y2="90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41625">
            <a:off x="7590761" y="2574141"/>
            <a:ext cx="3311236" cy="3311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Kết quả hình ảnh cho thước kẻ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167" b="90000" l="10000" r="90000">
                        <a14:foregroundMark x1="44333" y1="57500" x2="44333" y2="57500"/>
                        <a14:foregroundMark x1="78333" y1="9000" x2="78333" y2="9000"/>
                        <a14:foregroundMark x1="76333" y1="7167" x2="76333" y2="7167"/>
                        <a14:foregroundMark x1="76333" y1="8333" x2="76333" y2="8333"/>
                        <a14:foregroundMark x1="77667" y1="9833" x2="77667" y2="9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2270">
            <a:off x="4113894" y="1713601"/>
            <a:ext cx="3411395" cy="341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Kết quả hình ảnh cho bút màu tím đô rê m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469" b="98438" l="6250" r="92500">
                        <a14:foregroundMark x1="86406" y1="15781" x2="86406" y2="15781"/>
                        <a14:foregroundMark x1="89375" y1="7969" x2="89375" y2="7969"/>
                        <a14:foregroundMark x1="89375" y1="7969" x2="89375" y2="7969"/>
                        <a14:foregroundMark x1="88125" y1="11563" x2="88125" y2="11563"/>
                        <a14:foregroundMark x1="88125" y1="11563" x2="88125" y2="11563"/>
                        <a14:foregroundMark x1="88125" y1="11563" x2="88125" y2="11563"/>
                        <a14:foregroundMark x1="85781" y1="11563" x2="85781" y2="11563"/>
                        <a14:foregroundMark x1="88125" y1="8594" x2="88125" y2="8594"/>
                        <a14:foregroundMark x1="92500" y1="8594" x2="92500" y2="8594"/>
                        <a14:foregroundMark x1="76719" y1="17656" x2="76719" y2="17656"/>
                        <a14:foregroundMark x1="71719" y1="24375" x2="71719" y2="24375"/>
                        <a14:foregroundMark x1="68750" y1="26094" x2="68750" y2="26094"/>
                        <a14:foregroundMark x1="67500" y1="26719" x2="67500" y2="26719"/>
                        <a14:foregroundMark x1="67500" y1="26719" x2="67500" y2="26719"/>
                        <a14:foregroundMark x1="29844" y1="68594" x2="29844" y2="68594"/>
                        <a14:foregroundMark x1="29844" y1="68594" x2="29844" y2="68594"/>
                        <a14:foregroundMark x1="29844" y1="68594" x2="29844" y2="68594"/>
                        <a14:foregroundMark x1="39531" y1="65625" x2="39531" y2="65625"/>
                        <a14:foregroundMark x1="38438" y1="57656" x2="38438" y2="57656"/>
                        <a14:foregroundMark x1="15937" y1="81406" x2="15937" y2="81406"/>
                        <a14:foregroundMark x1="15937" y1="81406" x2="15937" y2="81406"/>
                        <a14:foregroundMark x1="15937" y1="83906" x2="15937" y2="83906"/>
                        <a14:foregroundMark x1="15937" y1="83906" x2="15937" y2="83906"/>
                        <a14:foregroundMark x1="15937" y1="83906" x2="15937" y2="83906"/>
                        <a14:foregroundMark x1="7344" y1="86875" x2="7344" y2="86875"/>
                        <a14:foregroundMark x1="11094" y1="86875" x2="11094" y2="86875"/>
                        <a14:foregroundMark x1="15937" y1="86875" x2="15937" y2="86875"/>
                        <a14:foregroundMark x1="16563" y1="86250" x2="35156" y2="70156"/>
                        <a14:foregroundMark x1="35156" y1="70156" x2="13438" y2="83438"/>
                        <a14:foregroundMark x1="13438" y1="83438" x2="32969" y2="70625"/>
                        <a14:foregroundMark x1="32969" y1="70625" x2="16875" y2="86094"/>
                        <a14:foregroundMark x1="16875" y1="86094" x2="67344" y2="24531"/>
                        <a14:foregroundMark x1="67344" y1="24531" x2="35156" y2="66250"/>
                        <a14:foregroundMark x1="35156" y1="66250" x2="89531" y2="9688"/>
                        <a14:foregroundMark x1="89531" y1="9688" x2="35625" y2="60938"/>
                        <a14:foregroundMark x1="35625" y1="60938" x2="50469" y2="43906"/>
                        <a14:foregroundMark x1="50469" y1="43906" x2="38125" y2="65625"/>
                        <a14:foregroundMark x1="38125" y1="65625" x2="77813" y2="15156"/>
                        <a14:foregroundMark x1="77813" y1="15156" x2="52812" y2="54063"/>
                        <a14:foregroundMark x1="52812" y1="54063" x2="18281" y2="91094"/>
                        <a14:foregroundMark x1="18281" y1="91094" x2="32969" y2="68750"/>
                        <a14:foregroundMark x1="32969" y1="68750" x2="15937" y2="96563"/>
                        <a14:foregroundMark x1="15937" y1="96563" x2="19531" y2="67656"/>
                        <a14:foregroundMark x1="19531" y1="67656" x2="10625" y2="89844"/>
                        <a14:foregroundMark x1="10625" y1="89844" x2="42500" y2="60156"/>
                        <a14:foregroundMark x1="42500" y1="60156" x2="26875" y2="82813"/>
                        <a14:foregroundMark x1="26875" y1="82813" x2="40625" y2="65469"/>
                        <a14:foregroundMark x1="40625" y1="65469" x2="19375" y2="85156"/>
                        <a14:foregroundMark x1="19375" y1="85156" x2="31406" y2="62969"/>
                        <a14:foregroundMark x1="31406" y1="62969" x2="21094" y2="86250"/>
                        <a14:foregroundMark x1="21094" y1="86250" x2="14688" y2="82656"/>
                        <a14:foregroundMark x1="11094" y1="97188" x2="11094" y2="97188"/>
                        <a14:foregroundMark x1="11094" y1="97188" x2="11094" y2="97188"/>
                        <a14:foregroundMark x1="8594" y1="98438" x2="8594" y2="98438"/>
                        <a14:foregroundMark x1="7344" y1="97813" x2="7344" y2="97813"/>
                        <a14:foregroundMark x1="6250" y1="94844" x2="6250" y2="94844"/>
                        <a14:foregroundMark x1="6250" y1="94844" x2="6250" y2="94844"/>
                        <a14:foregroundMark x1="8594" y1="94219" x2="8594" y2="94844"/>
                        <a14:foregroundMark x1="87656" y1="5469" x2="76719" y2="25000"/>
                        <a14:foregroundMark x1="76719" y1="25000" x2="54688" y2="36250"/>
                        <a14:foregroundMark x1="54688" y1="36250" x2="41406" y2="54531"/>
                        <a14:foregroundMark x1="41406" y1="54531" x2="53750" y2="35469"/>
                        <a14:foregroundMark x1="53750" y1="35469" x2="42813" y2="56250"/>
                        <a14:foregroundMark x1="42813" y1="56250" x2="54844" y2="38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42621">
            <a:off x="4566341" y="3165911"/>
            <a:ext cx="2181974" cy="2181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lowchart: Decision 12"/>
          <p:cNvSpPr/>
          <p:nvPr/>
        </p:nvSpPr>
        <p:spPr>
          <a:xfrm>
            <a:off x="532681" y="742977"/>
            <a:ext cx="5410919" cy="1944805"/>
          </a:xfrm>
          <a:prstGeom prst="flowChartDecision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6" name="Picture 2" descr="Kết quả hình ảnh cho bút thước kẻ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07" b="89842" l="5636" r="93064">
                        <a14:foregroundMark x1="34393" y1="65463" x2="34393" y2="65463"/>
                        <a14:foregroundMark x1="11561" y1="82393" x2="11561" y2="82393"/>
                        <a14:foregroundMark x1="11561" y1="82393" x2="11561" y2="82393"/>
                        <a14:foregroundMark x1="5780" y1="89842" x2="5780" y2="89842"/>
                        <a14:foregroundMark x1="5780" y1="89842" x2="5780" y2="8984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3064" y1="9932" x2="93064" y2="9932"/>
                        <a14:foregroundMark x1="91618" y1="11738" x2="91618" y2="11738"/>
                        <a14:foregroundMark x1="78613" y1="26862" x2="78613" y2="26862"/>
                        <a14:foregroundMark x1="88439" y1="14673" x2="88439" y2="146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60128">
            <a:off x="4128242" y="4006183"/>
            <a:ext cx="33827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ách giáo khoa - Toán 1 - tập hai (thuộc bộ sách Kết nối Tri thức ...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114" y="3084158"/>
            <a:ext cx="2423969" cy="2423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79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0" t="13109" r="17663" b="76932"/>
          <a:stretch/>
        </p:blipFill>
        <p:spPr>
          <a:xfrm>
            <a:off x="130629" y="3123387"/>
            <a:ext cx="11921671" cy="317415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1337" y="2312126"/>
            <a:ext cx="10189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4000" b="1"/>
              <a:t>)</a:t>
            </a:r>
            <a:endParaRPr lang="en-SG" sz="4000" b="1"/>
          </a:p>
        </p:txBody>
      </p:sp>
      <p:sp>
        <p:nvSpPr>
          <p:cNvPr id="2" name="TextBox 1"/>
          <p:cNvSpPr txBox="1"/>
          <p:nvPr/>
        </p:nvSpPr>
        <p:spPr>
          <a:xfrm>
            <a:off x="3971108" y="3944982"/>
            <a:ext cx="96665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64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45382" y="4763810"/>
            <a:ext cx="1058091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14</a:t>
            </a:r>
            <a:endParaRPr lang="en-SG" sz="5400" b="1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24607" y="3944982"/>
            <a:ext cx="10972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C00000"/>
                </a:solidFill>
              </a:rPr>
              <a:t>46</a:t>
            </a:r>
            <a:endParaRPr lang="en-SG" sz="54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7300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496535"/>
            <a:ext cx="11640256" cy="784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2" t="7477" r="77057" b="89939"/>
          <a:stretch/>
        </p:blipFill>
        <p:spPr>
          <a:xfrm>
            <a:off x="0" y="1281289"/>
            <a:ext cx="2403566" cy="92746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1233" y="2329934"/>
            <a:ext cx="6086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endParaRPr lang="en-SG" sz="4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t="28448" r="18288" b="61837"/>
          <a:stretch/>
        </p:blipFill>
        <p:spPr>
          <a:xfrm>
            <a:off x="-104503" y="3159003"/>
            <a:ext cx="12156803" cy="3582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20886" y="3934760"/>
            <a:ext cx="1005840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76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32319" y="5070555"/>
            <a:ext cx="1018903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70</a:t>
            </a:r>
            <a:endParaRPr lang="en-SG" sz="6000" b="1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63795" y="4054892"/>
            <a:ext cx="1031966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</a:rPr>
              <a:t>80</a:t>
            </a:r>
            <a:endParaRPr lang="en-SG" sz="6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990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412044" y="169818"/>
            <a:ext cx="11640256" cy="10711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91" t="42469" r="8122" b="10453"/>
          <a:stretch/>
        </p:blipFill>
        <p:spPr>
          <a:xfrm>
            <a:off x="91440" y="1240972"/>
            <a:ext cx="12100560" cy="5617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03332" y="6158168"/>
            <a:ext cx="2146339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596010" y="6136341"/>
            <a:ext cx="226429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9671" y="6149983"/>
            <a:ext cx="2152555" cy="523220"/>
          </a:xfrm>
          <a:prstGeom prst="rect">
            <a:avLst/>
          </a:prstGeom>
          <a:solidFill>
            <a:schemeClr val="accent4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464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allAtOnce" animBg="1"/>
      <p:bldP spid="10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4600"/>
            <a:ext cx="12192000" cy="307340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4521201" y="1685228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691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15" y="406726"/>
            <a:ext cx="4638256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" y="2"/>
            <a:ext cx="7244043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9" y="5617149"/>
            <a:ext cx="12143107" cy="1240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37740" y="3126411"/>
            <a:ext cx="5653824" cy="23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6187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7" t="16955" r="77822" b="79551"/>
          <a:stretch/>
        </p:blipFill>
        <p:spPr>
          <a:xfrm>
            <a:off x="304800" y="0"/>
            <a:ext cx="1876697" cy="16287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25" t="24268" r="12721" b="62110"/>
          <a:stretch/>
        </p:blipFill>
        <p:spPr>
          <a:xfrm>
            <a:off x="0" y="1628775"/>
            <a:ext cx="12393706" cy="5372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3065" y="2299066"/>
            <a:ext cx="538432" cy="11695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1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0125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000" b="1" dirty="0">
                <a:solidFill>
                  <a:srgbClr val="C00000"/>
                </a:solidFill>
              </a:rPr>
              <a:t>7</a:t>
            </a:r>
            <a:endParaRPr lang="en-SG" sz="7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34369" y="2171700"/>
            <a:ext cx="61885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43438" y="2171701"/>
            <a:ext cx="6000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2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16210" y="2288459"/>
            <a:ext cx="57150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7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072063"/>
            <a:ext cx="41433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37719" y="3671890"/>
            <a:ext cx="39220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5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086540" y="3645839"/>
            <a:ext cx="525275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4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56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8" t="45485" r="10274" b="12151"/>
          <a:stretch/>
        </p:blipFill>
        <p:spPr>
          <a:xfrm>
            <a:off x="0" y="895806"/>
            <a:ext cx="12304059" cy="58680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r="64066" b="70306"/>
          <a:stretch/>
        </p:blipFill>
        <p:spPr>
          <a:xfrm>
            <a:off x="0" y="-116542"/>
            <a:ext cx="3554838" cy="101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96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78" t="50639" r="9876" b="20667"/>
          <a:stretch/>
        </p:blipFill>
        <p:spPr>
          <a:xfrm>
            <a:off x="53788" y="968983"/>
            <a:ext cx="12192000" cy="61501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5943" y="156754"/>
            <a:ext cx="11652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2.a) </a:t>
            </a:r>
            <a:r>
              <a:rPr lang="en-US" sz="4000" b="1" dirty="0" err="1"/>
              <a:t>Kết</a:t>
            </a:r>
            <a:r>
              <a:rPr lang="en-US" sz="4000" b="1" dirty="0"/>
              <a:t> </a:t>
            </a:r>
            <a:r>
              <a:rPr lang="en-US" sz="4000" b="1" dirty="0" err="1"/>
              <a:t>quả</a:t>
            </a:r>
            <a:r>
              <a:rPr lang="en-US" sz="4000" b="1" dirty="0"/>
              <a:t> </a:t>
            </a:r>
            <a:r>
              <a:rPr lang="en-US" sz="4000" b="1" dirty="0" err="1"/>
              <a:t>phép</a:t>
            </a:r>
            <a:r>
              <a:rPr lang="en-US" sz="4000" b="1" dirty="0"/>
              <a:t> </a:t>
            </a:r>
            <a:r>
              <a:rPr lang="en-US" sz="4000" b="1" dirty="0" err="1"/>
              <a:t>tính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mỗi</a:t>
            </a:r>
            <a:r>
              <a:rPr lang="en-US" sz="4000" b="1" dirty="0"/>
              <a:t> </a:t>
            </a:r>
            <a:r>
              <a:rPr lang="en-US" sz="4000" b="1" dirty="0" err="1"/>
              <a:t>ngôi</a:t>
            </a:r>
            <a:r>
              <a:rPr lang="en-US" sz="4000" b="1" dirty="0"/>
              <a:t> </a:t>
            </a:r>
            <a:r>
              <a:rPr lang="en-US" sz="4000" b="1" dirty="0" err="1"/>
              <a:t>sao</a:t>
            </a:r>
            <a:r>
              <a:rPr lang="en-US" sz="4000" b="1" dirty="0"/>
              <a:t>.</a:t>
            </a:r>
            <a:endParaRPr lang="en-SG" sz="40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9629775" y="864640"/>
            <a:ext cx="2400300" cy="2150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sp>
        <p:nvSpPr>
          <p:cNvPr id="13" name="12-Point Star 12"/>
          <p:cNvSpPr/>
          <p:nvPr/>
        </p:nvSpPr>
        <p:spPr>
          <a:xfrm>
            <a:off x="10094559" y="5407373"/>
            <a:ext cx="2097441" cy="145062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4" name="12-Point Star 13"/>
          <p:cNvSpPr/>
          <p:nvPr/>
        </p:nvSpPr>
        <p:spPr>
          <a:xfrm>
            <a:off x="3836634" y="5376453"/>
            <a:ext cx="2097441" cy="1481547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15" name="12-Point Star 14"/>
          <p:cNvSpPr/>
          <p:nvPr/>
        </p:nvSpPr>
        <p:spPr>
          <a:xfrm>
            <a:off x="1166832" y="4883803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0" name="12-Point Star 19"/>
          <p:cNvSpPr/>
          <p:nvPr/>
        </p:nvSpPr>
        <p:spPr>
          <a:xfrm>
            <a:off x="8984466" y="1465729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2" name="12-Point Star 21"/>
          <p:cNvSpPr/>
          <p:nvPr/>
        </p:nvSpPr>
        <p:spPr>
          <a:xfrm>
            <a:off x="1121389" y="1026511"/>
            <a:ext cx="2097441" cy="2014538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4" name="12-Point Star 23"/>
          <p:cNvSpPr/>
          <p:nvPr/>
        </p:nvSpPr>
        <p:spPr>
          <a:xfrm>
            <a:off x="6821095" y="5607424"/>
            <a:ext cx="1934546" cy="1414311"/>
          </a:xfrm>
          <a:prstGeom prst="star1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5" name="TextBox 24"/>
          <p:cNvSpPr txBox="1"/>
          <p:nvPr/>
        </p:nvSpPr>
        <p:spPr>
          <a:xfrm>
            <a:off x="9340663" y="2033780"/>
            <a:ext cx="12715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26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624706" y="5657010"/>
            <a:ext cx="11695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</a:rPr>
              <a:t>40</a:t>
            </a:r>
            <a:endParaRPr lang="en-SG" sz="4800" b="1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26711" y="1657169"/>
            <a:ext cx="10487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723279" y="5458705"/>
            <a:ext cx="1096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26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364431" y="5716260"/>
            <a:ext cx="10587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40</a:t>
            </a:r>
            <a:endParaRPr lang="en-SG" sz="4800" b="1" dirty="0">
              <a:solidFill>
                <a:srgbClr val="C0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141809" y="6115050"/>
            <a:ext cx="9877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C00000"/>
                </a:solidFill>
              </a:rPr>
              <a:t>55</a:t>
            </a:r>
            <a:endParaRPr lang="en-SG" sz="4800" b="1" dirty="0">
              <a:solidFill>
                <a:srgbClr val="C00000"/>
              </a:solidFill>
            </a:endParaRPr>
          </a:p>
        </p:txBody>
      </p:sp>
      <p:pic>
        <p:nvPicPr>
          <p:cNvPr id="17" name="图片 17">
            <a:extLst>
              <a:ext uri="{FF2B5EF4-FFF2-40B4-BE49-F238E27FC236}">
                <a16:creationId xmlns:a16="http://schemas.microsoft.com/office/drawing/2014/main" id="{7FB76703-A69C-4217-82AE-C3C5A6AE32D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4778" y="-167345"/>
            <a:ext cx="1667222" cy="144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51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23377 0.18981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00" y="9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8884 0.1289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00" y="6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76181 0.4819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56007 0.5386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0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3.33333E-6 L -0.29117 0.607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00" y="30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5502E-6 1.48148E-6 L -0.02643 0.5388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0" y="26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0" grpId="0" animBg="1"/>
      <p:bldP spid="22" grpId="0" animBg="1"/>
      <p:bldP spid="24" grpId="0" animBg="1"/>
      <p:bldP spid="25" grpId="0"/>
      <p:bldP spid="27" grpId="0"/>
      <p:bldP spid="29" grpId="0"/>
      <p:bldP spid="3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9822" b="20384"/>
          <a:stretch/>
        </p:blipFill>
        <p:spPr>
          <a:xfrm>
            <a:off x="171450" y="766482"/>
            <a:ext cx="11836774" cy="607892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9" t="50302" r="6838" b="20384"/>
          <a:stretch/>
        </p:blipFill>
        <p:spPr>
          <a:xfrm>
            <a:off x="171450" y="3802170"/>
            <a:ext cx="12206288" cy="3043237"/>
          </a:xfrm>
          <a:prstGeom prst="rect">
            <a:avLst/>
          </a:prstGeom>
        </p:spPr>
      </p:pic>
      <p:sp>
        <p:nvSpPr>
          <p:cNvPr id="5" name="5-Point Star 4"/>
          <p:cNvSpPr/>
          <p:nvPr/>
        </p:nvSpPr>
        <p:spPr>
          <a:xfrm>
            <a:off x="50007" y="773221"/>
            <a:ext cx="3879056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47 - 7</a:t>
            </a:r>
            <a:endParaRPr lang="en-SG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5-Point Star 5"/>
          <p:cNvSpPr/>
          <p:nvPr/>
        </p:nvSpPr>
        <p:spPr>
          <a:xfrm>
            <a:off x="8414497" y="827010"/>
            <a:ext cx="3976688" cy="3028949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 + 5</a:t>
            </a:r>
            <a:endParaRPr lang="en-SG" sz="4000" dirty="0">
              <a:solidFill>
                <a:schemeClr val="tx1"/>
              </a:solidFill>
            </a:endParaRPr>
          </a:p>
        </p:txBody>
      </p:sp>
      <p:sp>
        <p:nvSpPr>
          <p:cNvPr id="7" name="5-Point Star 6"/>
          <p:cNvSpPr/>
          <p:nvPr/>
        </p:nvSpPr>
        <p:spPr>
          <a:xfrm>
            <a:off x="3889772" y="758933"/>
            <a:ext cx="4414838" cy="304323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+ 10</a:t>
            </a:r>
            <a:endParaRPr lang="en-SG" sz="3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2888" y="157163"/>
            <a:ext cx="11949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26.</a:t>
            </a:r>
            <a:endParaRPr lang="en-SG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009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35825" y="2271226"/>
            <a:ext cx="11753636" cy="2554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333" b="1" dirty="0" err="1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Bài</a:t>
            </a:r>
            <a:r>
              <a:rPr lang="en-US" altLang="zh-CN" sz="5333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39: </a:t>
            </a:r>
          </a:p>
          <a:p>
            <a:pPr algn="ctr"/>
            <a:r>
              <a:rPr lang="en-US" altLang="zh-CN" sz="5333" b="1" dirty="0">
                <a:ln w="9525"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CÁC SỐ VÀ PHÉP TÍNH TRONG PHẠM VI 100</a:t>
            </a:r>
          </a:p>
        </p:txBody>
      </p:sp>
      <p:pic>
        <p:nvPicPr>
          <p:cNvPr id="10" name="纯音乐 - 纯净小清新 - 钢琴版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39844" y="-17468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6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0">
        <p:dissolve/>
      </p:transition>
    </mc:Choice>
    <mc:Fallback xmlns="">
      <p:transition spd="slow" advTm="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0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82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8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2" decel="50000" autoRev="1" fill="hold">
                                          <p:stCondLst>
                                            <p:cond delay="18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4" fill="hold">
                                          <p:stCondLst>
                                            <p:cond delay="34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0" t="6212" r="8462" b="49791"/>
          <a:stretch/>
        </p:blipFill>
        <p:spPr>
          <a:xfrm>
            <a:off x="0" y="0"/>
            <a:ext cx="12271022" cy="664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9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6" t="6212" r="9904" b="85957"/>
          <a:stretch/>
        </p:blipFill>
        <p:spPr>
          <a:xfrm>
            <a:off x="257175" y="1"/>
            <a:ext cx="11801476" cy="12715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5938" y="2886075"/>
            <a:ext cx="9658349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23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SG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32" t="14791" r="37646" b="81684"/>
          <a:stretch/>
        </p:blipFill>
        <p:spPr>
          <a:xfrm>
            <a:off x="607219" y="1271589"/>
            <a:ext cx="11101388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25396" r="10583" b="50406"/>
          <a:stretch/>
        </p:blipFill>
        <p:spPr>
          <a:xfrm>
            <a:off x="-1" y="3729038"/>
            <a:ext cx="12192001" cy="312896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5876" y="1443038"/>
            <a:ext cx="1828800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endParaRPr lang="en-SG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00425" y="1443038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29250" y="1443038"/>
            <a:ext cx="1757363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en-SG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558338" y="1443038"/>
            <a:ext cx="16287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en-SG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39025" y="1447520"/>
            <a:ext cx="174307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975837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0" y="0"/>
            <a:ext cx="12191999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790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2" t="53333" r="8696" b="14732"/>
          <a:stretch/>
        </p:blipFill>
        <p:spPr>
          <a:xfrm>
            <a:off x="94456" y="-198196"/>
            <a:ext cx="12097544" cy="66792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4" t="61882" r="51179" b="34561"/>
          <a:stretch/>
        </p:blipFill>
        <p:spPr>
          <a:xfrm>
            <a:off x="636215" y="1497669"/>
            <a:ext cx="9143999" cy="1057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6215" y="2634866"/>
            <a:ext cx="5820128" cy="132343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67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cắm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SG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50640" y="1531424"/>
            <a:ext cx="1450446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  <a:endParaRPr lang="en-SG" sz="5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79415" y="1577590"/>
            <a:ext cx="14001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Times New Roman" panose="02020603050405020304" pitchFamily="18" charset="0"/>
              </a:rPr>
              <a:t>+</a:t>
            </a:r>
            <a:endParaRPr lang="en-SG" sz="44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57919" y="1577590"/>
            <a:ext cx="1407583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35</a:t>
            </a:r>
            <a:endParaRPr lang="en-SG" sz="5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8265740" y="1564338"/>
            <a:ext cx="122872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</a:rPr>
              <a:t>67</a:t>
            </a:r>
            <a:endParaRPr lang="en-SG" sz="54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4638" y="1568625"/>
            <a:ext cx="1400175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+mj-lt"/>
                <a:cs typeface="Times New Roman" panose="02020603050405020304" pitchFamily="18" charset="0"/>
              </a:rPr>
              <a:t>=</a:t>
            </a:r>
            <a:endParaRPr lang="en-SG" sz="4400" b="1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404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4471"/>
            <a:ext cx="12192000" cy="83182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2166" y="3599275"/>
            <a:ext cx="71294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Chào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tạm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biệt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.</a:t>
            </a:r>
          </a:p>
          <a:p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Hẹn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gặp</a:t>
            </a:r>
            <a:r>
              <a:rPr lang="en-US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en-US" sz="7200" b="1" dirty="0" err="1">
                <a:solidFill>
                  <a:srgbClr val="FF0000"/>
                </a:solidFill>
                <a:latin typeface="HP001 4 hàng" panose="020B0603050302020204" pitchFamily="34" charset="0"/>
              </a:rPr>
              <a:t>lại</a:t>
            </a:r>
            <a:endParaRPr lang="en-US" sz="7200" b="1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049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3755787"/>
            <a:ext cx="12306300" cy="310221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35413" y="2399603"/>
            <a:ext cx="3514436" cy="1743772"/>
            <a:chOff x="3764973" y="2644047"/>
            <a:chExt cx="2978727" cy="3277030"/>
          </a:xfrm>
        </p:grpSpPr>
        <p:sp>
          <p:nvSpPr>
            <p:cNvPr id="7" name="椭圆 6"/>
            <p:cNvSpPr/>
            <p:nvPr/>
          </p:nvSpPr>
          <p:spPr>
            <a:xfrm>
              <a:off x="3764973" y="2644047"/>
              <a:ext cx="2978727" cy="3277030"/>
            </a:xfrm>
            <a:prstGeom prst="ellipse">
              <a:avLst/>
            </a:prstGeom>
            <a:solidFill>
              <a:srgbClr val="10AB00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3900055" y="2761992"/>
              <a:ext cx="2757457" cy="27184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8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</a:t>
              </a:r>
              <a:endParaRPr lang="zh-CN" altLang="en-US" sz="8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8896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0">
        <p15:prstTrans prst="origami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6" name="图片 41995" descr="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915" y="406726"/>
            <a:ext cx="4638256" cy="3861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7" name="图片 41996" descr="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49" y="2"/>
            <a:ext cx="7244043" cy="6183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8" name="图片 41997" descr="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9" y="5617149"/>
            <a:ext cx="12143107" cy="124085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Hình ảnh 2">
            <a:extLst>
              <a:ext uri="{FF2B5EF4-FFF2-40B4-BE49-F238E27FC236}">
                <a16:creationId xmlns:a16="http://schemas.microsoft.com/office/drawing/2014/main" id="{AA7BA239-4C68-4410-86CE-8EC7FD42C03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1" t="42401" r="61347" b="52221"/>
          <a:stretch/>
        </p:blipFill>
        <p:spPr>
          <a:xfrm>
            <a:off x="737740" y="3126411"/>
            <a:ext cx="5653824" cy="235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26807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19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819"/>
          <a:stretch/>
        </p:blipFill>
        <p:spPr>
          <a:xfrm>
            <a:off x="-492854" y="-34144"/>
            <a:ext cx="12684854" cy="68921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486468" y="2752272"/>
            <a:ext cx="1129553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</a:t>
            </a:r>
            <a:endParaRPr lang="en-SG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86401" y="3888531"/>
            <a:ext cx="9743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6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65094" y="3888531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1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73021" y="5022676"/>
            <a:ext cx="1156447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80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86401" y="6161050"/>
            <a:ext cx="97432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5</a:t>
            </a:r>
            <a:endParaRPr lang="en-SG" sz="28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094" y="6161050"/>
            <a:ext cx="99448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3</a:t>
            </a:r>
            <a:endParaRPr lang="en-SG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9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6897" r="8462" b="74055"/>
          <a:stretch/>
        </p:blipFill>
        <p:spPr>
          <a:xfrm>
            <a:off x="90311" y="0"/>
            <a:ext cx="12101689" cy="65722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50844" y="2489607"/>
            <a:ext cx="44026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en-SG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331" y="2489607"/>
            <a:ext cx="66197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62207" y="2536375"/>
            <a:ext cx="67458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</a:t>
            </a:r>
            <a:endParaRPr lang="en-SG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338238" y="2578239"/>
            <a:ext cx="50941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en-SG" sz="4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358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97" r="77369" b="89527"/>
          <a:stretch/>
        </p:blipFill>
        <p:spPr>
          <a:xfrm>
            <a:off x="0" y="0"/>
            <a:ext cx="2877671" cy="990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2" t="27227" r="60650" b="68915"/>
          <a:stretch/>
        </p:blipFill>
        <p:spPr>
          <a:xfrm>
            <a:off x="0" y="1064911"/>
            <a:ext cx="4854388" cy="19410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088" y="5100638"/>
            <a:ext cx="585787" cy="1314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1" t="31633" r="61093" b="64121"/>
          <a:stretch/>
        </p:blipFill>
        <p:spPr>
          <a:xfrm>
            <a:off x="-1" y="3822540"/>
            <a:ext cx="4706471" cy="215277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786846" y="4634625"/>
            <a:ext cx="6113054" cy="1998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8" t="31857" r="9893" b="64553"/>
          <a:stretch/>
        </p:blipFill>
        <p:spPr>
          <a:xfrm>
            <a:off x="5338482" y="4271555"/>
            <a:ext cx="6853518" cy="162709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06" t="31411" r="34713" b="64403"/>
          <a:stretch/>
        </p:blipFill>
        <p:spPr>
          <a:xfrm>
            <a:off x="5338863" y="996138"/>
            <a:ext cx="6871063" cy="189687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676572" y="4210045"/>
            <a:ext cx="870982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C00000"/>
                </a:solidFill>
              </a:rPr>
              <a:t>3</a:t>
            </a:r>
            <a:endParaRPr lang="en-SG" sz="8000" b="1" dirty="0">
              <a:solidFill>
                <a:srgbClr val="C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72185" y="1452282"/>
            <a:ext cx="114492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4449" y="4483249"/>
            <a:ext cx="1112648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90</a:t>
            </a:r>
            <a:endParaRPr lang="en-SG" sz="7200" b="1" dirty="0">
              <a:solidFill>
                <a:srgbClr val="C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882128" y="4517511"/>
            <a:ext cx="96473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C00000"/>
                </a:solidFill>
              </a:rPr>
              <a:t>6</a:t>
            </a:r>
            <a:endParaRPr lang="en-SG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82" r="11015" b="34526"/>
          <a:stretch/>
        </p:blipFill>
        <p:spPr>
          <a:xfrm>
            <a:off x="-1" y="784753"/>
            <a:ext cx="12191999" cy="60732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6" t="21235" b="70306"/>
          <a:stretch/>
        </p:blipFill>
        <p:spPr>
          <a:xfrm>
            <a:off x="155140" y="0"/>
            <a:ext cx="12036859" cy="78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76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553</TotalTime>
  <Words>284</Words>
  <Application>Microsoft Office PowerPoint</Application>
  <PresentationFormat>Widescreen</PresentationFormat>
  <Paragraphs>121</Paragraphs>
  <Slides>34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等线</vt:lpstr>
      <vt:lpstr>等线 Light</vt:lpstr>
      <vt:lpstr>微软雅黑</vt:lpstr>
      <vt:lpstr>宋体</vt:lpstr>
      <vt:lpstr>Arial</vt:lpstr>
      <vt:lpstr>Arial-Rounded</vt:lpstr>
      <vt:lpstr>Calibri</vt:lpstr>
      <vt:lpstr>Calibri Light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Hường Phạm</dc:creator>
  <cp:lastModifiedBy>GHC</cp:lastModifiedBy>
  <cp:revision>111</cp:revision>
  <dcterms:created xsi:type="dcterms:W3CDTF">2020-08-15T03:21:16Z</dcterms:created>
  <dcterms:modified xsi:type="dcterms:W3CDTF">2024-05-17T13:36:00Z</dcterms:modified>
</cp:coreProperties>
</file>