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audio2.wav" ContentType="audio/wav"/>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36"/>
  </p:notesMasterIdLst>
  <p:handoutMasterIdLst>
    <p:handoutMasterId r:id="rId37"/>
  </p:handoutMasterIdLst>
  <p:sldIdLst>
    <p:sldId id="305" r:id="rId4"/>
    <p:sldId id="294" r:id="rId5"/>
    <p:sldId id="269" r:id="rId6"/>
    <p:sldId id="307" r:id="rId7"/>
    <p:sldId id="306" r:id="rId8"/>
    <p:sldId id="309" r:id="rId9"/>
    <p:sldId id="310" r:id="rId10"/>
    <p:sldId id="276" r:id="rId11"/>
    <p:sldId id="256" r:id="rId12"/>
    <p:sldId id="308" r:id="rId13"/>
    <p:sldId id="280" r:id="rId14"/>
    <p:sldId id="311" r:id="rId15"/>
    <p:sldId id="312" r:id="rId16"/>
    <p:sldId id="258" r:id="rId17"/>
    <p:sldId id="314" r:id="rId18"/>
    <p:sldId id="261" r:id="rId19"/>
    <p:sldId id="284" r:id="rId20"/>
    <p:sldId id="293" r:id="rId21"/>
    <p:sldId id="285" r:id="rId22"/>
    <p:sldId id="287" r:id="rId23"/>
    <p:sldId id="292" r:id="rId24"/>
    <p:sldId id="290" r:id="rId25"/>
    <p:sldId id="304" r:id="rId26"/>
    <p:sldId id="291" r:id="rId27"/>
    <p:sldId id="282" r:id="rId28"/>
    <p:sldId id="315" r:id="rId29"/>
    <p:sldId id="316" r:id="rId30"/>
    <p:sldId id="317" r:id="rId31"/>
    <p:sldId id="289" r:id="rId32"/>
    <p:sldId id="318" r:id="rId33"/>
    <p:sldId id="268" r:id="rId34"/>
    <p:sldId id="319" r:id="rId35"/>
  </p:sldIdLst>
  <p:sldSz cx="12192000" cy="6858000"/>
  <p:notesSz cx="6858000" cy="9144000"/>
  <p:embeddedFontLst>
    <p:embeddedFont>
      <p:font typeface="#9Slide07 HoneyCream" pitchFamily="2" charset="0"/>
      <p:regular r:id="rId38"/>
    </p:embeddedFont>
    <p:embeddedFont>
      <p:font typeface="UTM Avo" panose="02040603050506020204" pitchFamily="18" charset="0"/>
      <p:regular r:id="rId39"/>
      <p:bold r:id="rId40"/>
      <p:italic r:id="rId41"/>
      <p:boldItalic r:id="rId42"/>
    </p:embeddedFont>
    <p:embeddedFont>
      <p:font typeface="UTM Showcard" panose="02040603050506020204" pitchFamily="18" charset="0"/>
      <p:regular r:id="rId43"/>
    </p:embeddedFont>
    <p:embeddedFont>
      <p:font typeface="Roboto" panose="02000000000000000000" pitchFamily="2" charset="0"/>
      <p:regular r:id="rId44"/>
      <p:bold r:id="rId45"/>
      <p:italic r:id="rId46"/>
      <p:boldItalic r:id="rId47"/>
    </p:embeddedFont>
    <p:embeddedFont>
      <p:font typeface="Calibri Light" panose="020F0302020204030204" pitchFamily="34" charset="0"/>
      <p:regular r:id="rId48"/>
      <p:italic r:id="rId49"/>
    </p:embeddedFont>
    <p:embeddedFont>
      <p:font typeface="UTM Ericsson Capital" panose="02040603050506020204" pitchFamily="18" charset="0"/>
      <p:regular r:id="rId50"/>
    </p:embeddedFont>
    <p:embeddedFont>
      <p:font typeface="Calibri" panose="020F0502020204030204" pitchFamily="34" charset="0"/>
      <p:regular r:id="rId51"/>
      <p:bold r:id="rId52"/>
      <p:italic r:id="rId53"/>
      <p:boldItalic r:id="rId54"/>
    </p:embeddedFont>
    <p:embeddedFont>
      <p:font typeface="UTM Futura Extra" panose="02040603050506020204" pitchFamily="18" charset="0"/>
      <p:bold r:id="rId55"/>
    </p:embeddedFont>
    <p:embeddedFont>
      <p:font typeface="Cambria" panose="02040503050406030204" pitchFamily="18" charset="0"/>
      <p:regular r:id="rId56"/>
      <p:bold r:id="rId57"/>
      <p:italic r:id="rId58"/>
      <p:boldItalic r:id="rId59"/>
    </p:embeddedFont>
    <p:embeddedFont>
      <p:font typeface="SVN-Newton" panose="02040603050506020204" pitchFamily="18"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4C3C"/>
    <a:srgbClr val="8CEAB5"/>
    <a:srgbClr val="659144"/>
    <a:srgbClr val="D0A1FD"/>
    <a:srgbClr val="FB8BC6"/>
    <a:srgbClr val="66FFFF"/>
    <a:srgbClr val="FBE85B"/>
    <a:srgbClr val="66FF99"/>
    <a:srgbClr val="FEDA54"/>
    <a:srgbClr val="8BA4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033" autoAdjust="0"/>
  </p:normalViewPr>
  <p:slideViewPr>
    <p:cSldViewPr snapToGrid="0">
      <p:cViewPr varScale="1">
        <p:scale>
          <a:sx n="83" d="100"/>
          <a:sy n="83" d="100"/>
        </p:scale>
        <p:origin x="1085" y="77"/>
      </p:cViewPr>
      <p:guideLst>
        <p:guide orient="horz" pos="2160"/>
        <p:guide pos="3840"/>
      </p:guideLst>
    </p:cSldViewPr>
  </p:slideViewPr>
  <p:notesTextViewPr>
    <p:cViewPr>
      <p:scale>
        <a:sx n="1" d="1"/>
        <a:sy n="1" d="1"/>
      </p:scale>
      <p:origin x="0" y="0"/>
    </p:cViewPr>
  </p:notesTextViewPr>
  <p:sorterViewPr>
    <p:cViewPr>
      <p:scale>
        <a:sx n="100" d="100"/>
        <a:sy n="100" d="100"/>
      </p:scale>
      <p:origin x="0" y="5208"/>
    </p:cViewPr>
  </p:sorter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4" Type="http://schemas.openxmlformats.org/officeDocument/2006/relationships/slide" Target="slides/slide1.xml"/><Relationship Id="rId9"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CB760F-70C3-9B6C-7176-09F5AA8DC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7A1B334-8820-D1EE-4E05-A064F92F7C8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5F5B6A-A29F-4E53-A691-D41B2C338061}" type="datetimeFigureOut">
              <a:rPr lang="en-US" smtClean="0"/>
              <a:t>4/16/2024</a:t>
            </a:fld>
            <a:endParaRPr lang="en-US"/>
          </a:p>
        </p:txBody>
      </p:sp>
      <p:sp>
        <p:nvSpPr>
          <p:cNvPr id="4" name="Footer Placeholder 3">
            <a:extLst>
              <a:ext uri="{FF2B5EF4-FFF2-40B4-BE49-F238E27FC236}">
                <a16:creationId xmlns:a16="http://schemas.microsoft.com/office/drawing/2014/main" id="{FF80219D-9D4B-BCDA-E5BD-3032D01DE63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603DA44-50AE-CF09-8B33-D206B94491D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186A85-9660-4880-9CA1-DDE3C905E88E}" type="slidenum">
              <a:rPr lang="en-US" smtClean="0"/>
              <a:t>‹#›</a:t>
            </a:fld>
            <a:endParaRPr lang="en-US"/>
          </a:p>
        </p:txBody>
      </p:sp>
    </p:spTree>
    <p:extLst>
      <p:ext uri="{BB962C8B-B14F-4D97-AF65-F5344CB8AC3E}">
        <p14:creationId xmlns:p14="http://schemas.microsoft.com/office/powerpoint/2010/main" val="1788946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3C406F-5B86-4932-8534-F5B50A8E49DB}"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0ECD53-28E0-44BB-8F79-FD8467289D33}" type="slidenum">
              <a:rPr lang="en-US" smtClean="0"/>
              <a:t>‹#›</a:t>
            </a:fld>
            <a:endParaRPr lang="en-US"/>
          </a:p>
        </p:txBody>
      </p:sp>
    </p:spTree>
    <p:extLst>
      <p:ext uri="{BB962C8B-B14F-4D97-AF65-F5344CB8AC3E}">
        <p14:creationId xmlns:p14="http://schemas.microsoft.com/office/powerpoint/2010/main" val="2378065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70ECD53-28E0-44BB-8F79-FD8467289D33}" type="slidenum">
              <a:rPr lang="en-US" smtClean="0"/>
              <a:t>1</a:t>
            </a:fld>
            <a:endParaRPr lang="en-US"/>
          </a:p>
        </p:txBody>
      </p:sp>
    </p:spTree>
    <p:extLst>
      <p:ext uri="{BB962C8B-B14F-4D97-AF65-F5344CB8AC3E}">
        <p14:creationId xmlns:p14="http://schemas.microsoft.com/office/powerpoint/2010/main" val="1433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2990548"/>
      </p:ext>
    </p:extLst>
  </p:cSld>
  <p:clrMapOvr>
    <a:masterClrMapping/>
  </p:clrMapOvr>
  <p:transition spd="slow" advTm="0">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DF84-A14F-44E8-AE94-A41E5B4332F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44197D-CE90-4269-AA0C-B2DD0AA3BFF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70E32B-6C9B-4F15-8E0A-1207CB2E2309}"/>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5" name="Footer Placeholder 4">
            <a:extLst>
              <a:ext uri="{FF2B5EF4-FFF2-40B4-BE49-F238E27FC236}">
                <a16:creationId xmlns:a16="http://schemas.microsoft.com/office/drawing/2014/main" id="{F5547C84-772C-42FB-A7A3-AA68ACDDC7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ECA084-E383-4667-9C0C-A1E680DBE73F}"/>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50276275"/>
      </p:ext>
    </p:extLst>
  </p:cSld>
  <p:clrMapOvr>
    <a:masterClrMapping/>
  </p:clrMapOvr>
  <p:transition spd="slow" advTm="0">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EAF435-1D00-43A6-9749-92CAF70D02E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586AEC-7947-4ACF-B9BA-0FFF38EA9DE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3E9D13-9870-4DB1-AC8C-4B01AEEB741D}"/>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5" name="Footer Placeholder 4">
            <a:extLst>
              <a:ext uri="{FF2B5EF4-FFF2-40B4-BE49-F238E27FC236}">
                <a16:creationId xmlns:a16="http://schemas.microsoft.com/office/drawing/2014/main" id="{E0FB4318-789D-4D88-AAD3-282C5B29A7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79F81A-091D-41F5-B423-1DE8EC5B533C}"/>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980768810"/>
      </p:ext>
    </p:extLst>
  </p:cSld>
  <p:clrMapOvr>
    <a:masterClrMapping/>
  </p:clrMapOvr>
  <p:transition spd="slow" advTm="0">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AA2A6-D8A6-4C52-A7A1-E49ABDC11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2756A3-FE8C-43BC-BCA5-2701A18FF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A46B49-238A-4301-81A7-E3D55614A615}"/>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8F2FDCE-998A-4CF8-914F-18100695066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CFCCE3A-FB2B-4356-87D8-2CA9F9E5ABE6}"/>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44413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30C30-7D87-44E5-9F92-1B95CB2D7C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4C9BBB-F543-4B05-BEAF-FA627FACD9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393AFC-68E2-4A39-B7AC-B38F78F1C6BC}"/>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9FA5DE8-19A2-4777-82FA-EEB074CC378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867C6-03C5-409D-AD28-BE65892CC71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38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62D7F-34BF-4880-8473-95454CDCFD3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EF670F-7C0E-4D23-90D9-63BA0C24B9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2F5065-8417-44B3-A1E6-25C1CE02F267}"/>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5BBEA84-8A6C-4786-9B82-E27D986F436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3D94BF0-7449-4933-AFD5-BDC3374CEB8D}"/>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498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104E9-5E2A-4E9F-8439-FB6FFE82E8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A0C3E8-6405-463E-AF7C-66731DE5AF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A97699-A10F-499B-81C3-16C67AE750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9DC7CBB-0273-454B-BE3B-6B68339470C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C5CE4A57-B1BD-4CEF-B4D4-09DCEC9798D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7D91F8FA-12F3-4009-BABC-47063A7E45D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67103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D1E33-CD4B-4631-805E-8C03DFD965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391C6A7-1D73-4D02-800F-2ABD6B02A2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C4C1BA-64C0-47BC-B1E9-B4BFAE97A6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153E16-B655-42CF-B065-A8DC475536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E348B9-E4EF-4613-9151-13339F8AC8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8A2A43-8919-437C-BF9B-1EC10E7EDE6B}"/>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18EA66A9-E28B-45EE-8A99-6EFEF72AFE2B}"/>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9DCAD804-DAAC-4DDF-9EE0-88DEFB0391F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0218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1CD4-A2C5-4AE9-8CFA-68129C2B10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D3EA88-09F3-44EB-BCB2-D33E05285F58}"/>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A3E86D6C-2F6A-466F-8420-6467D25DC2B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16770D45-F094-47E1-ACF3-2FB9BA9DE285}"/>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040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D52260-2306-40DD-A62B-B312A44B5B2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09180CE4-78BE-4558-8440-D15607B07E0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270BD7BE-16EB-42C0-9739-03EC5610469B}"/>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63493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82323-C7EC-4B29-A2EF-83288721FE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782D6CA-3B63-4E5E-9460-D72B8C6852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003EE78-D9AA-4F33-B5B7-4501FDCB88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59EA8-30B2-4289-A240-4B884C057E51}"/>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1B67900-1F1F-4EB2-892A-5A4B6A54B53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71014A6-552C-458F-A79A-99E55731E6A7}"/>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503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600547"/>
      </p:ext>
    </p:extLst>
  </p:cSld>
  <p:clrMapOvr>
    <a:masterClrMapping/>
  </p:clrMapOvr>
  <p:transition spd="slow" advTm="0">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FC296-A538-4E3E-B697-D139B7A5B1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060DD-E6B6-4398-BDC9-DCD33A6207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7F799D-1B62-4DDD-9959-7B68D5FDC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083EB-3BB2-49D2-A6F0-9EB7588D04B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75C295-CD9D-4585-911E-F91FFA5A957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03263A2-EBF4-4D27-B547-9A36AA907E98}"/>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2333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FE1EF-5641-4826-979A-856F6B2FDB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43E30-96D6-40BE-969F-DAFB20D453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391B1F-9D88-462D-A9DC-FCB8D0AD49A2}"/>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3D0FA86-18C0-4DF5-98B4-3C24F854362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F664A00-8345-4912-BA33-79AF2343E142}"/>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19420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E4EAB7-13E9-42C9-9843-379B9E6658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5C9B10-D0DF-4CBA-B937-4E6844729C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2CAA72-7F82-48F8-8C1A-8B9084C6BEF4}"/>
              </a:ext>
            </a:extLst>
          </p:cNvPr>
          <p:cNvSpPr>
            <a:spLocks noGrp="1"/>
          </p:cNvSpPr>
          <p:nvPr>
            <p:ph type="dt" sz="half" idx="10"/>
          </p:nvPr>
        </p:nvSpPr>
        <p:spPr/>
        <p:txBody>
          <a:body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6D8747-9AC8-4BB5-8299-3559B060B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91DAA70-CF01-46F1-85BE-310E6CC6EFC3}"/>
              </a:ext>
            </a:extLst>
          </p:cNvPr>
          <p:cNvSpPr>
            <a:spLocks noGrp="1"/>
          </p:cNvSpPr>
          <p:nvPr>
            <p:ph type="sldNum" sz="quarter" idx="12"/>
          </p:nvPr>
        </p:nvSpPr>
        <p:spPr/>
        <p:txBody>
          <a:body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7819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230583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17021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81362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816615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383385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72683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016480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1B2A2-5189-43AF-911C-271B741955A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98737EA-940D-49F1-8705-A68369FCE6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DBDFD-C551-4BC2-B972-CA67EEF3D19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5" name="Footer Placeholder 4">
            <a:extLst>
              <a:ext uri="{FF2B5EF4-FFF2-40B4-BE49-F238E27FC236}">
                <a16:creationId xmlns:a16="http://schemas.microsoft.com/office/drawing/2014/main" id="{41AD7191-C41E-408B-9332-8D8AC361DC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729D208-789E-4C45-B94D-AFC071F4F42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2527199875"/>
      </p:ext>
    </p:extLst>
  </p:cSld>
  <p:clrMapOvr>
    <a:masterClrMapping/>
  </p:clrMapOvr>
  <p:transition spd="slow" advTm="0">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2761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5981806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52830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4/16/2024</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909953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6FAC7-3BB2-4EB0-9C93-EBC5AF48ED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EA0B81E-43B9-4824-A76F-E356AC833CF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77408A1-B155-4ED7-A892-CC6A24947D8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22FEE0-590D-4A4E-9538-6913441E72BA}"/>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6" name="Footer Placeholder 5">
            <a:extLst>
              <a:ext uri="{FF2B5EF4-FFF2-40B4-BE49-F238E27FC236}">
                <a16:creationId xmlns:a16="http://schemas.microsoft.com/office/drawing/2014/main" id="{F791F0FD-D694-4C2A-BACD-9477C7A149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0858F39-9E05-4EED-9EEE-6A0AB23C22F5}"/>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82602237"/>
      </p:ext>
    </p:extLst>
  </p:cSld>
  <p:clrMapOvr>
    <a:masterClrMapping/>
  </p:clrMapOvr>
  <p:transition spd="slow" advTm="0">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AB8AD-CF48-486E-BD5E-B932CD6F4E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08C3D59-2100-4CD6-B65E-E4E853B5BF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A67F441-0F4D-4C5F-A988-7FF857E725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9FED38-8B82-475F-BDE6-2B0D14B7C60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BD146B-ACAA-4506-BDF6-9F9FA90961E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7587B6-8D78-4BF7-86C3-E4AAC11D5B8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8" name="Footer Placeholder 7">
            <a:extLst>
              <a:ext uri="{FF2B5EF4-FFF2-40B4-BE49-F238E27FC236}">
                <a16:creationId xmlns:a16="http://schemas.microsoft.com/office/drawing/2014/main" id="{F11B4727-612C-4B63-97A8-3AD79573C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8CC0650-1F5D-414C-AFB7-6AB3F8ACA697}"/>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332231447"/>
      </p:ext>
    </p:extLst>
  </p:cSld>
  <p:clrMapOvr>
    <a:masterClrMapping/>
  </p:clrMapOvr>
  <p:transition spd="slow" advTm="0">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0007-A674-49D7-9F09-A0D871F29C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28F6200-596A-4D34-B6DF-2F77AA6EABA1}"/>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4" name="Footer Placeholder 3">
            <a:extLst>
              <a:ext uri="{FF2B5EF4-FFF2-40B4-BE49-F238E27FC236}">
                <a16:creationId xmlns:a16="http://schemas.microsoft.com/office/drawing/2014/main" id="{2BC6F51D-A9D0-416C-9B56-2FD18F6A10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59D15CC-C016-460D-A487-BCE60E35E64D}"/>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1261105627"/>
      </p:ext>
    </p:extLst>
  </p:cSld>
  <p:clrMapOvr>
    <a:masterClrMapping/>
  </p:clrMapOvr>
  <p:transition spd="slow" advTm="0">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E55A85C-158A-4AF2-8CB7-BF4097460A7E}"/>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3" name="Footer Placeholder 2">
            <a:extLst>
              <a:ext uri="{FF2B5EF4-FFF2-40B4-BE49-F238E27FC236}">
                <a16:creationId xmlns:a16="http://schemas.microsoft.com/office/drawing/2014/main" id="{CE941DAE-FA1C-4C26-8054-B72703A231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D567DC4-CEB6-47C3-8478-177F06ED8AA1}"/>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400080484"/>
      </p:ext>
    </p:extLst>
  </p:cSld>
  <p:clrMapOvr>
    <a:masterClrMapping/>
  </p:clrMapOvr>
  <p:transition spd="slow" advTm="0">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7DDA4-3C9C-403C-8E8B-E76B1076074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5E0400-7712-44C7-BE11-969285CA487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6A7290-C1BD-46D8-9B1B-A9FADF1634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CB668D-BA2D-443B-B4CE-4E7A1B2C8D0F}"/>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6" name="Footer Placeholder 5">
            <a:extLst>
              <a:ext uri="{FF2B5EF4-FFF2-40B4-BE49-F238E27FC236}">
                <a16:creationId xmlns:a16="http://schemas.microsoft.com/office/drawing/2014/main" id="{F5EE1B93-05C6-4B12-95F9-1F95B63BB81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D32E24B-C25C-4BF7-8F0E-B77A769F1BBE}"/>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3275508985"/>
      </p:ext>
    </p:extLst>
  </p:cSld>
  <p:clrMapOvr>
    <a:masterClrMapping/>
  </p:clrMapOvr>
  <p:transition spd="slow" advTm="0">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851E-8D37-4F09-BE83-C8BBD83B512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891D87-2898-49AB-A8A6-92566EFB13A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A61CB8-B0ED-4D94-B488-8C6AF154E8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A11F4D-D5BC-48B4-8F15-C9CAFA5E2CC2}"/>
              </a:ext>
            </a:extLst>
          </p:cNvPr>
          <p:cNvSpPr>
            <a:spLocks noGrp="1"/>
          </p:cNvSpPr>
          <p:nvPr>
            <p:ph type="dt" sz="half" idx="10"/>
          </p:nvPr>
        </p:nvSpPr>
        <p:spPr>
          <a:xfrm>
            <a:off x="838200" y="6356350"/>
            <a:ext cx="2743200" cy="365125"/>
          </a:xfrm>
          <a:prstGeom prst="rect">
            <a:avLst/>
          </a:prstGeom>
        </p:spPr>
        <p:txBody>
          <a:bodyPr/>
          <a:lstStyle/>
          <a:p>
            <a:fld id="{4251965E-A123-46A4-8BB6-7222575E8718}" type="datetimeFigureOut">
              <a:rPr lang="en-US" smtClean="0"/>
              <a:t>4/16/2024</a:t>
            </a:fld>
            <a:endParaRPr lang="en-US"/>
          </a:p>
        </p:txBody>
      </p:sp>
      <p:sp>
        <p:nvSpPr>
          <p:cNvPr id="6" name="Footer Placeholder 5">
            <a:extLst>
              <a:ext uri="{FF2B5EF4-FFF2-40B4-BE49-F238E27FC236}">
                <a16:creationId xmlns:a16="http://schemas.microsoft.com/office/drawing/2014/main" id="{9D9FA966-7D8B-4739-BE28-B74B8C47C6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7110ED-E065-4F5D-87DC-565A9512F994}"/>
              </a:ext>
            </a:extLst>
          </p:cNvPr>
          <p:cNvSpPr>
            <a:spLocks noGrp="1"/>
          </p:cNvSpPr>
          <p:nvPr>
            <p:ph type="sldNum" sz="quarter" idx="12"/>
          </p:nvPr>
        </p:nvSpPr>
        <p:spPr>
          <a:xfrm>
            <a:off x="8610600" y="6356350"/>
            <a:ext cx="2743200" cy="365125"/>
          </a:xfrm>
          <a:prstGeom prst="rect">
            <a:avLst/>
          </a:prstGeom>
        </p:spPr>
        <p:txBody>
          <a:bodyPr/>
          <a:lstStyle/>
          <a:p>
            <a:fld id="{E0608371-5CB2-4040-858C-7A0F21E5E893}" type="slidenum">
              <a:rPr lang="en-US" smtClean="0"/>
              <a:t>‹#›</a:t>
            </a:fld>
            <a:endParaRPr lang="en-US"/>
          </a:p>
        </p:txBody>
      </p:sp>
    </p:spTree>
    <p:extLst>
      <p:ext uri="{BB962C8B-B14F-4D97-AF65-F5344CB8AC3E}">
        <p14:creationId xmlns:p14="http://schemas.microsoft.com/office/powerpoint/2010/main" val="817261683"/>
      </p:ext>
    </p:extLst>
  </p:cSld>
  <p:clrMapOvr>
    <a:masterClrMapping/>
  </p:clrMapOvr>
  <p:transition spd="slow" advTm="0">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hyperlink" Target="https://www.facebook.com/groups/629898828017053" TargetMode="Externa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DB9735-7448-B736-3269-72AC762E3114}"/>
              </a:ext>
            </a:extLst>
          </p:cNvPr>
          <p:cNvPicPr>
            <a:picLocks noChangeAspect="1"/>
          </p:cNvPicPr>
          <p:nvPr userDrawn="1"/>
        </p:nvPicPr>
        <p:blipFill>
          <a:blip r:embed="rId14">
            <a:duotone>
              <a:schemeClr val="accent4">
                <a:shade val="45000"/>
                <a:satMod val="135000"/>
              </a:schemeClr>
              <a:prstClr val="white"/>
            </a:duotone>
          </a:blip>
          <a:stretch>
            <a:fillRect/>
          </a:stretch>
        </p:blipFill>
        <p:spPr>
          <a:xfrm>
            <a:off x="-368533" y="5998782"/>
            <a:ext cx="2188654" cy="951058"/>
          </a:xfrm>
          <a:prstGeom prst="rect">
            <a:avLst/>
          </a:prstGeom>
        </p:spPr>
      </p:pic>
      <p:pic>
        <p:nvPicPr>
          <p:cNvPr id="3" name="Picture 2">
            <a:extLst>
              <a:ext uri="{FF2B5EF4-FFF2-40B4-BE49-F238E27FC236}">
                <a16:creationId xmlns:a16="http://schemas.microsoft.com/office/drawing/2014/main" id="{CAC85FDE-021E-43B6-B792-1109D8EC0B08}"/>
              </a:ext>
            </a:extLst>
          </p:cNvPr>
          <p:cNvPicPr>
            <a:picLocks noChangeAspect="1"/>
          </p:cNvPicPr>
          <p:nvPr userDrawn="1"/>
        </p:nvPicPr>
        <p:blipFill>
          <a:blip r:embed="rId14">
            <a:duotone>
              <a:schemeClr val="accent2">
                <a:shade val="45000"/>
                <a:satMod val="135000"/>
              </a:schemeClr>
              <a:prstClr val="white"/>
            </a:duotone>
          </a:blip>
          <a:stretch>
            <a:fillRect/>
          </a:stretch>
        </p:blipFill>
        <p:spPr>
          <a:xfrm>
            <a:off x="10473494" y="-221073"/>
            <a:ext cx="2188654" cy="951058"/>
          </a:xfrm>
          <a:prstGeom prst="rect">
            <a:avLst/>
          </a:prstGeom>
        </p:spPr>
      </p:pic>
      <p:pic>
        <p:nvPicPr>
          <p:cNvPr id="4" name="Picture 3">
            <a:extLst>
              <a:ext uri="{FF2B5EF4-FFF2-40B4-BE49-F238E27FC236}">
                <a16:creationId xmlns:a16="http://schemas.microsoft.com/office/drawing/2014/main" id="{8FB410A6-76E6-7FB2-E66C-64F61FFB018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7667"/>
          <a:stretch/>
        </p:blipFill>
        <p:spPr>
          <a:xfrm>
            <a:off x="-2052204" y="-221073"/>
            <a:ext cx="2186247" cy="2317405"/>
          </a:xfrm>
          <a:prstGeom prst="rect">
            <a:avLst/>
          </a:prstGeom>
        </p:spPr>
      </p:pic>
      <p:pic>
        <p:nvPicPr>
          <p:cNvPr id="5" name="Picture 4">
            <a:extLst>
              <a:ext uri="{FF2B5EF4-FFF2-40B4-BE49-F238E27FC236}">
                <a16:creationId xmlns:a16="http://schemas.microsoft.com/office/drawing/2014/main" id="{B9FED1DC-F531-6972-1E72-8E2725B85FE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8142"/>
          <a:stretch/>
        </p:blipFill>
        <p:spPr>
          <a:xfrm>
            <a:off x="1616133" y="7791455"/>
            <a:ext cx="1824009" cy="2002485"/>
          </a:xfrm>
          <a:prstGeom prst="rect">
            <a:avLst/>
          </a:prstGeom>
        </p:spPr>
      </p:pic>
      <p:sp>
        <p:nvSpPr>
          <p:cNvPr id="6" name="TextBox 3">
            <a:extLst>
              <a:ext uri="{FF2B5EF4-FFF2-40B4-BE49-F238E27FC236}">
                <a16:creationId xmlns:a16="http://schemas.microsoft.com/office/drawing/2014/main" id="{1E5DF512-43DB-E88A-6003-B363353A92D2}"/>
              </a:ext>
            </a:extLst>
          </p:cNvPr>
          <p:cNvSpPr txBox="1"/>
          <p:nvPr userDrawn="1"/>
        </p:nvSpPr>
        <p:spPr>
          <a:xfrm>
            <a:off x="3048003" y="9098622"/>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7">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73"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7" name="Picture 6">
            <a:extLst>
              <a:ext uri="{FF2B5EF4-FFF2-40B4-BE49-F238E27FC236}">
                <a16:creationId xmlns:a16="http://schemas.microsoft.com/office/drawing/2014/main" id="{2ED84BB6-90E3-C814-79A9-1DAB917084C5}"/>
              </a:ext>
            </a:extLst>
          </p:cNvPr>
          <p:cNvPicPr>
            <a:picLocks noChangeAspect="1"/>
          </p:cNvPicPr>
          <p:nvPr userDrawn="1"/>
        </p:nvPicPr>
        <p:blipFill>
          <a:blip r:embed="rId14"/>
          <a:stretch>
            <a:fillRect/>
          </a:stretch>
        </p:blipFill>
        <p:spPr>
          <a:xfrm>
            <a:off x="-2054611" y="2040280"/>
            <a:ext cx="2188654" cy="951058"/>
          </a:xfrm>
          <a:prstGeom prst="rect">
            <a:avLst/>
          </a:prstGeom>
        </p:spPr>
      </p:pic>
      <p:pic>
        <p:nvPicPr>
          <p:cNvPr id="8" name="Picture 7">
            <a:extLst>
              <a:ext uri="{FF2B5EF4-FFF2-40B4-BE49-F238E27FC236}">
                <a16:creationId xmlns:a16="http://schemas.microsoft.com/office/drawing/2014/main" id="{9F97B029-B18B-B523-1005-8B0BDAADC1AA}"/>
              </a:ext>
            </a:extLst>
          </p:cNvPr>
          <p:cNvPicPr>
            <a:picLocks noChangeAspect="1"/>
          </p:cNvPicPr>
          <p:nvPr userDrawn="1"/>
        </p:nvPicPr>
        <p:blipFill>
          <a:blip r:embed="rId14"/>
          <a:stretch>
            <a:fillRect/>
          </a:stretch>
        </p:blipFill>
        <p:spPr>
          <a:xfrm>
            <a:off x="1433810" y="9474686"/>
            <a:ext cx="2188654" cy="951058"/>
          </a:xfrm>
          <a:prstGeom prst="rect">
            <a:avLst/>
          </a:prstGeom>
        </p:spPr>
      </p:pic>
    </p:spTree>
    <p:extLst>
      <p:ext uri="{BB962C8B-B14F-4D97-AF65-F5344CB8AC3E}">
        <p14:creationId xmlns:p14="http://schemas.microsoft.com/office/powerpoint/2010/main" val="33809669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Tm="0">
    <p:randomBar dir="ver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8F4220-8CCE-4FD4-8DF9-AF6494CFF1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D646534-11CB-4F6B-89DC-BE3EFD60F4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376143-A0CF-44C5-8DED-81D96E891A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B173D-4DF8-4C0E-9CA6-23136AE0735C}" type="datetimeFigureOut">
              <a:rPr lang="en-US" smtClean="0">
                <a:solidFill>
                  <a:prstClr val="black">
                    <a:tint val="75000"/>
                  </a:prstClr>
                </a:solidFill>
              </a:rPr>
              <a:pPr/>
              <a:t>4/16/2024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726BFDD-532F-41C5-87D1-D4469632DA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2F4744B-4BC3-4A1A-B229-4EB112138A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131CA1-26A2-4752-B2EB-D04F7E37C94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26069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1544021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6.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7.svg"/><Relationship Id="rId5" Type="http://schemas.openxmlformats.org/officeDocument/2006/relationships/image" Target="../media/image34.png"/><Relationship Id="rId4" Type="http://schemas.openxmlformats.org/officeDocument/2006/relationships/image" Target="../media/image24.sv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37.svg"/><Relationship Id="rId5" Type="http://schemas.openxmlformats.org/officeDocument/2006/relationships/image" Target="../media/image34.png"/><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39.pn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37.svg"/><Relationship Id="rId5" Type="http://schemas.openxmlformats.org/officeDocument/2006/relationships/image" Target="../media/image34.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41.png"/><Relationship Id="rId5" Type="http://schemas.microsoft.com/office/2007/relationships/hdphoto" Target="../media/hdphoto1.wdp"/><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7.xml"/><Relationship Id="rId7" Type="http://schemas.openxmlformats.org/officeDocument/2006/relationships/image" Target="../media/image31.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1.png"/><Relationship Id="rId5" Type="http://schemas.openxmlformats.org/officeDocument/2006/relationships/image" Target="../media/image24.svg"/><Relationship Id="rId10" Type="http://schemas.openxmlformats.org/officeDocument/2006/relationships/image" Target="../media/image42.png"/><Relationship Id="rId4" Type="http://schemas.openxmlformats.org/officeDocument/2006/relationships/image" Target="../media/image23.png"/><Relationship Id="rId9" Type="http://schemas.openxmlformats.org/officeDocument/2006/relationships/image" Target="../media/image33.svg"/></Relationships>
</file>

<file path=ppt/slides/_rels/slide17.xml.rels><?xml version="1.0" encoding="UTF-8" standalone="yes"?>
<Relationships xmlns="http://schemas.openxmlformats.org/package/2006/relationships"><Relationship Id="rId8" Type="http://schemas.openxmlformats.org/officeDocument/2006/relationships/image" Target="../media/image45.jpg"/><Relationship Id="rId13" Type="http://schemas.openxmlformats.org/officeDocument/2006/relationships/image" Target="../media/image31.svg"/><Relationship Id="rId3" Type="http://schemas.openxmlformats.org/officeDocument/2006/relationships/image" Target="../media/image23.png"/><Relationship Id="rId7" Type="http://schemas.openxmlformats.org/officeDocument/2006/relationships/image" Target="../media/image37.svg"/><Relationship Id="rId12"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4.png"/><Relationship Id="rId11" Type="http://schemas.openxmlformats.org/officeDocument/2006/relationships/image" Target="../media/image48.jpg"/><Relationship Id="rId5" Type="http://schemas.openxmlformats.org/officeDocument/2006/relationships/image" Target="../media/image43.JPG"/><Relationship Id="rId15" Type="http://schemas.openxmlformats.org/officeDocument/2006/relationships/image" Target="../media/image33.svg"/><Relationship Id="rId10" Type="http://schemas.openxmlformats.org/officeDocument/2006/relationships/image" Target="../media/image47.jpg"/><Relationship Id="rId4" Type="http://schemas.openxmlformats.org/officeDocument/2006/relationships/image" Target="../media/image24.svg"/><Relationship Id="rId9" Type="http://schemas.openxmlformats.org/officeDocument/2006/relationships/image" Target="../media/image46.jpg"/><Relationship Id="rId14" Type="http://schemas.openxmlformats.org/officeDocument/2006/relationships/image" Target="../media/image50.png"/></Relationships>
</file>

<file path=ppt/slides/_rels/slide18.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49.png"/><Relationship Id="rId3" Type="http://schemas.openxmlformats.org/officeDocument/2006/relationships/image" Target="../media/image23.png"/><Relationship Id="rId7" Type="http://schemas.openxmlformats.org/officeDocument/2006/relationships/image" Target="../media/image51.jpeg"/><Relationship Id="rId12" Type="http://schemas.openxmlformats.org/officeDocument/2006/relationships/image" Target="../media/image56.png"/><Relationship Id="rId2" Type="http://schemas.openxmlformats.org/officeDocument/2006/relationships/slideLayout" Target="../slideLayouts/slideLayout7.xml"/><Relationship Id="rId16" Type="http://schemas.openxmlformats.org/officeDocument/2006/relationships/image" Target="../media/image33.svg"/><Relationship Id="rId1" Type="http://schemas.openxmlformats.org/officeDocument/2006/relationships/tags" Target="../tags/tag6.xml"/><Relationship Id="rId6" Type="http://schemas.openxmlformats.org/officeDocument/2006/relationships/image" Target="../media/image37.svg"/><Relationship Id="rId11" Type="http://schemas.openxmlformats.org/officeDocument/2006/relationships/image" Target="../media/image55.png"/><Relationship Id="rId5" Type="http://schemas.openxmlformats.org/officeDocument/2006/relationships/image" Target="../media/image44.png"/><Relationship Id="rId15" Type="http://schemas.openxmlformats.org/officeDocument/2006/relationships/image" Target="../media/image50.png"/><Relationship Id="rId10" Type="http://schemas.openxmlformats.org/officeDocument/2006/relationships/image" Target="../media/image54.jpg"/><Relationship Id="rId4" Type="http://schemas.openxmlformats.org/officeDocument/2006/relationships/image" Target="../media/image24.svg"/><Relationship Id="rId9" Type="http://schemas.openxmlformats.org/officeDocument/2006/relationships/image" Target="../media/image53.jpg"/><Relationship Id="rId14" Type="http://schemas.openxmlformats.org/officeDocument/2006/relationships/image" Target="../media/image31.sv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24.svg"/><Relationship Id="rId9" Type="http://schemas.openxmlformats.org/officeDocument/2006/relationships/image" Target="../media/image60.jp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62.jpeg"/><Relationship Id="rId13" Type="http://schemas.openxmlformats.org/officeDocument/2006/relationships/image" Target="../media/image31.svg"/><Relationship Id="rId3" Type="http://schemas.openxmlformats.org/officeDocument/2006/relationships/image" Target="../media/image23.png"/><Relationship Id="rId7" Type="http://schemas.openxmlformats.org/officeDocument/2006/relationships/image" Target="../media/image37.svg"/><Relationship Id="rId12" Type="http://schemas.openxmlformats.org/officeDocument/2006/relationships/image" Target="../media/image49.pn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4.png"/><Relationship Id="rId11" Type="http://schemas.openxmlformats.org/officeDocument/2006/relationships/image" Target="../media/image65.jpeg"/><Relationship Id="rId5" Type="http://schemas.openxmlformats.org/officeDocument/2006/relationships/image" Target="../media/image61.JPG"/><Relationship Id="rId15" Type="http://schemas.openxmlformats.org/officeDocument/2006/relationships/image" Target="../media/image33.svg"/><Relationship Id="rId10" Type="http://schemas.openxmlformats.org/officeDocument/2006/relationships/image" Target="../media/image64.jpg"/><Relationship Id="rId4" Type="http://schemas.openxmlformats.org/officeDocument/2006/relationships/image" Target="../media/image24.svg"/><Relationship Id="rId9" Type="http://schemas.openxmlformats.org/officeDocument/2006/relationships/image" Target="../media/image63.jpeg"/><Relationship Id="rId1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66.png"/><Relationship Id="rId4"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24.svg"/><Relationship Id="rId9"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69.png"/><Relationship Id="rId12" Type="http://schemas.openxmlformats.org/officeDocument/2006/relationships/image" Target="../media/image72.jpe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68.png"/><Relationship Id="rId11" Type="http://schemas.openxmlformats.org/officeDocument/2006/relationships/image" Target="../media/image71.jpeg"/><Relationship Id="rId5" Type="http://schemas.openxmlformats.org/officeDocument/2006/relationships/image" Target="../media/image67.png"/><Relationship Id="rId10" Type="http://schemas.openxmlformats.org/officeDocument/2006/relationships/image" Target="../media/image70.jpeg"/><Relationship Id="rId4" Type="http://schemas.openxmlformats.org/officeDocument/2006/relationships/image" Target="../media/image24.svg"/><Relationship Id="rId9"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7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svg"/><Relationship Id="rId3" Type="http://schemas.openxmlformats.org/officeDocument/2006/relationships/image" Target="../media/image24.sv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31.svg"/><Relationship Id="rId15" Type="http://schemas.openxmlformats.org/officeDocument/2006/relationships/image" Target="../media/image75.pn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74.png"/></Relationships>
</file>

<file path=ppt/slides/_rels/slide26.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24.sv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3" Type="http://schemas.openxmlformats.org/officeDocument/2006/relationships/image" Target="../media/image24.sv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76.png"/></Relationships>
</file>

<file path=ppt/slides/_rels/slide28.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24.sv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76.png"/></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4.svg"/><Relationship Id="rId7" Type="http://schemas.openxmlformats.org/officeDocument/2006/relationships/image" Target="../media/image76.png"/><Relationship Id="rId12" Type="http://schemas.openxmlformats.org/officeDocument/2006/relationships/image" Target="../media/image82.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80.png"/><Relationship Id="rId11" Type="http://schemas.openxmlformats.org/officeDocument/2006/relationships/image" Target="../media/image81.png"/><Relationship Id="rId5" Type="http://schemas.openxmlformats.org/officeDocument/2006/relationships/image" Target="../media/image79.png"/><Relationship Id="rId10" Type="http://schemas.microsoft.com/office/2007/relationships/hdphoto" Target="../media/hdphoto1.wdp"/><Relationship Id="rId4" Type="http://schemas.openxmlformats.org/officeDocument/2006/relationships/image" Target="../media/image24.png"/><Relationship Id="rId9"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24.svg"/><Relationship Id="rId7"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3.wdp"/><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90.png"/><Relationship Id="rId18" Type="http://schemas.openxmlformats.org/officeDocument/2006/relationships/image" Target="../media/image94.png"/><Relationship Id="rId3" Type="http://schemas.openxmlformats.org/officeDocument/2006/relationships/image" Target="../media/image24.svg"/><Relationship Id="rId7" Type="http://schemas.openxmlformats.org/officeDocument/2006/relationships/image" Target="../media/image85.png"/><Relationship Id="rId12" Type="http://schemas.openxmlformats.org/officeDocument/2006/relationships/image" Target="../media/image89.png"/><Relationship Id="rId17" Type="http://schemas.openxmlformats.org/officeDocument/2006/relationships/image" Target="../media/image93.png"/><Relationship Id="rId2" Type="http://schemas.openxmlformats.org/officeDocument/2006/relationships/image" Target="../media/image23.png"/><Relationship Id="rId16" Type="http://schemas.microsoft.com/office/2007/relationships/hdphoto" Target="../media/hdphoto4.wdp"/><Relationship Id="rId20"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88.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87.png"/><Relationship Id="rId19" Type="http://schemas.openxmlformats.org/officeDocument/2006/relationships/image" Target="../media/image95.png"/><Relationship Id="rId4" Type="http://schemas.openxmlformats.org/officeDocument/2006/relationships/image" Target="../media/image83.png"/><Relationship Id="rId9" Type="http://schemas.openxmlformats.org/officeDocument/2006/relationships/image" Target="../media/image86.png"/><Relationship Id="rId14" Type="http://schemas.openxmlformats.org/officeDocument/2006/relationships/image" Target="../media/image9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jpe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svg"/><Relationship Id="rId7" Type="http://schemas.openxmlformats.org/officeDocument/2006/relationships/image" Target="../media/image27.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microsoft.com/office/2007/relationships/hdphoto" Target="../media/hdphoto1.wdp"/></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7.svg"/><Relationship Id="rId3" Type="http://schemas.openxmlformats.org/officeDocument/2006/relationships/image" Target="../media/image24.svg"/><Relationship Id="rId7" Type="http://schemas.openxmlformats.org/officeDocument/2006/relationships/image" Target="../media/image33.svg"/><Relationship Id="rId12" Type="http://schemas.openxmlformats.org/officeDocument/2006/relationships/image" Target="../media/image3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33.png"/><Relationship Id="rId5" Type="http://schemas.openxmlformats.org/officeDocument/2006/relationships/image" Target="../media/image31.svg"/><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image" Target="../media/image31.png"/><Relationship Id="rId1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F5448408-C7A3-0361-A81A-EB4C42A225BC}"/>
              </a:ext>
            </a:extLst>
          </p:cNvPr>
          <p:cNvPicPr>
            <a:picLocks noChangeAspect="1"/>
          </p:cNvPicPr>
          <p:nvPr/>
        </p:nvPicPr>
        <p:blipFill rotWithShape="1">
          <a:blip r:embed="rId3">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760" y="128484"/>
            <a:ext cx="12786514" cy="680572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81" y="3245502"/>
            <a:ext cx="2333856" cy="3387969"/>
          </a:xfrm>
          <a:prstGeom prst="rect">
            <a:avLst/>
          </a:prstGeom>
          <a:effectLst>
            <a:outerShdw blurRad="76200" dir="13500000" sy="23000" kx="1200000" algn="br" rotWithShape="0">
              <a:prstClr val="black">
                <a:alpha val="37000"/>
              </a:prstClr>
            </a:outerShdw>
          </a:effectLst>
        </p:spPr>
      </p:pic>
      <p:pic>
        <p:nvPicPr>
          <p:cNvPr id="6" name="Picture 5">
            <a:extLst>
              <a:ext uri="{FF2B5EF4-FFF2-40B4-BE49-F238E27FC236}">
                <a16:creationId xmlns:a16="http://schemas.microsoft.com/office/drawing/2014/main" id="{7A93FA52-91A8-D74B-E5C4-F05EEC9A11C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52" y="-112234"/>
            <a:ext cx="1361866" cy="1361866"/>
          </a:xfrm>
          <a:prstGeom prst="rect">
            <a:avLst/>
          </a:prstGeom>
        </p:spPr>
      </p:pic>
      <p:pic>
        <p:nvPicPr>
          <p:cNvPr id="7" name="Picture 6">
            <a:extLst>
              <a:ext uri="{FF2B5EF4-FFF2-40B4-BE49-F238E27FC236}">
                <a16:creationId xmlns:a16="http://schemas.microsoft.com/office/drawing/2014/main" id="{E02B2BFD-E586-B5DA-3AC5-FAFC023E291E}"/>
              </a:ext>
            </a:extLst>
          </p:cNvPr>
          <p:cNvPicPr>
            <a:picLocks noChangeAspect="1"/>
          </p:cNvPicPr>
          <p:nvPr/>
        </p:nvPicPr>
        <p:blipFill>
          <a:blip r:embed="rId7"/>
          <a:stretch>
            <a:fillRect/>
          </a:stretch>
        </p:blipFill>
        <p:spPr>
          <a:xfrm>
            <a:off x="3916095" y="124177"/>
            <a:ext cx="3907105" cy="985355"/>
          </a:xfrm>
          <a:prstGeom prst="rect">
            <a:avLst/>
          </a:prstGeom>
        </p:spPr>
      </p:pic>
      <p:grpSp>
        <p:nvGrpSpPr>
          <p:cNvPr id="3" name="Group 2">
            <a:extLst>
              <a:ext uri="{FF2B5EF4-FFF2-40B4-BE49-F238E27FC236}">
                <a16:creationId xmlns:a16="http://schemas.microsoft.com/office/drawing/2014/main" id="{E9112982-F7DC-42DF-68A5-6C7275FB90F5}"/>
              </a:ext>
            </a:extLst>
          </p:cNvPr>
          <p:cNvGrpSpPr/>
          <p:nvPr/>
        </p:nvGrpSpPr>
        <p:grpSpPr>
          <a:xfrm>
            <a:off x="636781" y="471099"/>
            <a:ext cx="10388484" cy="4470092"/>
            <a:chOff x="636781" y="471099"/>
            <a:chExt cx="10388484" cy="4470092"/>
          </a:xfrm>
        </p:grpSpPr>
        <p:grpSp>
          <p:nvGrpSpPr>
            <p:cNvPr id="18" name="Group 17">
              <a:extLst>
                <a:ext uri="{FF2B5EF4-FFF2-40B4-BE49-F238E27FC236}">
                  <a16:creationId xmlns:a16="http://schemas.microsoft.com/office/drawing/2014/main" id="{DFEAB2B6-C4C6-EA1D-5DAD-9121FCA88371}"/>
                </a:ext>
              </a:extLst>
            </p:cNvPr>
            <p:cNvGrpSpPr/>
            <p:nvPr/>
          </p:nvGrpSpPr>
          <p:grpSpPr>
            <a:xfrm>
              <a:off x="636781" y="471099"/>
              <a:ext cx="10388484" cy="3744588"/>
              <a:chOff x="636781" y="471099"/>
              <a:chExt cx="10388484" cy="3744588"/>
            </a:xfrm>
          </p:grpSpPr>
          <p:pic>
            <p:nvPicPr>
              <p:cNvPr id="5" name="Picture 4">
                <a:extLst>
                  <a:ext uri="{FF2B5EF4-FFF2-40B4-BE49-F238E27FC236}">
                    <a16:creationId xmlns:a16="http://schemas.microsoft.com/office/drawing/2014/main" id="{A352EB59-4FAC-54C0-AD9C-D3530AFCF0C4}"/>
                  </a:ext>
                </a:extLst>
              </p:cNvPr>
              <p:cNvPicPr>
                <a:picLocks noChangeAspect="1"/>
              </p:cNvPicPr>
              <p:nvPr/>
            </p:nvPicPr>
            <p:blipFill>
              <a:blip r:embed="rId8"/>
              <a:stretch>
                <a:fillRect/>
              </a:stretch>
            </p:blipFill>
            <p:spPr>
              <a:xfrm>
                <a:off x="636781" y="1008913"/>
                <a:ext cx="10388484" cy="3206774"/>
              </a:xfrm>
              <a:prstGeom prst="rect">
                <a:avLst/>
              </a:prstGeom>
            </p:spPr>
          </p:pic>
          <p:pic>
            <p:nvPicPr>
              <p:cNvPr id="13" name="Picture 12">
                <a:extLst>
                  <a:ext uri="{FF2B5EF4-FFF2-40B4-BE49-F238E27FC236}">
                    <a16:creationId xmlns:a16="http://schemas.microsoft.com/office/drawing/2014/main" id="{D5D41570-83A8-9E3E-2F67-4817028B88B9}"/>
                  </a:ext>
                </a:extLst>
              </p:cNvPr>
              <p:cNvPicPr>
                <a:picLocks noChangeAspect="1"/>
              </p:cNvPicPr>
              <p:nvPr/>
            </p:nvPicPr>
            <p:blipFill>
              <a:blip r:embed="rId9"/>
              <a:stretch>
                <a:fillRect/>
              </a:stretch>
            </p:blipFill>
            <p:spPr>
              <a:xfrm>
                <a:off x="909161" y="471099"/>
                <a:ext cx="2334970" cy="1731414"/>
              </a:xfrm>
              <a:prstGeom prst="rect">
                <a:avLst/>
              </a:prstGeom>
            </p:spPr>
          </p:pic>
        </p:grpSp>
        <p:pic>
          <p:nvPicPr>
            <p:cNvPr id="10" name="Picture 9">
              <a:extLst>
                <a:ext uri="{FF2B5EF4-FFF2-40B4-BE49-F238E27FC236}">
                  <a16:creationId xmlns:a16="http://schemas.microsoft.com/office/drawing/2014/main" id="{70713B3A-1BE3-6270-DC01-A8FFA822504A}"/>
                </a:ext>
              </a:extLst>
            </p:cNvPr>
            <p:cNvPicPr>
              <a:picLocks noChangeAspect="1"/>
            </p:cNvPicPr>
            <p:nvPr/>
          </p:nvPicPr>
          <p:blipFill>
            <a:blip r:embed="rId10"/>
            <a:stretch>
              <a:fillRect/>
            </a:stretch>
          </p:blipFill>
          <p:spPr>
            <a:xfrm>
              <a:off x="4789691" y="3260497"/>
              <a:ext cx="2333855" cy="1680694"/>
            </a:xfrm>
            <a:prstGeom prst="rect">
              <a:avLst/>
            </a:prstGeom>
          </p:spPr>
        </p:pic>
      </p:grpSp>
    </p:spTree>
    <p:extLst>
      <p:ext uri="{BB962C8B-B14F-4D97-AF65-F5344CB8AC3E}">
        <p14:creationId xmlns:p14="http://schemas.microsoft.com/office/powerpoint/2010/main" val="733956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53" presetClass="entr" presetSubtype="16" fill="hold" nodeType="withEffect">
                                  <p:stCondLst>
                                    <p:cond delay="1500"/>
                                  </p:stCondLst>
                                  <p:childTnLst>
                                    <p:set>
                                      <p:cBhvr>
                                        <p:cTn id="9" dur="1" fill="hold">
                                          <p:stCondLst>
                                            <p:cond delay="0"/>
                                          </p:stCondLst>
                                        </p:cTn>
                                        <p:tgtEl>
                                          <p:spTgt spid="4"/>
                                        </p:tgtEl>
                                        <p:attrNameLst>
                                          <p:attrName>style.visibility</p:attrName>
                                        </p:attrNameLst>
                                      </p:cBhvr>
                                      <p:to>
                                        <p:strVal val="visible"/>
                                      </p:to>
                                    </p:set>
                                    <p:anim calcmode="lin" valueType="num">
                                      <p:cBhvr>
                                        <p:cTn id="10" dur="1000" fill="hold"/>
                                        <p:tgtEl>
                                          <p:spTgt spid="4"/>
                                        </p:tgtEl>
                                        <p:attrNameLst>
                                          <p:attrName>ppt_w</p:attrName>
                                        </p:attrNameLst>
                                      </p:cBhvr>
                                      <p:tavLst>
                                        <p:tav tm="0">
                                          <p:val>
                                            <p:fltVal val="0"/>
                                          </p:val>
                                        </p:tav>
                                        <p:tav tm="100000">
                                          <p:val>
                                            <p:strVal val="#ppt_w"/>
                                          </p:val>
                                        </p:tav>
                                      </p:tavLst>
                                    </p:anim>
                                    <p:anim calcmode="lin" valueType="num">
                                      <p:cBhvr>
                                        <p:cTn id="11" dur="1000" fill="hold"/>
                                        <p:tgtEl>
                                          <p:spTgt spid="4"/>
                                        </p:tgtEl>
                                        <p:attrNameLst>
                                          <p:attrName>ppt_h</p:attrName>
                                        </p:attrNameLst>
                                      </p:cBhvr>
                                      <p:tavLst>
                                        <p:tav tm="0">
                                          <p:val>
                                            <p:fltVal val="0"/>
                                          </p:val>
                                        </p:tav>
                                        <p:tav tm="100000">
                                          <p:val>
                                            <p:strVal val="#ppt_h"/>
                                          </p:val>
                                        </p:tav>
                                      </p:tavLst>
                                    </p:anim>
                                    <p:animEffect transition="in" filter="fade">
                                      <p:cBhvr>
                                        <p:cTn id="12" dur="10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par>
                          <p:cTn id="16" fill="hold">
                            <p:stCondLst>
                              <p:cond delay="2500"/>
                            </p:stCondLst>
                            <p:childTnLst>
                              <p:par>
                                <p:cTn id="17" presetID="14" presetClass="entr" presetSubtype="1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5" name="Oval 74">
            <a:extLst>
              <a:ext uri="{FF2B5EF4-FFF2-40B4-BE49-F238E27FC236}">
                <a16:creationId xmlns:a16="http://schemas.microsoft.com/office/drawing/2014/main" id="{6810038C-1D05-4472-91D6-BF041316D80D}"/>
              </a:ext>
            </a:extLst>
          </p:cNvPr>
          <p:cNvSpPr/>
          <p:nvPr/>
        </p:nvSpPr>
        <p:spPr>
          <a:xfrm>
            <a:off x="895182" y="4444899"/>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1417637"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Oval 88"/>
          <p:cNvSpPr/>
          <p:nvPr/>
        </p:nvSpPr>
        <p:spPr>
          <a:xfrm>
            <a:off x="675437" y="609920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6935137" y="6463974"/>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Heart 90"/>
          <p:cNvSpPr/>
          <p:nvPr/>
        </p:nvSpPr>
        <p:spPr>
          <a:xfrm>
            <a:off x="10278806" y="770202"/>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2" name="Picture 91"/>
          <p:cNvPicPr>
            <a:picLocks noChangeAspect="1"/>
          </p:cNvPicPr>
          <p:nvPr/>
        </p:nvPicPr>
        <p:blipFill rotWithShape="1">
          <a:blip r:embed="rId5">
            <a:extLst>
              <a:ext uri="{28A0092B-C50C-407E-A947-70E740481C1C}">
                <a14:useLocalDpi xmlns:a14="http://schemas.microsoft.com/office/drawing/2010/main" val="0"/>
              </a:ext>
            </a:extLst>
          </a:blip>
          <a:srcRect l="8109" t="33202" r="8160" b="13673"/>
          <a:stretch/>
        </p:blipFill>
        <p:spPr>
          <a:xfrm>
            <a:off x="0" y="1886672"/>
            <a:ext cx="12192000" cy="4971327"/>
          </a:xfrm>
          <a:prstGeom prst="rect">
            <a:avLst/>
          </a:prstGeom>
        </p:spPr>
      </p:pic>
      <p:sp>
        <p:nvSpPr>
          <p:cNvPr id="5" name="Rectangle 4">
            <a:extLst>
              <a:ext uri="{FF2B5EF4-FFF2-40B4-BE49-F238E27FC236}">
                <a16:creationId xmlns:a16="http://schemas.microsoft.com/office/drawing/2014/main" id="{27BA29D2-AB17-C093-C257-1C698915CD9D}"/>
              </a:ext>
            </a:extLst>
          </p:cNvPr>
          <p:cNvSpPr/>
          <p:nvPr/>
        </p:nvSpPr>
        <p:spPr>
          <a:xfrm>
            <a:off x="306182" y="225818"/>
            <a:ext cx="11611172" cy="1075193"/>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latin typeface="UTM Avo" panose="02040603050506020204" pitchFamily="18" charset="0"/>
              </a:rPr>
              <a:t>1. Đọc thông tin và quan sát hình 5 đến 9, em hãy:</a:t>
            </a:r>
            <a:endParaRPr lang="en-US" sz="3600" b="1" dirty="0">
              <a:latin typeface="UTM Avo" panose="02040603050506020204" pitchFamily="18" charset="0"/>
            </a:endParaRPr>
          </a:p>
        </p:txBody>
      </p:sp>
      <p:sp>
        <p:nvSpPr>
          <p:cNvPr id="6" name="Rectangle 5">
            <a:extLst>
              <a:ext uri="{FF2B5EF4-FFF2-40B4-BE49-F238E27FC236}">
                <a16:creationId xmlns:a16="http://schemas.microsoft.com/office/drawing/2014/main" id="{C027B30D-D52D-C29C-F15A-8EF22E66509F}"/>
              </a:ext>
            </a:extLst>
          </p:cNvPr>
          <p:cNvSpPr/>
          <p:nvPr/>
        </p:nvSpPr>
        <p:spPr>
          <a:xfrm>
            <a:off x="373429" y="1694381"/>
            <a:ext cx="11415970" cy="221100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tx1"/>
                </a:solidFill>
              </a:rPr>
              <a:t>- Nêu những biểu hiện chứng tỏ Thành phố Hồ Chí Minh là trung tâm kinh tế, văn hóa và giáo dục quan trọng của đất nước.</a:t>
            </a:r>
            <a:endParaRPr lang="en-US" sz="3600" dirty="0">
              <a:solidFill>
                <a:schemeClr val="tx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117362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wipe(down)">
                                      <p:cBhvr>
                                        <p:cTn id="7" dur="500"/>
                                        <p:tgtEl>
                                          <p:spTgt spid="92"/>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 calcmode="lin" valueType="num">
                                      <p:cBhvr>
                                        <p:cTn id="11" dur="500" fill="hold"/>
                                        <p:tgtEl>
                                          <p:spTgt spid="88"/>
                                        </p:tgtEl>
                                        <p:attrNameLst>
                                          <p:attrName>ppt_w</p:attrName>
                                        </p:attrNameLst>
                                      </p:cBhvr>
                                      <p:tavLst>
                                        <p:tav tm="0">
                                          <p:val>
                                            <p:fltVal val="0"/>
                                          </p:val>
                                        </p:tav>
                                        <p:tav tm="100000">
                                          <p:val>
                                            <p:strVal val="#ppt_w"/>
                                          </p:val>
                                        </p:tav>
                                      </p:tavLst>
                                    </p:anim>
                                    <p:anim calcmode="lin" valueType="num">
                                      <p:cBhvr>
                                        <p:cTn id="12" dur="500" fill="hold"/>
                                        <p:tgtEl>
                                          <p:spTgt spid="88"/>
                                        </p:tgtEl>
                                        <p:attrNameLst>
                                          <p:attrName>ppt_h</p:attrName>
                                        </p:attrNameLst>
                                      </p:cBhvr>
                                      <p:tavLst>
                                        <p:tav tm="0">
                                          <p:val>
                                            <p:fltVal val="0"/>
                                          </p:val>
                                        </p:tav>
                                        <p:tav tm="100000">
                                          <p:val>
                                            <p:strVal val="#ppt_h"/>
                                          </p:val>
                                        </p:tav>
                                      </p:tavLst>
                                    </p:anim>
                                    <p:anim calcmode="lin" valueType="num">
                                      <p:cBhvr>
                                        <p:cTn id="13" dur="500" fill="hold"/>
                                        <p:tgtEl>
                                          <p:spTgt spid="88"/>
                                        </p:tgtEl>
                                        <p:attrNameLst>
                                          <p:attrName>style.rotation</p:attrName>
                                        </p:attrNameLst>
                                      </p:cBhvr>
                                      <p:tavLst>
                                        <p:tav tm="0">
                                          <p:val>
                                            <p:fltVal val="90"/>
                                          </p:val>
                                        </p:tav>
                                        <p:tav tm="100000">
                                          <p:val>
                                            <p:fltVal val="0"/>
                                          </p:val>
                                        </p:tav>
                                      </p:tavLst>
                                    </p:anim>
                                    <p:animEffect transition="in" filter="fade">
                                      <p:cBhvr>
                                        <p:cTn id="14" dur="500"/>
                                        <p:tgtEl>
                                          <p:spTgt spid="88"/>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91"/>
                                        </p:tgtEl>
                                        <p:attrNameLst>
                                          <p:attrName>style.visibility</p:attrName>
                                        </p:attrNameLst>
                                      </p:cBhvr>
                                      <p:to>
                                        <p:strVal val="visible"/>
                                      </p:to>
                                    </p:set>
                                    <p:anim calcmode="lin" valueType="num">
                                      <p:cBhvr>
                                        <p:cTn id="17" dur="500" fill="hold"/>
                                        <p:tgtEl>
                                          <p:spTgt spid="91"/>
                                        </p:tgtEl>
                                        <p:attrNameLst>
                                          <p:attrName>ppt_w</p:attrName>
                                        </p:attrNameLst>
                                      </p:cBhvr>
                                      <p:tavLst>
                                        <p:tav tm="0">
                                          <p:val>
                                            <p:fltVal val="0"/>
                                          </p:val>
                                        </p:tav>
                                        <p:tav tm="100000">
                                          <p:val>
                                            <p:strVal val="#ppt_w"/>
                                          </p:val>
                                        </p:tav>
                                      </p:tavLst>
                                    </p:anim>
                                    <p:anim calcmode="lin" valueType="num">
                                      <p:cBhvr>
                                        <p:cTn id="18" dur="500" fill="hold"/>
                                        <p:tgtEl>
                                          <p:spTgt spid="91"/>
                                        </p:tgtEl>
                                        <p:attrNameLst>
                                          <p:attrName>ppt_h</p:attrName>
                                        </p:attrNameLst>
                                      </p:cBhvr>
                                      <p:tavLst>
                                        <p:tav tm="0">
                                          <p:val>
                                            <p:fltVal val="0"/>
                                          </p:val>
                                        </p:tav>
                                        <p:tav tm="100000">
                                          <p:val>
                                            <p:strVal val="#ppt_h"/>
                                          </p:val>
                                        </p:tav>
                                      </p:tavLst>
                                    </p:anim>
                                    <p:anim calcmode="lin" valueType="num">
                                      <p:cBhvr>
                                        <p:cTn id="19" dur="500" fill="hold"/>
                                        <p:tgtEl>
                                          <p:spTgt spid="91"/>
                                        </p:tgtEl>
                                        <p:attrNameLst>
                                          <p:attrName>style.rotation</p:attrName>
                                        </p:attrNameLst>
                                      </p:cBhvr>
                                      <p:tavLst>
                                        <p:tav tm="0">
                                          <p:val>
                                            <p:fltVal val="90"/>
                                          </p:val>
                                        </p:tav>
                                        <p:tav tm="100000">
                                          <p:val>
                                            <p:fltVal val="0"/>
                                          </p:val>
                                        </p:tav>
                                      </p:tavLst>
                                    </p:anim>
                                    <p:animEffect transition="in" filter="fade">
                                      <p:cBhvr>
                                        <p:cTn id="20" dur="500"/>
                                        <p:tgtEl>
                                          <p:spTgt spid="91"/>
                                        </p:tgtEl>
                                      </p:cBhvr>
                                    </p:animEffect>
                                  </p:childTnLst>
                                </p:cTn>
                              </p:par>
                            </p:childTnLst>
                          </p:cTn>
                        </p:par>
                        <p:par>
                          <p:cTn id="21" fill="hold">
                            <p:stCondLst>
                              <p:cond delay="1000"/>
                            </p:stCondLst>
                            <p:childTnLst>
                              <p:par>
                                <p:cTn id="22" presetID="16" presetClass="entr" presetSubtype="37"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91"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6B632461-D8EF-4106-ABDD-7A049D10B0E9}"/>
              </a:ext>
            </a:extLst>
          </p:cNvPr>
          <p:cNvSpPr/>
          <p:nvPr/>
        </p:nvSpPr>
        <p:spPr>
          <a:xfrm>
            <a:off x="10854195" y="652228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881D7D8-12D0-4821-B9B6-AEB57E33A658}"/>
              </a:ext>
            </a:extLst>
          </p:cNvPr>
          <p:cNvSpPr/>
          <p:nvPr/>
        </p:nvSpPr>
        <p:spPr>
          <a:xfrm>
            <a:off x="11315242" y="5999119"/>
            <a:ext cx="561563" cy="55027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5A67D35-7D26-47FF-95F7-8039BCFF6A76}"/>
              </a:ext>
            </a:extLst>
          </p:cNvPr>
          <p:cNvSpPr/>
          <p:nvPr/>
        </p:nvSpPr>
        <p:spPr>
          <a:xfrm>
            <a:off x="11866775" y="5553831"/>
            <a:ext cx="325225" cy="46721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2F02D057-7A62-49DC-B297-50D4C49B73B7}"/>
              </a:ext>
            </a:extLst>
          </p:cNvPr>
          <p:cNvSpPr/>
          <p:nvPr/>
        </p:nvSpPr>
        <p:spPr>
          <a:xfrm>
            <a:off x="10862733" y="253301"/>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B52A511-7939-417E-A18E-024560AF8CDA}"/>
              </a:ext>
            </a:extLst>
          </p:cNvPr>
          <p:cNvSpPr/>
          <p:nvPr/>
        </p:nvSpPr>
        <p:spPr>
          <a:xfrm>
            <a:off x="11362820" y="0"/>
            <a:ext cx="500088" cy="24048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940BA4CF-2BDE-4075-8881-B60DC9C06B2B}"/>
              </a:ext>
            </a:extLst>
          </p:cNvPr>
          <p:cNvSpPr/>
          <p:nvPr/>
        </p:nvSpPr>
        <p:spPr>
          <a:xfrm>
            <a:off x="7015086" y="2375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F189F21F-5139-4223-BA9D-590F770D9B31}"/>
              </a:ext>
            </a:extLst>
          </p:cNvPr>
          <p:cNvSpPr/>
          <p:nvPr/>
        </p:nvSpPr>
        <p:spPr>
          <a:xfrm>
            <a:off x="7478022" y="-2758"/>
            <a:ext cx="500088" cy="25635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740A0F2-C2AA-41A5-938E-6EC073192EBC}"/>
              </a:ext>
            </a:extLst>
          </p:cNvPr>
          <p:cNvSpPr/>
          <p:nvPr/>
        </p:nvSpPr>
        <p:spPr>
          <a:xfrm>
            <a:off x="1234667" y="5991331"/>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5EB044D-4BE9-436A-844C-A72B84CE761E}"/>
              </a:ext>
            </a:extLst>
          </p:cNvPr>
          <p:cNvSpPr/>
          <p:nvPr/>
        </p:nvSpPr>
        <p:spPr>
          <a:xfrm>
            <a:off x="1717607" y="6110659"/>
            <a:ext cx="518549" cy="40717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5966B61-18DA-41FF-9E85-3A29D4E35AC4}"/>
              </a:ext>
            </a:extLst>
          </p:cNvPr>
          <p:cNvSpPr/>
          <p:nvPr/>
        </p:nvSpPr>
        <p:spPr>
          <a:xfrm>
            <a:off x="291154" y="5553831"/>
            <a:ext cx="518549" cy="46721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884B6BC-B160-44B4-94B2-901340A08B83}"/>
              </a:ext>
            </a:extLst>
          </p:cNvPr>
          <p:cNvSpPr/>
          <p:nvPr/>
        </p:nvSpPr>
        <p:spPr>
          <a:xfrm>
            <a:off x="751987" y="6004433"/>
            <a:ext cx="518549" cy="51340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7C62CEB-0F10-4A28-942B-6D04FEB8C47B}"/>
              </a:ext>
            </a:extLst>
          </p:cNvPr>
          <p:cNvSpPr/>
          <p:nvPr/>
        </p:nvSpPr>
        <p:spPr>
          <a:xfrm>
            <a:off x="2185080" y="651783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19061A29-25E4-4E3A-892B-CB69E395AFCF}"/>
              </a:ext>
            </a:extLst>
          </p:cNvPr>
          <p:cNvSpPr/>
          <p:nvPr/>
        </p:nvSpPr>
        <p:spPr>
          <a:xfrm>
            <a:off x="3643656" y="5999119"/>
            <a:ext cx="520328"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pic>
        <p:nvPicPr>
          <p:cNvPr id="15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96601">
            <a:off x="9822363" y="5374121"/>
            <a:ext cx="571500" cy="571500"/>
          </a:xfrm>
          <a:prstGeom prst="rect">
            <a:avLst/>
          </a:prstGeom>
        </p:spPr>
      </p:pic>
      <p:pic>
        <p:nvPicPr>
          <p:cNvPr id="154"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7793965" y="5920135"/>
            <a:ext cx="571500" cy="571500"/>
          </a:xfrm>
          <a:prstGeom prst="rect">
            <a:avLst/>
          </a:prstGeom>
        </p:spPr>
      </p:pic>
      <p:pic>
        <p:nvPicPr>
          <p:cNvPr id="197"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80250">
            <a:off x="5560443" y="5298823"/>
            <a:ext cx="571500" cy="571500"/>
          </a:xfrm>
          <a:prstGeom prst="rect">
            <a:avLst/>
          </a:prstGeom>
        </p:spPr>
      </p:pic>
      <p:pic>
        <p:nvPicPr>
          <p:cNvPr id="198"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3701769" y="6217382"/>
            <a:ext cx="571500" cy="571500"/>
          </a:xfrm>
          <a:prstGeom prst="rect">
            <a:avLst/>
          </a:prstGeom>
        </p:spPr>
      </p:pic>
      <p:sp>
        <p:nvSpPr>
          <p:cNvPr id="199" name="Star: 4 Points 198"/>
          <p:cNvSpPr/>
          <p:nvPr/>
        </p:nvSpPr>
        <p:spPr>
          <a:xfrm>
            <a:off x="467074" y="5851441"/>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Star: 4 Points 199"/>
          <p:cNvSpPr/>
          <p:nvPr/>
        </p:nvSpPr>
        <p:spPr>
          <a:xfrm>
            <a:off x="224605" y="5589893"/>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4 Points 200"/>
          <p:cNvSpPr/>
          <p:nvPr/>
        </p:nvSpPr>
        <p:spPr>
          <a:xfrm>
            <a:off x="10816316" y="-204460"/>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Star: 4 Points 201"/>
          <p:cNvSpPr/>
          <p:nvPr/>
        </p:nvSpPr>
        <p:spPr>
          <a:xfrm>
            <a:off x="11612074" y="54370"/>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169437">
            <a:off x="11496621" y="6112165"/>
            <a:ext cx="571500" cy="571500"/>
          </a:xfrm>
          <a:prstGeom prst="rect">
            <a:avLst/>
          </a:prstGeom>
        </p:spPr>
      </p:pic>
      <p:pic>
        <p:nvPicPr>
          <p:cNvPr id="9" name="Picture 8">
            <a:extLst>
              <a:ext uri="{FF2B5EF4-FFF2-40B4-BE49-F238E27FC236}">
                <a16:creationId xmlns:a16="http://schemas.microsoft.com/office/drawing/2014/main" id="{67DDDA53-D4B3-4295-6D64-D85721069850}"/>
              </a:ext>
            </a:extLst>
          </p:cNvPr>
          <p:cNvPicPr>
            <a:picLocks noChangeAspect="1"/>
          </p:cNvPicPr>
          <p:nvPr/>
        </p:nvPicPr>
        <p:blipFill>
          <a:blip r:embed="rId7"/>
          <a:stretch>
            <a:fillRect/>
          </a:stretch>
        </p:blipFill>
        <p:spPr>
          <a:xfrm>
            <a:off x="929969" y="2958239"/>
            <a:ext cx="9629104" cy="3813189"/>
          </a:xfrm>
          <a:prstGeom prst="rect">
            <a:avLst/>
          </a:prstGeom>
        </p:spPr>
      </p:pic>
      <p:sp>
        <p:nvSpPr>
          <p:cNvPr id="10" name="Rectangle 9">
            <a:extLst>
              <a:ext uri="{FF2B5EF4-FFF2-40B4-BE49-F238E27FC236}">
                <a16:creationId xmlns:a16="http://schemas.microsoft.com/office/drawing/2014/main" id="{999BE1AF-2F06-7C1C-54B1-F4173BD791BA}"/>
              </a:ext>
            </a:extLst>
          </p:cNvPr>
          <p:cNvSpPr/>
          <p:nvPr/>
        </p:nvSpPr>
        <p:spPr>
          <a:xfrm>
            <a:off x="3696838" y="169020"/>
            <a:ext cx="4963880"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kinh tế</a:t>
            </a:r>
            <a:endParaRPr lang="en-US" sz="4000" b="1" dirty="0">
              <a:latin typeface="UTM Avo" panose="02040603050506020204" pitchFamily="18" charset="0"/>
            </a:endParaRPr>
          </a:p>
        </p:txBody>
      </p:sp>
      <p:sp>
        <p:nvSpPr>
          <p:cNvPr id="11" name="Heart 10">
            <a:extLst>
              <a:ext uri="{FF2B5EF4-FFF2-40B4-BE49-F238E27FC236}">
                <a16:creationId xmlns:a16="http://schemas.microsoft.com/office/drawing/2014/main" id="{F0FE9B4D-182D-0748-7CDD-4AA012FE5EB5}"/>
              </a:ext>
            </a:extLst>
          </p:cNvPr>
          <p:cNvSpPr/>
          <p:nvPr/>
        </p:nvSpPr>
        <p:spPr>
          <a:xfrm>
            <a:off x="3819339" y="326575"/>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rt 11">
            <a:extLst>
              <a:ext uri="{FF2B5EF4-FFF2-40B4-BE49-F238E27FC236}">
                <a16:creationId xmlns:a16="http://schemas.microsoft.com/office/drawing/2014/main" id="{AD94BE27-3533-38C9-964C-83C43AEF4B6A}"/>
              </a:ext>
            </a:extLst>
          </p:cNvPr>
          <p:cNvSpPr/>
          <p:nvPr/>
        </p:nvSpPr>
        <p:spPr>
          <a:xfrm>
            <a:off x="8058128" y="310490"/>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C54FE32-448A-BCD3-0073-24287FCA5646}"/>
              </a:ext>
            </a:extLst>
          </p:cNvPr>
          <p:cNvSpPr/>
          <p:nvPr/>
        </p:nvSpPr>
        <p:spPr>
          <a:xfrm>
            <a:off x="180053" y="969920"/>
            <a:ext cx="11696752" cy="188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trung tâm kinh tế hàng đầu của đất nước. Nơi đây tập trung rất nhiều khu công nghiệp lớn, khu công nghệ cao, nhiều ngân hàng và trung tâm tài chính lớn,…</a:t>
            </a:r>
            <a:endParaRPr lang="en-US" sz="3200" dirty="0">
              <a:solidFill>
                <a:schemeClr val="tx1"/>
              </a:solidFill>
            </a:endParaRPr>
          </a:p>
        </p:txBody>
      </p:sp>
    </p:spTree>
    <p:custDataLst>
      <p:tags r:id="rId1"/>
    </p:custDataLst>
    <p:extLst>
      <p:ext uri="{BB962C8B-B14F-4D97-AF65-F5344CB8AC3E}">
        <p14:creationId xmlns:p14="http://schemas.microsoft.com/office/powerpoint/2010/main" val="997852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9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6B632461-D8EF-4106-ABDD-7A049D10B0E9}"/>
              </a:ext>
            </a:extLst>
          </p:cNvPr>
          <p:cNvSpPr/>
          <p:nvPr/>
        </p:nvSpPr>
        <p:spPr>
          <a:xfrm>
            <a:off x="10854195" y="652228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881D7D8-12D0-4821-B9B6-AEB57E33A658}"/>
              </a:ext>
            </a:extLst>
          </p:cNvPr>
          <p:cNvSpPr/>
          <p:nvPr/>
        </p:nvSpPr>
        <p:spPr>
          <a:xfrm>
            <a:off x="11315242" y="5999119"/>
            <a:ext cx="561563" cy="55027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5A67D35-7D26-47FF-95F7-8039BCFF6A76}"/>
              </a:ext>
            </a:extLst>
          </p:cNvPr>
          <p:cNvSpPr/>
          <p:nvPr/>
        </p:nvSpPr>
        <p:spPr>
          <a:xfrm>
            <a:off x="11866775" y="5553831"/>
            <a:ext cx="325225" cy="46721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2F02D057-7A62-49DC-B297-50D4C49B73B7}"/>
              </a:ext>
            </a:extLst>
          </p:cNvPr>
          <p:cNvSpPr/>
          <p:nvPr/>
        </p:nvSpPr>
        <p:spPr>
          <a:xfrm>
            <a:off x="10862733" y="253301"/>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B52A511-7939-417E-A18E-024560AF8CDA}"/>
              </a:ext>
            </a:extLst>
          </p:cNvPr>
          <p:cNvSpPr/>
          <p:nvPr/>
        </p:nvSpPr>
        <p:spPr>
          <a:xfrm>
            <a:off x="11362820" y="0"/>
            <a:ext cx="500088" cy="24048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940BA4CF-2BDE-4075-8881-B60DC9C06B2B}"/>
              </a:ext>
            </a:extLst>
          </p:cNvPr>
          <p:cNvSpPr/>
          <p:nvPr/>
        </p:nvSpPr>
        <p:spPr>
          <a:xfrm>
            <a:off x="7015086" y="2375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F189F21F-5139-4223-BA9D-590F770D9B31}"/>
              </a:ext>
            </a:extLst>
          </p:cNvPr>
          <p:cNvSpPr/>
          <p:nvPr/>
        </p:nvSpPr>
        <p:spPr>
          <a:xfrm>
            <a:off x="7478022" y="-2758"/>
            <a:ext cx="500088" cy="25635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740A0F2-C2AA-41A5-938E-6EC073192EBC}"/>
              </a:ext>
            </a:extLst>
          </p:cNvPr>
          <p:cNvSpPr/>
          <p:nvPr/>
        </p:nvSpPr>
        <p:spPr>
          <a:xfrm>
            <a:off x="1234667" y="5991331"/>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5EB044D-4BE9-436A-844C-A72B84CE761E}"/>
              </a:ext>
            </a:extLst>
          </p:cNvPr>
          <p:cNvSpPr/>
          <p:nvPr/>
        </p:nvSpPr>
        <p:spPr>
          <a:xfrm>
            <a:off x="1717607" y="6110659"/>
            <a:ext cx="518549" cy="40717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5966B61-18DA-41FF-9E85-3A29D4E35AC4}"/>
              </a:ext>
            </a:extLst>
          </p:cNvPr>
          <p:cNvSpPr/>
          <p:nvPr/>
        </p:nvSpPr>
        <p:spPr>
          <a:xfrm>
            <a:off x="291154" y="5553831"/>
            <a:ext cx="518549" cy="46721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884B6BC-B160-44B4-94B2-901340A08B83}"/>
              </a:ext>
            </a:extLst>
          </p:cNvPr>
          <p:cNvSpPr/>
          <p:nvPr/>
        </p:nvSpPr>
        <p:spPr>
          <a:xfrm>
            <a:off x="751987" y="6004433"/>
            <a:ext cx="518549" cy="51340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7C62CEB-0F10-4A28-942B-6D04FEB8C47B}"/>
              </a:ext>
            </a:extLst>
          </p:cNvPr>
          <p:cNvSpPr/>
          <p:nvPr/>
        </p:nvSpPr>
        <p:spPr>
          <a:xfrm>
            <a:off x="2185080" y="651783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19061A29-25E4-4E3A-892B-CB69E395AFCF}"/>
              </a:ext>
            </a:extLst>
          </p:cNvPr>
          <p:cNvSpPr/>
          <p:nvPr/>
        </p:nvSpPr>
        <p:spPr>
          <a:xfrm>
            <a:off x="3643656" y="5999119"/>
            <a:ext cx="520328"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pic>
        <p:nvPicPr>
          <p:cNvPr id="15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96601">
            <a:off x="9822363" y="5374121"/>
            <a:ext cx="571500" cy="571500"/>
          </a:xfrm>
          <a:prstGeom prst="rect">
            <a:avLst/>
          </a:prstGeom>
        </p:spPr>
      </p:pic>
      <p:pic>
        <p:nvPicPr>
          <p:cNvPr id="154"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7793965" y="5920135"/>
            <a:ext cx="571500" cy="571500"/>
          </a:xfrm>
          <a:prstGeom prst="rect">
            <a:avLst/>
          </a:prstGeom>
        </p:spPr>
      </p:pic>
      <p:pic>
        <p:nvPicPr>
          <p:cNvPr id="197"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80250">
            <a:off x="5560443" y="5298823"/>
            <a:ext cx="571500" cy="571500"/>
          </a:xfrm>
          <a:prstGeom prst="rect">
            <a:avLst/>
          </a:prstGeom>
        </p:spPr>
      </p:pic>
      <p:pic>
        <p:nvPicPr>
          <p:cNvPr id="198"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3701769" y="6217382"/>
            <a:ext cx="571500" cy="571500"/>
          </a:xfrm>
          <a:prstGeom prst="rect">
            <a:avLst/>
          </a:prstGeom>
        </p:spPr>
      </p:pic>
      <p:sp>
        <p:nvSpPr>
          <p:cNvPr id="199" name="Star: 4 Points 198"/>
          <p:cNvSpPr/>
          <p:nvPr/>
        </p:nvSpPr>
        <p:spPr>
          <a:xfrm>
            <a:off x="467074" y="5851441"/>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Star: 4 Points 199"/>
          <p:cNvSpPr/>
          <p:nvPr/>
        </p:nvSpPr>
        <p:spPr>
          <a:xfrm>
            <a:off x="224605" y="5589893"/>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4 Points 200"/>
          <p:cNvSpPr/>
          <p:nvPr/>
        </p:nvSpPr>
        <p:spPr>
          <a:xfrm>
            <a:off x="10816316" y="-204460"/>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Star: 4 Points 201"/>
          <p:cNvSpPr/>
          <p:nvPr/>
        </p:nvSpPr>
        <p:spPr>
          <a:xfrm>
            <a:off x="11612074" y="54370"/>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169437">
            <a:off x="11496621" y="6112165"/>
            <a:ext cx="571500" cy="571500"/>
          </a:xfrm>
          <a:prstGeom prst="rect">
            <a:avLst/>
          </a:prstGeom>
        </p:spPr>
      </p:pic>
      <p:sp>
        <p:nvSpPr>
          <p:cNvPr id="10" name="Rectangle 9">
            <a:extLst>
              <a:ext uri="{FF2B5EF4-FFF2-40B4-BE49-F238E27FC236}">
                <a16:creationId xmlns:a16="http://schemas.microsoft.com/office/drawing/2014/main" id="{999BE1AF-2F06-7C1C-54B1-F4173BD791BA}"/>
              </a:ext>
            </a:extLst>
          </p:cNvPr>
          <p:cNvSpPr/>
          <p:nvPr/>
        </p:nvSpPr>
        <p:spPr>
          <a:xfrm>
            <a:off x="2310581" y="145073"/>
            <a:ext cx="7482348"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văn hóa – giáo dục</a:t>
            </a:r>
            <a:endParaRPr lang="en-US" sz="4000" b="1" dirty="0">
              <a:latin typeface="UTM Avo" panose="02040603050506020204" pitchFamily="18" charset="0"/>
            </a:endParaRPr>
          </a:p>
        </p:txBody>
      </p:sp>
      <p:sp>
        <p:nvSpPr>
          <p:cNvPr id="11" name="Heart 10">
            <a:extLst>
              <a:ext uri="{FF2B5EF4-FFF2-40B4-BE49-F238E27FC236}">
                <a16:creationId xmlns:a16="http://schemas.microsoft.com/office/drawing/2014/main" id="{F0FE9B4D-182D-0748-7CDD-4AA012FE5EB5}"/>
              </a:ext>
            </a:extLst>
          </p:cNvPr>
          <p:cNvSpPr/>
          <p:nvPr/>
        </p:nvSpPr>
        <p:spPr>
          <a:xfrm>
            <a:off x="2481117" y="326575"/>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rt 11">
            <a:extLst>
              <a:ext uri="{FF2B5EF4-FFF2-40B4-BE49-F238E27FC236}">
                <a16:creationId xmlns:a16="http://schemas.microsoft.com/office/drawing/2014/main" id="{AD94BE27-3533-38C9-964C-83C43AEF4B6A}"/>
              </a:ext>
            </a:extLst>
          </p:cNvPr>
          <p:cNvSpPr/>
          <p:nvPr/>
        </p:nvSpPr>
        <p:spPr>
          <a:xfrm>
            <a:off x="9198824" y="326575"/>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C54FE32-448A-BCD3-0073-24287FCA5646}"/>
              </a:ext>
            </a:extLst>
          </p:cNvPr>
          <p:cNvSpPr/>
          <p:nvPr/>
        </p:nvSpPr>
        <p:spPr>
          <a:xfrm>
            <a:off x="180053" y="969920"/>
            <a:ext cx="11696752" cy="1882684"/>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là một trong hai trung tâm giáo dục, khoa học và công nghệ lớn của đất nước với nhiều trường đại học và viện nghiên cứu,...</a:t>
            </a:r>
            <a:endParaRPr lang="en-US" sz="3200" dirty="0">
              <a:solidFill>
                <a:schemeClr val="tx1"/>
              </a:solidFill>
            </a:endParaRPr>
          </a:p>
        </p:txBody>
      </p:sp>
      <p:pic>
        <p:nvPicPr>
          <p:cNvPr id="6" name="Picture 5">
            <a:extLst>
              <a:ext uri="{FF2B5EF4-FFF2-40B4-BE49-F238E27FC236}">
                <a16:creationId xmlns:a16="http://schemas.microsoft.com/office/drawing/2014/main" id="{0E63E231-F1EB-5C12-943A-38096C88CED8}"/>
              </a:ext>
            </a:extLst>
          </p:cNvPr>
          <p:cNvPicPr>
            <a:picLocks noChangeAspect="1"/>
          </p:cNvPicPr>
          <p:nvPr/>
        </p:nvPicPr>
        <p:blipFill>
          <a:blip r:embed="rId7"/>
          <a:stretch>
            <a:fillRect/>
          </a:stretch>
        </p:blipFill>
        <p:spPr>
          <a:xfrm>
            <a:off x="2631054" y="2927241"/>
            <a:ext cx="5991472" cy="3884397"/>
          </a:xfrm>
          <a:prstGeom prst="rect">
            <a:avLst/>
          </a:prstGeom>
        </p:spPr>
      </p:pic>
    </p:spTree>
    <p:custDataLst>
      <p:tags r:id="rId1"/>
    </p:custDataLst>
    <p:extLst>
      <p:ext uri="{BB962C8B-B14F-4D97-AF65-F5344CB8AC3E}">
        <p14:creationId xmlns:p14="http://schemas.microsoft.com/office/powerpoint/2010/main" val="2413374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9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randombar(horizontal)">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Rectangle 182">
            <a:extLst>
              <a:ext uri="{FF2B5EF4-FFF2-40B4-BE49-F238E27FC236}">
                <a16:creationId xmlns:a16="http://schemas.microsoft.com/office/drawing/2014/main" id="{6B632461-D8EF-4106-ABDD-7A049D10B0E9}"/>
              </a:ext>
            </a:extLst>
          </p:cNvPr>
          <p:cNvSpPr/>
          <p:nvPr/>
        </p:nvSpPr>
        <p:spPr>
          <a:xfrm>
            <a:off x="10854195" y="652228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id="{2881D7D8-12D0-4821-B9B6-AEB57E33A658}"/>
              </a:ext>
            </a:extLst>
          </p:cNvPr>
          <p:cNvSpPr/>
          <p:nvPr/>
        </p:nvSpPr>
        <p:spPr>
          <a:xfrm>
            <a:off x="11315242" y="5999119"/>
            <a:ext cx="561563" cy="55027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id="{05A67D35-7D26-47FF-95F7-8039BCFF6A76}"/>
              </a:ext>
            </a:extLst>
          </p:cNvPr>
          <p:cNvSpPr/>
          <p:nvPr/>
        </p:nvSpPr>
        <p:spPr>
          <a:xfrm>
            <a:off x="11866775" y="5553831"/>
            <a:ext cx="325225" cy="46721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id="{2F02D057-7A62-49DC-B297-50D4C49B73B7}"/>
              </a:ext>
            </a:extLst>
          </p:cNvPr>
          <p:cNvSpPr/>
          <p:nvPr/>
        </p:nvSpPr>
        <p:spPr>
          <a:xfrm>
            <a:off x="10862733" y="253301"/>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id="{DB52A511-7939-417E-A18E-024560AF8CDA}"/>
              </a:ext>
            </a:extLst>
          </p:cNvPr>
          <p:cNvSpPr/>
          <p:nvPr/>
        </p:nvSpPr>
        <p:spPr>
          <a:xfrm>
            <a:off x="11362820" y="0"/>
            <a:ext cx="500088" cy="240485"/>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id="{940BA4CF-2BDE-4075-8881-B60DC9C06B2B}"/>
              </a:ext>
            </a:extLst>
          </p:cNvPr>
          <p:cNvSpPr/>
          <p:nvPr/>
        </p:nvSpPr>
        <p:spPr>
          <a:xfrm>
            <a:off x="7015086" y="237519"/>
            <a:ext cx="500088" cy="47223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id="{F189F21F-5139-4223-BA9D-590F770D9B31}"/>
              </a:ext>
            </a:extLst>
          </p:cNvPr>
          <p:cNvSpPr/>
          <p:nvPr/>
        </p:nvSpPr>
        <p:spPr>
          <a:xfrm>
            <a:off x="7478022" y="-2758"/>
            <a:ext cx="500088" cy="25635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5740A0F2-C2AA-41A5-938E-6EC073192EBC}"/>
              </a:ext>
            </a:extLst>
          </p:cNvPr>
          <p:cNvSpPr/>
          <p:nvPr/>
        </p:nvSpPr>
        <p:spPr>
          <a:xfrm>
            <a:off x="1234667" y="5991331"/>
            <a:ext cx="518549" cy="866669"/>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id="{45EB044D-4BE9-436A-844C-A72B84CE761E}"/>
              </a:ext>
            </a:extLst>
          </p:cNvPr>
          <p:cNvSpPr/>
          <p:nvPr/>
        </p:nvSpPr>
        <p:spPr>
          <a:xfrm>
            <a:off x="1717607" y="6110659"/>
            <a:ext cx="518549" cy="407176"/>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id="{75966B61-18DA-41FF-9E85-3A29D4E35AC4}"/>
              </a:ext>
            </a:extLst>
          </p:cNvPr>
          <p:cNvSpPr/>
          <p:nvPr/>
        </p:nvSpPr>
        <p:spPr>
          <a:xfrm>
            <a:off x="291154" y="5553831"/>
            <a:ext cx="518549" cy="467212"/>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D884B6BC-B160-44B4-94B2-901340A08B83}"/>
              </a:ext>
            </a:extLst>
          </p:cNvPr>
          <p:cNvSpPr/>
          <p:nvPr/>
        </p:nvSpPr>
        <p:spPr>
          <a:xfrm>
            <a:off x="751987" y="6004433"/>
            <a:ext cx="518549" cy="513401"/>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Rectangle 171">
            <a:extLst>
              <a:ext uri="{FF2B5EF4-FFF2-40B4-BE49-F238E27FC236}">
                <a16:creationId xmlns:a16="http://schemas.microsoft.com/office/drawing/2014/main" id="{77C62CEB-0F10-4A28-942B-6D04FEB8C47B}"/>
              </a:ext>
            </a:extLst>
          </p:cNvPr>
          <p:cNvSpPr/>
          <p:nvPr/>
        </p:nvSpPr>
        <p:spPr>
          <a:xfrm>
            <a:off x="2185080" y="6517834"/>
            <a:ext cx="518549" cy="32549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ectangle 179">
            <a:extLst>
              <a:ext uri="{FF2B5EF4-FFF2-40B4-BE49-F238E27FC236}">
                <a16:creationId xmlns:a16="http://schemas.microsoft.com/office/drawing/2014/main" id="{19061A29-25E4-4E3A-892B-CB69E395AFCF}"/>
              </a:ext>
            </a:extLst>
          </p:cNvPr>
          <p:cNvSpPr/>
          <p:nvPr/>
        </p:nvSpPr>
        <p:spPr>
          <a:xfrm>
            <a:off x="3643656" y="5999119"/>
            <a:ext cx="520328" cy="491133"/>
          </a:xfrm>
          <a:prstGeom prst="rect">
            <a:avLst/>
          </a:prstGeom>
          <a:solidFill>
            <a:srgbClr val="FBE85B"/>
          </a:solidFill>
          <a:ln w="38100">
            <a:solidFill>
              <a:srgbClr val="FBE8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pic>
        <p:nvPicPr>
          <p:cNvPr id="15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96601">
            <a:off x="9822363" y="5374121"/>
            <a:ext cx="571500" cy="571500"/>
          </a:xfrm>
          <a:prstGeom prst="rect">
            <a:avLst/>
          </a:prstGeom>
        </p:spPr>
      </p:pic>
      <p:pic>
        <p:nvPicPr>
          <p:cNvPr id="154"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7793965" y="5920135"/>
            <a:ext cx="571500" cy="571500"/>
          </a:xfrm>
          <a:prstGeom prst="rect">
            <a:avLst/>
          </a:prstGeom>
        </p:spPr>
      </p:pic>
      <p:pic>
        <p:nvPicPr>
          <p:cNvPr id="197"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1680250">
            <a:off x="5560443" y="5298823"/>
            <a:ext cx="571500" cy="571500"/>
          </a:xfrm>
          <a:prstGeom prst="rect">
            <a:avLst/>
          </a:prstGeom>
        </p:spPr>
      </p:pic>
      <p:pic>
        <p:nvPicPr>
          <p:cNvPr id="198"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075990">
            <a:off x="3701769" y="6217382"/>
            <a:ext cx="571500" cy="571500"/>
          </a:xfrm>
          <a:prstGeom prst="rect">
            <a:avLst/>
          </a:prstGeom>
        </p:spPr>
      </p:pic>
      <p:sp>
        <p:nvSpPr>
          <p:cNvPr id="199" name="Star: 4 Points 198"/>
          <p:cNvSpPr/>
          <p:nvPr/>
        </p:nvSpPr>
        <p:spPr>
          <a:xfrm>
            <a:off x="467074" y="5851441"/>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Star: 4 Points 199"/>
          <p:cNvSpPr/>
          <p:nvPr/>
        </p:nvSpPr>
        <p:spPr>
          <a:xfrm>
            <a:off x="224605" y="5589893"/>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Star: 4 Points 200"/>
          <p:cNvSpPr/>
          <p:nvPr/>
        </p:nvSpPr>
        <p:spPr>
          <a:xfrm>
            <a:off x="10816316" y="-204460"/>
            <a:ext cx="699410" cy="772029"/>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Star: 4 Points 201"/>
          <p:cNvSpPr/>
          <p:nvPr/>
        </p:nvSpPr>
        <p:spPr>
          <a:xfrm>
            <a:off x="11612074" y="54370"/>
            <a:ext cx="414210" cy="45721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3" name="Graphic 8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rot="20169437">
            <a:off x="11496621" y="6112165"/>
            <a:ext cx="571500" cy="571500"/>
          </a:xfrm>
          <a:prstGeom prst="rect">
            <a:avLst/>
          </a:prstGeom>
        </p:spPr>
      </p:pic>
      <p:sp>
        <p:nvSpPr>
          <p:cNvPr id="10" name="Rectangle 9">
            <a:extLst>
              <a:ext uri="{FF2B5EF4-FFF2-40B4-BE49-F238E27FC236}">
                <a16:creationId xmlns:a16="http://schemas.microsoft.com/office/drawing/2014/main" id="{999BE1AF-2F06-7C1C-54B1-F4173BD791BA}"/>
              </a:ext>
            </a:extLst>
          </p:cNvPr>
          <p:cNvSpPr/>
          <p:nvPr/>
        </p:nvSpPr>
        <p:spPr>
          <a:xfrm>
            <a:off x="2310581" y="145073"/>
            <a:ext cx="7482348" cy="772029"/>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latin typeface="UTM Avo" panose="02040603050506020204" pitchFamily="18" charset="0"/>
              </a:rPr>
              <a:t>Về văn hóa – giáo dục</a:t>
            </a:r>
            <a:endParaRPr lang="en-US" sz="4000" b="1" dirty="0">
              <a:latin typeface="UTM Avo" panose="02040603050506020204" pitchFamily="18" charset="0"/>
            </a:endParaRPr>
          </a:p>
        </p:txBody>
      </p:sp>
      <p:sp>
        <p:nvSpPr>
          <p:cNvPr id="11" name="Heart 10">
            <a:extLst>
              <a:ext uri="{FF2B5EF4-FFF2-40B4-BE49-F238E27FC236}">
                <a16:creationId xmlns:a16="http://schemas.microsoft.com/office/drawing/2014/main" id="{F0FE9B4D-182D-0748-7CDD-4AA012FE5EB5}"/>
              </a:ext>
            </a:extLst>
          </p:cNvPr>
          <p:cNvSpPr/>
          <p:nvPr/>
        </p:nvSpPr>
        <p:spPr>
          <a:xfrm>
            <a:off x="2481117" y="326575"/>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art 11">
            <a:extLst>
              <a:ext uri="{FF2B5EF4-FFF2-40B4-BE49-F238E27FC236}">
                <a16:creationId xmlns:a16="http://schemas.microsoft.com/office/drawing/2014/main" id="{AD94BE27-3533-38C9-964C-83C43AEF4B6A}"/>
              </a:ext>
            </a:extLst>
          </p:cNvPr>
          <p:cNvSpPr/>
          <p:nvPr/>
        </p:nvSpPr>
        <p:spPr>
          <a:xfrm>
            <a:off x="9198824" y="326575"/>
            <a:ext cx="517454" cy="481988"/>
          </a:xfrm>
          <a:prstGeom prst="heart">
            <a:avLst/>
          </a:prstGeom>
          <a:solidFill>
            <a:srgbClr val="FDB1B8"/>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C54FE32-448A-BCD3-0073-24287FCA5646}"/>
              </a:ext>
            </a:extLst>
          </p:cNvPr>
          <p:cNvSpPr/>
          <p:nvPr/>
        </p:nvSpPr>
        <p:spPr>
          <a:xfrm>
            <a:off x="180053" y="969920"/>
            <a:ext cx="11696752" cy="147831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chemeClr val="tx1"/>
                </a:solidFill>
              </a:rPr>
              <a:t>Thành phố Hồ Chí Minh cũng có nhiều di tích lịch sử - văn hóa, bảo tàng và các khu vui chơi giải trí lớn,....</a:t>
            </a:r>
            <a:endParaRPr lang="en-US" sz="3200" dirty="0">
              <a:solidFill>
                <a:schemeClr val="tx1"/>
              </a:solidFill>
            </a:endParaRPr>
          </a:p>
        </p:txBody>
      </p:sp>
      <p:pic>
        <p:nvPicPr>
          <p:cNvPr id="7" name="Picture 6">
            <a:extLst>
              <a:ext uri="{FF2B5EF4-FFF2-40B4-BE49-F238E27FC236}">
                <a16:creationId xmlns:a16="http://schemas.microsoft.com/office/drawing/2014/main" id="{6605EDA6-3E36-541B-6685-7BB469951FF5}"/>
              </a:ext>
            </a:extLst>
          </p:cNvPr>
          <p:cNvPicPr>
            <a:picLocks noChangeAspect="1"/>
          </p:cNvPicPr>
          <p:nvPr/>
        </p:nvPicPr>
        <p:blipFill>
          <a:blip r:embed="rId7"/>
          <a:stretch>
            <a:fillRect/>
          </a:stretch>
        </p:blipFill>
        <p:spPr>
          <a:xfrm>
            <a:off x="1296556" y="2565388"/>
            <a:ext cx="9598888" cy="4047142"/>
          </a:xfrm>
          <a:prstGeom prst="rect">
            <a:avLst/>
          </a:prstGeom>
        </p:spPr>
      </p:pic>
    </p:spTree>
    <p:custDataLst>
      <p:tags r:id="rId1"/>
    </p:custDataLst>
    <p:extLst>
      <p:ext uri="{BB962C8B-B14F-4D97-AF65-F5344CB8AC3E}">
        <p14:creationId xmlns:p14="http://schemas.microsoft.com/office/powerpoint/2010/main" val="22836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outVertical)">
                                      <p:cBhvr>
                                        <p:cTn id="7" dur="500"/>
                                        <p:tgtEl>
                                          <p:spTgt spid="10"/>
                                        </p:tgtEl>
                                      </p:cBhvr>
                                    </p:animEffect>
                                  </p:childTnLst>
                                </p:cTn>
                              </p:par>
                            </p:childTnLst>
                          </p:cTn>
                        </p:par>
                        <p:par>
                          <p:cTn id="8" fill="hold">
                            <p:stCondLst>
                              <p:cond delay="500"/>
                            </p:stCondLst>
                            <p:childTnLst>
                              <p:par>
                                <p:cTn id="9" presetID="3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 calcmode="lin" valueType="num">
                                      <p:cBhvr>
                                        <p:cTn id="13" dur="500" fill="hold"/>
                                        <p:tgtEl>
                                          <p:spTgt spid="11"/>
                                        </p:tgtEl>
                                        <p:attrNameLst>
                                          <p:attrName>style.rotation</p:attrName>
                                        </p:attrNameLst>
                                      </p:cBhvr>
                                      <p:tavLst>
                                        <p:tav tm="0">
                                          <p:val>
                                            <p:fltVal val="90"/>
                                          </p:val>
                                        </p:tav>
                                        <p:tav tm="100000">
                                          <p:val>
                                            <p:fltVal val="0"/>
                                          </p:val>
                                        </p:tav>
                                      </p:tavLst>
                                    </p:anim>
                                    <p:animEffect transition="in" filter="fade">
                                      <p:cBhvr>
                                        <p:cTn id="14" dur="500"/>
                                        <p:tgtEl>
                                          <p:spTgt spid="11"/>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 calcmode="lin" valueType="num">
                                      <p:cBhvr>
                                        <p:cTn id="19" dur="500" fill="hold"/>
                                        <p:tgtEl>
                                          <p:spTgt spid="12"/>
                                        </p:tgtEl>
                                        <p:attrNameLst>
                                          <p:attrName>style.rotation</p:attrName>
                                        </p:attrNameLst>
                                      </p:cBhvr>
                                      <p:tavLst>
                                        <p:tav tm="0">
                                          <p:val>
                                            <p:fltVal val="90"/>
                                          </p:val>
                                        </p:tav>
                                        <p:tav tm="100000">
                                          <p:val>
                                            <p:fltVal val="0"/>
                                          </p:val>
                                        </p:tav>
                                      </p:tavLst>
                                    </p:anim>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pic>
        <p:nvPicPr>
          <p:cNvPr id="7" name="Picture 6" descr="A group of kids sitting at a table&#10;&#10;Description automatically generated">
            <a:extLst>
              <a:ext uri="{FF2B5EF4-FFF2-40B4-BE49-F238E27FC236}">
                <a16:creationId xmlns:a16="http://schemas.microsoft.com/office/drawing/2014/main" id="{EFADB31C-14D3-D0FC-CDF3-F22EE678C48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25727" y="2093696"/>
            <a:ext cx="7319606" cy="4994924"/>
          </a:xfrm>
          <a:prstGeom prst="rect">
            <a:avLst/>
          </a:prstGeom>
        </p:spPr>
      </p:pic>
      <p:sp>
        <p:nvSpPr>
          <p:cNvPr id="8" name="Rectangle 7">
            <a:extLst>
              <a:ext uri="{FF2B5EF4-FFF2-40B4-BE49-F238E27FC236}">
                <a16:creationId xmlns:a16="http://schemas.microsoft.com/office/drawing/2014/main" id="{9EB5A676-9ED0-B00A-9EAB-23AB92C0BF78}"/>
              </a:ext>
            </a:extLst>
          </p:cNvPr>
          <p:cNvSpPr/>
          <p:nvPr/>
        </p:nvSpPr>
        <p:spPr>
          <a:xfrm>
            <a:off x="388015" y="158517"/>
            <a:ext cx="11415970" cy="177579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Nêu những biểu hiện chứng tỏ Thành phố Hồ Chí Minh là trung tâm kinh tế, văn hóa và giáo dục quan trọng của đất nước.</a:t>
            </a:r>
            <a:endParaRPr lang="en-US" sz="3600" dirty="0">
              <a:solidFill>
                <a:schemeClr val="tx1"/>
              </a:solidFill>
            </a:endParaRPr>
          </a:p>
        </p:txBody>
      </p:sp>
    </p:spTree>
    <p:extLst>
      <p:ext uri="{BB962C8B-B14F-4D97-AF65-F5344CB8AC3E}">
        <p14:creationId xmlns:p14="http://schemas.microsoft.com/office/powerpoint/2010/main" val="1422190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down)">
                                      <p:cBhvr>
                                        <p:cTn id="7" dur="500"/>
                                        <p:tgtEl>
                                          <p:spTgt spid="129"/>
                                        </p:tgtEl>
                                      </p:cBhvr>
                                    </p:animEffect>
                                  </p:childTnLst>
                                </p:cTn>
                              </p:par>
                              <p:par>
                                <p:cTn id="8" presetID="22" presetClass="entr" presetSubtype="4"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4"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down)">
                                      <p:cBhvr>
                                        <p:cTn id="1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60" name="Star: 4 Points 59">
            <a:extLst>
              <a:ext uri="{FF2B5EF4-FFF2-40B4-BE49-F238E27FC236}">
                <a16:creationId xmlns:a16="http://schemas.microsoft.com/office/drawing/2014/main" id="{5E1A2AA3-3050-46F7-8986-C0DD801B7FCA}"/>
              </a:ext>
            </a:extLst>
          </p:cNvPr>
          <p:cNvSpPr/>
          <p:nvPr/>
        </p:nvSpPr>
        <p:spPr>
          <a:xfrm>
            <a:off x="317908" y="5365260"/>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051005" y="4820771"/>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9" name="Picture 12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92091" y="827630"/>
            <a:ext cx="882457" cy="848272"/>
          </a:xfrm>
          <a:prstGeom prst="rect">
            <a:avLst/>
          </a:prstGeom>
        </p:spPr>
      </p:pic>
      <p:pic>
        <p:nvPicPr>
          <p:cNvPr id="130" name="Picture 129"/>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940208" y="5824909"/>
            <a:ext cx="882457" cy="848272"/>
          </a:xfrm>
          <a:prstGeom prst="rect">
            <a:avLst/>
          </a:prstGeom>
        </p:spPr>
      </p:pic>
      <p:pic>
        <p:nvPicPr>
          <p:cNvPr id="131" name="Picture 130"/>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6385867" y="679663"/>
            <a:ext cx="882457" cy="848272"/>
          </a:xfrm>
          <a:prstGeom prst="rect">
            <a:avLst/>
          </a:prstGeom>
        </p:spPr>
      </p:pic>
      <p:sp>
        <p:nvSpPr>
          <p:cNvPr id="8" name="Rectangle 7">
            <a:extLst>
              <a:ext uri="{FF2B5EF4-FFF2-40B4-BE49-F238E27FC236}">
                <a16:creationId xmlns:a16="http://schemas.microsoft.com/office/drawing/2014/main" id="{9EB5A676-9ED0-B00A-9EAB-23AB92C0BF78}"/>
              </a:ext>
            </a:extLst>
          </p:cNvPr>
          <p:cNvSpPr/>
          <p:nvPr/>
        </p:nvSpPr>
        <p:spPr>
          <a:xfrm>
            <a:off x="5334000" y="255542"/>
            <a:ext cx="6658010" cy="31451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chemeClr val="tx1"/>
                </a:solidFill>
              </a:rPr>
              <a:t>Nêu những biểu hiện chứng tỏ Thành phố Hồ Chí Minh là trung tâm kinh tế, văn hóa và giáo dục quan trọng của đất nước.</a:t>
            </a:r>
            <a:endParaRPr lang="en-US" sz="3600" dirty="0">
              <a:solidFill>
                <a:schemeClr val="tx1"/>
              </a:solidFill>
            </a:endParaRPr>
          </a:p>
        </p:txBody>
      </p:sp>
      <p:pic>
        <p:nvPicPr>
          <p:cNvPr id="6" name="Picture 5" descr="A cartoon of a child raising his hand and holding a pencil and a book&#10;&#10;Description automatically generated">
            <a:extLst>
              <a:ext uri="{FF2B5EF4-FFF2-40B4-BE49-F238E27FC236}">
                <a16:creationId xmlns:a16="http://schemas.microsoft.com/office/drawing/2014/main" id="{E02316AE-F7E3-10F5-B3B5-EFC81A2427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7" y="971154"/>
            <a:ext cx="5752969" cy="5865773"/>
          </a:xfrm>
          <a:prstGeom prst="rect">
            <a:avLst/>
          </a:prstGeom>
        </p:spPr>
      </p:pic>
    </p:spTree>
    <p:extLst>
      <p:ext uri="{BB962C8B-B14F-4D97-AF65-F5344CB8AC3E}">
        <p14:creationId xmlns:p14="http://schemas.microsoft.com/office/powerpoint/2010/main" val="1044219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wipe(down)">
                                      <p:cBhvr>
                                        <p:cTn id="7" dur="500"/>
                                        <p:tgtEl>
                                          <p:spTgt spid="129"/>
                                        </p:tgtEl>
                                      </p:cBhvr>
                                    </p:animEffect>
                                  </p:childTnLst>
                                </p:cTn>
                              </p:par>
                              <p:par>
                                <p:cTn id="8" presetID="22" presetClass="entr" presetSubtype="4" fill="hold" nodeType="withEffect">
                                  <p:stCondLst>
                                    <p:cond delay="0"/>
                                  </p:stCondLst>
                                  <p:childTnLst>
                                    <p:set>
                                      <p:cBhvr>
                                        <p:cTn id="9" dur="1" fill="hold">
                                          <p:stCondLst>
                                            <p:cond delay="0"/>
                                          </p:stCondLst>
                                        </p:cTn>
                                        <p:tgtEl>
                                          <p:spTgt spid="130"/>
                                        </p:tgtEl>
                                        <p:attrNameLst>
                                          <p:attrName>style.visibility</p:attrName>
                                        </p:attrNameLst>
                                      </p:cBhvr>
                                      <p:to>
                                        <p:strVal val="visible"/>
                                      </p:to>
                                    </p:set>
                                    <p:animEffect transition="in" filter="wipe(down)">
                                      <p:cBhvr>
                                        <p:cTn id="10" dur="500"/>
                                        <p:tgtEl>
                                          <p:spTgt spid="130"/>
                                        </p:tgtEl>
                                      </p:cBhvr>
                                    </p:animEffect>
                                  </p:childTnLst>
                                </p:cTn>
                              </p:par>
                              <p:par>
                                <p:cTn id="11" presetID="22" presetClass="entr" presetSubtype="4" fill="hold" nodeType="withEffect">
                                  <p:stCondLst>
                                    <p:cond delay="0"/>
                                  </p:stCondLst>
                                  <p:childTnLst>
                                    <p:set>
                                      <p:cBhvr>
                                        <p:cTn id="12" dur="1" fill="hold">
                                          <p:stCondLst>
                                            <p:cond delay="0"/>
                                          </p:stCondLst>
                                        </p:cTn>
                                        <p:tgtEl>
                                          <p:spTgt spid="131"/>
                                        </p:tgtEl>
                                        <p:attrNameLst>
                                          <p:attrName>style.visibility</p:attrName>
                                        </p:attrNameLst>
                                      </p:cBhvr>
                                      <p:to>
                                        <p:strVal val="visible"/>
                                      </p:to>
                                    </p:set>
                                    <p:animEffect transition="in" filter="wipe(down)">
                                      <p:cBhvr>
                                        <p:cTn id="13" dur="500"/>
                                        <p:tgtEl>
                                          <p:spTgt spid="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0389"/>
            <a:stretch/>
          </p:blipFill>
          <p:spPr>
            <a:xfrm>
              <a:off x="0" y="0"/>
              <a:ext cx="5459730" cy="6858000"/>
            </a:xfrm>
            <a:prstGeom prst="rect">
              <a:avLst/>
            </a:prstGeom>
          </p:spPr>
        </p:pic>
      </p:grpSp>
      <p:sp>
        <p:nvSpPr>
          <p:cNvPr id="36" name="Oval 35">
            <a:extLst>
              <a:ext uri="{FF2B5EF4-FFF2-40B4-BE49-F238E27FC236}">
                <a16:creationId xmlns:a16="http://schemas.microsoft.com/office/drawing/2014/main" id="{3748C682-247B-433D-A04E-D672917703E1}"/>
              </a:ext>
            </a:extLst>
          </p:cNvPr>
          <p:cNvSpPr/>
          <p:nvPr/>
        </p:nvSpPr>
        <p:spPr>
          <a:xfrm>
            <a:off x="903034" y="623519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5271D7C-A3E6-465C-8642-EB842971F1BD}"/>
              </a:ext>
            </a:extLst>
          </p:cNvPr>
          <p:cNvSpPr/>
          <p:nvPr/>
        </p:nvSpPr>
        <p:spPr>
          <a:xfrm>
            <a:off x="11648090" y="8457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34E638C7-635C-4001-AAC4-85C2CCB7B76F}"/>
              </a:ext>
            </a:extLst>
          </p:cNvPr>
          <p:cNvSpPr/>
          <p:nvPr/>
        </p:nvSpPr>
        <p:spPr>
          <a:xfrm>
            <a:off x="11555779" y="634625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p:cNvSpPr/>
          <p:nvPr/>
        </p:nvSpPr>
        <p:spPr>
          <a:xfrm>
            <a:off x="46868" y="5360649"/>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tar: 4 Points 61"/>
          <p:cNvSpPr/>
          <p:nvPr/>
        </p:nvSpPr>
        <p:spPr>
          <a:xfrm>
            <a:off x="11429091" y="6502"/>
            <a:ext cx="539904" cy="539904"/>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55279" y="1079388"/>
            <a:ext cx="2164392" cy="2164392"/>
            <a:chOff x="9821396" y="-194805"/>
            <a:chExt cx="2164392" cy="2164392"/>
          </a:xfrm>
        </p:grpSpPr>
        <p:pic>
          <p:nvPicPr>
            <p:cNvPr id="65" name="Graphic 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6" name="Graphic 7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grpSp>
        <p:nvGrpSpPr>
          <p:cNvPr id="67" name="Group 66"/>
          <p:cNvGrpSpPr/>
          <p:nvPr/>
        </p:nvGrpSpPr>
        <p:grpSpPr>
          <a:xfrm>
            <a:off x="9951175" y="4278453"/>
            <a:ext cx="2164392" cy="2164392"/>
            <a:chOff x="9821396" y="-194805"/>
            <a:chExt cx="2164392" cy="2164392"/>
          </a:xfrm>
        </p:grpSpPr>
        <p:pic>
          <p:nvPicPr>
            <p:cNvPr id="68" name="Graphic 45"/>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9999532" y="132192"/>
              <a:ext cx="1767515" cy="1615955"/>
            </a:xfrm>
            <a:prstGeom prst="rect">
              <a:avLst/>
            </a:prstGeom>
          </p:spPr>
        </p:pic>
      </p:grpSp>
      <p:sp>
        <p:nvSpPr>
          <p:cNvPr id="60" name="Star: 4 Points 59"/>
          <p:cNvSpPr/>
          <p:nvPr/>
        </p:nvSpPr>
        <p:spPr>
          <a:xfrm>
            <a:off x="1044014" y="5149769"/>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Star: 4 Points 62"/>
          <p:cNvSpPr/>
          <p:nvPr/>
        </p:nvSpPr>
        <p:spPr>
          <a:xfrm>
            <a:off x="10498344" y="182723"/>
            <a:ext cx="1349287" cy="1349287"/>
          </a:xfrm>
          <a:prstGeom prst="star4">
            <a:avLst>
              <a:gd name="adj" fmla="val 23509"/>
            </a:avLst>
          </a:prstGeom>
          <a:solidFill>
            <a:srgbClr val="66FFF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iới thiệu ngắn về Thành phố Hồ Chí Minh - Địa lí 4">
            <a:hlinkClick r:id="" action="ppaction://media"/>
            <a:extLst>
              <a:ext uri="{FF2B5EF4-FFF2-40B4-BE49-F238E27FC236}">
                <a16:creationId xmlns:a16="http://schemas.microsoft.com/office/drawing/2014/main" id="{3BA6C6F3-C5C3-4481-9F68-997337F0056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3041" y="59573"/>
            <a:ext cx="11962861" cy="6729109"/>
          </a:xfrm>
          <a:prstGeom prst="rect">
            <a:avLst/>
          </a:prstGeom>
        </p:spPr>
      </p:pic>
    </p:spTree>
    <p:extLst>
      <p:ext uri="{BB962C8B-B14F-4D97-AF65-F5344CB8AC3E}">
        <p14:creationId xmlns:p14="http://schemas.microsoft.com/office/powerpoint/2010/main" val="93707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9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grpSp>
        <p:nvGrpSpPr>
          <p:cNvPr id="44" name="Group 43">
            <a:extLst>
              <a:ext uri="{FF2B5EF4-FFF2-40B4-BE49-F238E27FC236}">
                <a16:creationId xmlns:a16="http://schemas.microsoft.com/office/drawing/2014/main" id="{A89C69EB-AE61-427D-8196-3554792293F0}"/>
              </a:ext>
            </a:extLst>
          </p:cNvPr>
          <p:cNvGrpSpPr/>
          <p:nvPr/>
        </p:nvGrpSpPr>
        <p:grpSpPr>
          <a:xfrm>
            <a:off x="81453" y="260563"/>
            <a:ext cx="1005751" cy="884566"/>
            <a:chOff x="687310" y="3031804"/>
            <a:chExt cx="1005751" cy="884566"/>
          </a:xfrm>
        </p:grpSpPr>
        <p:grpSp>
          <p:nvGrpSpPr>
            <p:cNvPr id="45" name="Group 44">
              <a:extLst>
                <a:ext uri="{FF2B5EF4-FFF2-40B4-BE49-F238E27FC236}">
                  <a16:creationId xmlns:a16="http://schemas.microsoft.com/office/drawing/2014/main" id="{E593EB9F-63CA-4207-AA62-CF1079615A45}"/>
                </a:ext>
              </a:extLst>
            </p:cNvPr>
            <p:cNvGrpSpPr/>
            <p:nvPr/>
          </p:nvGrpSpPr>
          <p:grpSpPr>
            <a:xfrm rot="1808952">
              <a:off x="687310" y="3031804"/>
              <a:ext cx="1005751" cy="884566"/>
              <a:chOff x="9050236" y="5553074"/>
              <a:chExt cx="840050" cy="738831"/>
            </a:xfrm>
          </p:grpSpPr>
          <p:sp>
            <p:nvSpPr>
              <p:cNvPr id="48" name="Heart 47">
                <a:extLst>
                  <a:ext uri="{FF2B5EF4-FFF2-40B4-BE49-F238E27FC236}">
                    <a16:creationId xmlns:a16="http://schemas.microsoft.com/office/drawing/2014/main" id="{D987D573-8E46-4851-83F6-5014EEB3BE2D}"/>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Heart 48">
                <a:extLst>
                  <a:ext uri="{FF2B5EF4-FFF2-40B4-BE49-F238E27FC236}">
                    <a16:creationId xmlns:a16="http://schemas.microsoft.com/office/drawing/2014/main" id="{A093EAFC-7DB2-4F99-A177-5BDD35C250C1}"/>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Arc 45">
              <a:extLst>
                <a:ext uri="{FF2B5EF4-FFF2-40B4-BE49-F238E27FC236}">
                  <a16:creationId xmlns:a16="http://schemas.microsoft.com/office/drawing/2014/main" id="{4E7BD21E-890C-4F44-B110-4B72CB3EA769}"/>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Oval 46">
              <a:extLst>
                <a:ext uri="{FF2B5EF4-FFF2-40B4-BE49-F238E27FC236}">
                  <a16:creationId xmlns:a16="http://schemas.microsoft.com/office/drawing/2014/main" id="{B0BBBAFD-169E-4356-B0AC-4E25B4B339C9}"/>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a:extLst>
              <a:ext uri="{FF2B5EF4-FFF2-40B4-BE49-F238E27FC236}">
                <a16:creationId xmlns:a16="http://schemas.microsoft.com/office/drawing/2014/main" id="{516777A9-A176-4B8B-A1C7-AC893F6DA4C8}"/>
              </a:ext>
            </a:extLst>
          </p:cNvPr>
          <p:cNvGrpSpPr/>
          <p:nvPr/>
        </p:nvGrpSpPr>
        <p:grpSpPr>
          <a:xfrm rot="17928602">
            <a:off x="11094073" y="1129400"/>
            <a:ext cx="1005751" cy="884566"/>
            <a:chOff x="687310" y="3031804"/>
            <a:chExt cx="1005751" cy="884566"/>
          </a:xfrm>
        </p:grpSpPr>
        <p:grpSp>
          <p:nvGrpSpPr>
            <p:cNvPr id="51" name="Group 50">
              <a:extLst>
                <a:ext uri="{FF2B5EF4-FFF2-40B4-BE49-F238E27FC236}">
                  <a16:creationId xmlns:a16="http://schemas.microsoft.com/office/drawing/2014/main" id="{1F1C5211-CD1D-4A09-A56C-8D2533AF6924}"/>
                </a:ext>
              </a:extLst>
            </p:cNvPr>
            <p:cNvGrpSpPr/>
            <p:nvPr/>
          </p:nvGrpSpPr>
          <p:grpSpPr>
            <a:xfrm rot="1808952">
              <a:off x="687310" y="3031804"/>
              <a:ext cx="1005751" cy="884566"/>
              <a:chOff x="9050236" y="5553074"/>
              <a:chExt cx="840050" cy="738831"/>
            </a:xfrm>
          </p:grpSpPr>
          <p:sp>
            <p:nvSpPr>
              <p:cNvPr id="54" name="Heart 53">
                <a:extLst>
                  <a:ext uri="{FF2B5EF4-FFF2-40B4-BE49-F238E27FC236}">
                    <a16:creationId xmlns:a16="http://schemas.microsoft.com/office/drawing/2014/main" id="{8A86A030-8080-47B9-9545-BB46EBFBDAD2}"/>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a:extLst>
                  <a:ext uri="{FF2B5EF4-FFF2-40B4-BE49-F238E27FC236}">
                    <a16:creationId xmlns:a16="http://schemas.microsoft.com/office/drawing/2014/main" id="{6C6F20CB-1086-411D-9D6A-B60FE9E5104D}"/>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a:extLst>
                <a:ext uri="{FF2B5EF4-FFF2-40B4-BE49-F238E27FC236}">
                  <a16:creationId xmlns:a16="http://schemas.microsoft.com/office/drawing/2014/main" id="{2BDBA1D1-2ADF-4637-A268-C3412B6E4B94}"/>
                </a:ext>
              </a:extLst>
            </p:cNvPr>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a:extLst>
                <a:ext uri="{FF2B5EF4-FFF2-40B4-BE49-F238E27FC236}">
                  <a16:creationId xmlns:a16="http://schemas.microsoft.com/office/drawing/2014/main" id="{7F49A31F-B152-4086-B4CC-1CB25494C89D}"/>
                </a:ext>
              </a:extLst>
            </p:cNvPr>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2461" y="184370"/>
            <a:ext cx="10661904" cy="13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7" name="Group 26"/>
          <p:cNvGrpSpPr/>
          <p:nvPr/>
        </p:nvGrpSpPr>
        <p:grpSpPr>
          <a:xfrm>
            <a:off x="440764" y="1794920"/>
            <a:ext cx="4301295" cy="2341777"/>
            <a:chOff x="215841" y="1919327"/>
            <a:chExt cx="4301295" cy="2341777"/>
          </a:xfrm>
        </p:grpSpPr>
        <p:sp>
          <p:nvSpPr>
            <p:cNvPr id="5" name="Rectangle 4">
              <a:extLst>
                <a:ext uri="{FF2B5EF4-FFF2-40B4-BE49-F238E27FC236}">
                  <a16:creationId xmlns:a16="http://schemas.microsoft.com/office/drawing/2014/main"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C06A77-E1B8-46CE-BFA1-0C5A685DC5BB}"/>
                </a:ext>
              </a:extLst>
            </p:cNvPr>
            <p:cNvSpPr txBox="1"/>
            <p:nvPr/>
          </p:nvSpPr>
          <p:spPr>
            <a:xfrm>
              <a:off x="215841"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Cơ</a:t>
              </a:r>
              <a:r>
                <a:rPr lang="en-US" sz="2000" b="1" dirty="0">
                  <a:latin typeface="UTM Ericsson Capital" panose="02040603050506020204" pitchFamily="18" charset="0"/>
                </a:rPr>
                <a:t> </a:t>
              </a:r>
              <a:r>
                <a:rPr lang="en-US" sz="2000" b="1" dirty="0" err="1">
                  <a:latin typeface="UTM Ericsson Capital" panose="02040603050506020204" pitchFamily="18" charset="0"/>
                </a:rPr>
                <a:t>khí</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id="{83E8468B-4644-46DD-B6B9-65B7F8E9D67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4328" y="2411027"/>
              <a:ext cx="3786503" cy="1700090"/>
            </a:xfrm>
            <a:prstGeom prst="rect">
              <a:avLst/>
            </a:prstGeom>
            <a:ln w="38100" cap="sq">
              <a:solidFill>
                <a:srgbClr val="000000"/>
              </a:solidFill>
              <a:prstDash val="solid"/>
              <a:miter lim="800000"/>
            </a:ln>
            <a:effectLst/>
          </p:spPr>
        </p:pic>
      </p:grpSp>
      <p:grpSp>
        <p:nvGrpSpPr>
          <p:cNvPr id="28" name="Group 27"/>
          <p:cNvGrpSpPr/>
          <p:nvPr/>
        </p:nvGrpSpPr>
        <p:grpSpPr>
          <a:xfrm>
            <a:off x="4881525" y="1794920"/>
            <a:ext cx="4172582" cy="2341777"/>
            <a:chOff x="4656602"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656602" y="1941497"/>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Dệt</a:t>
              </a:r>
              <a:r>
                <a:rPr lang="en-US" sz="2000" b="1" dirty="0">
                  <a:latin typeface="UTM Ericsson Capital" panose="02040603050506020204" pitchFamily="18" charset="0"/>
                </a:rPr>
                <a:t> may</a:t>
              </a:r>
            </a:p>
          </p:txBody>
        </p:sp>
        <p:pic>
          <p:nvPicPr>
            <p:cNvPr id="64"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56726" y="2047847"/>
              <a:ext cx="231481" cy="231481"/>
            </a:xfrm>
            <a:prstGeom prst="rect">
              <a:avLst/>
            </a:prstGeom>
          </p:spPr>
        </p:pic>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8361" y="2399155"/>
              <a:ext cx="3742944" cy="1723833"/>
            </a:xfrm>
            <a:prstGeom prst="rect">
              <a:avLst/>
            </a:prstGeom>
            <a:ln w="38100" cap="sq">
              <a:solidFill>
                <a:srgbClr val="000000"/>
              </a:solidFill>
              <a:prstDash val="solid"/>
              <a:miter lim="800000"/>
            </a:ln>
            <a:effectLst/>
          </p:spPr>
        </p:pic>
      </p:grpSp>
      <p:grpSp>
        <p:nvGrpSpPr>
          <p:cNvPr id="41" name="Group 40"/>
          <p:cNvGrpSpPr/>
          <p:nvPr/>
        </p:nvGrpSpPr>
        <p:grpSpPr>
          <a:xfrm>
            <a:off x="3052782" y="4258443"/>
            <a:ext cx="4098702" cy="2341777"/>
            <a:chOff x="2827859" y="4382850"/>
            <a:chExt cx="4098702" cy="2341777"/>
          </a:xfrm>
        </p:grpSpPr>
        <p:grpSp>
          <p:nvGrpSpPr>
            <p:cNvPr id="29" name="Group 28"/>
            <p:cNvGrpSpPr/>
            <p:nvPr/>
          </p:nvGrpSpPr>
          <p:grpSpPr>
            <a:xfrm>
              <a:off x="2827859" y="4382850"/>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3110046" y="4405020"/>
                <a:ext cx="2953202" cy="400110"/>
              </a:xfrm>
              <a:prstGeom prst="rect">
                <a:avLst/>
              </a:prstGeom>
              <a:noFill/>
            </p:spPr>
            <p:txBody>
              <a:bodyPr wrap="square" rtlCol="0">
                <a:spAutoFit/>
              </a:bodyPr>
              <a:lstStyle/>
              <a:p>
                <a:pPr algn="ctr"/>
                <a:r>
                  <a:rPr lang="en-US" sz="2000" b="1" dirty="0" err="1">
                    <a:latin typeface="UTM Ericsson Capital" panose="02040603050506020204" pitchFamily="18" charset="0"/>
                  </a:rPr>
                  <a:t>Vật</a:t>
                </a:r>
                <a:r>
                  <a:rPr lang="en-US" sz="2000" b="1" dirty="0">
                    <a:latin typeface="UTM Ericsson Capital" panose="02040603050506020204" pitchFamily="18" charset="0"/>
                  </a:rPr>
                  <a:t> </a:t>
                </a:r>
                <a:r>
                  <a:rPr lang="en-US" sz="2000" b="1" dirty="0" err="1">
                    <a:latin typeface="UTM Ericsson Capital" panose="02040603050506020204" pitchFamily="18" charset="0"/>
                  </a:rPr>
                  <a:t>liệu</a:t>
                </a:r>
                <a:r>
                  <a:rPr lang="en-US" sz="2000" b="1" dirty="0">
                    <a:latin typeface="UTM Ericsson Capital" panose="02040603050506020204" pitchFamily="18" charset="0"/>
                  </a:rPr>
                  <a:t> </a:t>
                </a:r>
                <a:r>
                  <a:rPr lang="en-US" sz="2000" b="1" dirty="0" err="1">
                    <a:latin typeface="UTM Ericsson Capital" panose="02040603050506020204" pitchFamily="18" charset="0"/>
                  </a:rPr>
                  <a:t>xây</a:t>
                </a:r>
                <a:r>
                  <a:rPr lang="en-US" sz="2000" b="1" dirty="0">
                    <a:latin typeface="UTM Ericsson Capital" panose="02040603050506020204" pitchFamily="18" charset="0"/>
                  </a:rPr>
                  <a:t> </a:t>
                </a:r>
                <a:r>
                  <a:rPr lang="en-US" sz="2000" b="1" dirty="0" err="1">
                    <a:latin typeface="UTM Ericsson Capital" panose="02040603050506020204" pitchFamily="18" charset="0"/>
                  </a:rPr>
                  <a:t>dựng</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954103" y="4511370"/>
                <a:ext cx="231481" cy="231481"/>
              </a:xfrm>
              <a:prstGeom prst="rect">
                <a:avLst/>
              </a:prstGeom>
            </p:spPr>
          </p:pic>
        </p:grpSp>
        <p:pic>
          <p:nvPicPr>
            <p:cNvPr id="25" name="Picture 2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54103" y="4849201"/>
              <a:ext cx="3812457" cy="1725335"/>
            </a:xfrm>
            <a:prstGeom prst="rect">
              <a:avLst/>
            </a:prstGeom>
            <a:ln w="38100" cap="sq">
              <a:solidFill>
                <a:srgbClr val="000000"/>
              </a:solidFill>
              <a:prstDash val="solid"/>
              <a:miter lim="800000"/>
            </a:ln>
            <a:effectLst/>
          </p:spPr>
        </p:pic>
      </p:grpSp>
      <p:grpSp>
        <p:nvGrpSpPr>
          <p:cNvPr id="40" name="Group 39"/>
          <p:cNvGrpSpPr/>
          <p:nvPr/>
        </p:nvGrpSpPr>
        <p:grpSpPr>
          <a:xfrm>
            <a:off x="7227155" y="4253544"/>
            <a:ext cx="4217210" cy="2341777"/>
            <a:chOff x="7002232" y="4377951"/>
            <a:chExt cx="4217210"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Điện</a:t>
              </a:r>
              <a:r>
                <a:rPr lang="en-US" sz="2000" b="1" dirty="0">
                  <a:latin typeface="UTM Ericsson Capital" panose="02040603050506020204" pitchFamily="18" charset="0"/>
                </a:rPr>
                <a:t> </a:t>
              </a:r>
              <a:r>
                <a:rPr lang="en-US" sz="2000" b="1" dirty="0" err="1">
                  <a:latin typeface="UTM Ericsson Capital" panose="02040603050506020204" pitchFamily="18" charset="0"/>
                </a:rPr>
                <a:t>tử</a:t>
              </a:r>
              <a:endParaRPr lang="en-US" sz="2000" b="1" dirty="0">
                <a:latin typeface="UTM Ericsson Capital" panose="02040603050506020204" pitchFamily="18" charset="0"/>
              </a:endParaRPr>
            </a:p>
          </p:txBody>
        </p:sp>
        <p:pic>
          <p:nvPicPr>
            <p:cNvPr id="70"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246984" y="4506471"/>
              <a:ext cx="231481" cy="231481"/>
            </a:xfrm>
            <a:prstGeom prst="rect">
              <a:avLst/>
            </a:prstGeom>
          </p:spPr>
        </p:pic>
        <p:pic>
          <p:nvPicPr>
            <p:cNvPr id="26" name="Pictur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84570" y="4869056"/>
              <a:ext cx="3772426" cy="1705480"/>
            </a:xfrm>
            <a:prstGeom prst="rect">
              <a:avLst/>
            </a:prstGeom>
            <a:ln w="38100" cap="sq">
              <a:solidFill>
                <a:srgbClr val="000000"/>
              </a:solidFill>
              <a:prstDash val="solid"/>
              <a:miter lim="800000"/>
            </a:ln>
            <a:effectLst/>
          </p:spPr>
        </p:pic>
      </p:grpSp>
      <p:grpSp>
        <p:nvGrpSpPr>
          <p:cNvPr id="75" name="Group 74"/>
          <p:cNvGrpSpPr/>
          <p:nvPr/>
        </p:nvGrpSpPr>
        <p:grpSpPr>
          <a:xfrm>
            <a:off x="274477" y="4977340"/>
            <a:ext cx="1681341" cy="1681341"/>
            <a:chOff x="9821396" y="-194805"/>
            <a:chExt cx="2164392" cy="2164392"/>
          </a:xfrm>
        </p:grpSpPr>
        <p:pic>
          <p:nvPicPr>
            <p:cNvPr id="76" name="Graphic 4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77"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78" name="Group 77"/>
          <p:cNvGrpSpPr/>
          <p:nvPr/>
        </p:nvGrpSpPr>
        <p:grpSpPr>
          <a:xfrm flipH="1">
            <a:off x="9701926" y="2217200"/>
            <a:ext cx="1681341" cy="1681341"/>
            <a:chOff x="9821396" y="-194805"/>
            <a:chExt cx="2164392" cy="2164392"/>
          </a:xfrm>
        </p:grpSpPr>
        <p:pic>
          <p:nvPicPr>
            <p:cNvPr id="79" name="Graphic 4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80"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13462065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8"/>
                                        </p:tgtEl>
                                        <p:attrNameLst>
                                          <p:attrName>style.visibility</p:attrName>
                                        </p:attrNameLst>
                                      </p:cBhvr>
                                      <p:to>
                                        <p:strVal val="visible"/>
                                      </p:to>
                                    </p:set>
                                    <p:anim calcmode="lin" valueType="num">
                                      <p:cBhvr additive="base">
                                        <p:cTn id="7" dur="500" fill="hold"/>
                                        <p:tgtEl>
                                          <p:spTgt spid="78"/>
                                        </p:tgtEl>
                                        <p:attrNameLst>
                                          <p:attrName>ppt_x</p:attrName>
                                        </p:attrNameLst>
                                      </p:cBhvr>
                                      <p:tavLst>
                                        <p:tav tm="0">
                                          <p:val>
                                            <p:strVal val="1+#ppt_w/2"/>
                                          </p:val>
                                        </p:tav>
                                        <p:tav tm="100000">
                                          <p:val>
                                            <p:strVal val="#ppt_x"/>
                                          </p:val>
                                        </p:tav>
                                      </p:tavLst>
                                    </p:anim>
                                    <p:anim calcmode="lin" valueType="num">
                                      <p:cBhvr additive="base">
                                        <p:cTn id="8" dur="500" fill="hold"/>
                                        <p:tgtEl>
                                          <p:spTgt spid="7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anim calcmode="lin" valueType="num">
                                      <p:cBhvr additive="base">
                                        <p:cTn id="11" dur="500" fill="hold"/>
                                        <p:tgtEl>
                                          <p:spTgt spid="75"/>
                                        </p:tgtEl>
                                        <p:attrNameLst>
                                          <p:attrName>ppt_x</p:attrName>
                                        </p:attrNameLst>
                                      </p:cBhvr>
                                      <p:tavLst>
                                        <p:tav tm="0">
                                          <p:val>
                                            <p:strVal val="0-#ppt_w/2"/>
                                          </p:val>
                                        </p:tav>
                                        <p:tav tm="100000">
                                          <p:val>
                                            <p:strVal val="#ppt_x"/>
                                          </p:val>
                                        </p:tav>
                                      </p:tavLst>
                                    </p:anim>
                                    <p:anim calcmode="lin" valueType="num">
                                      <p:cBhvr additive="base">
                                        <p:cTn id="12" dur="500" fill="hold"/>
                                        <p:tgtEl>
                                          <p:spTgt spid="7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7" presetClass="entr" presetSubtype="0" fill="hold"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fade">
                                      <p:cBhvr>
                                        <p:cTn id="21" dur="1000"/>
                                        <p:tgtEl>
                                          <p:spTgt spid="50"/>
                                        </p:tgtEl>
                                      </p:cBhvr>
                                    </p:animEffect>
                                    <p:anim calcmode="lin" valueType="num">
                                      <p:cBhvr>
                                        <p:cTn id="22" dur="1000" fill="hold"/>
                                        <p:tgtEl>
                                          <p:spTgt spid="50"/>
                                        </p:tgtEl>
                                        <p:attrNameLst>
                                          <p:attrName>ppt_x</p:attrName>
                                        </p:attrNameLst>
                                      </p:cBhvr>
                                      <p:tavLst>
                                        <p:tav tm="0">
                                          <p:val>
                                            <p:strVal val="#ppt_x"/>
                                          </p:val>
                                        </p:tav>
                                        <p:tav tm="100000">
                                          <p:val>
                                            <p:strVal val="#ppt_x"/>
                                          </p:val>
                                        </p:tav>
                                      </p:tavLst>
                                    </p:anim>
                                    <p:anim calcmode="lin" valueType="num">
                                      <p:cBhvr>
                                        <p:cTn id="23" dur="1000" fill="hold"/>
                                        <p:tgtEl>
                                          <p:spTgt spid="50"/>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14" presetClass="entr" presetSubtype="1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1000"/>
                                        <p:tgtEl>
                                          <p:spTgt spid="27"/>
                                        </p:tgtEl>
                                      </p:cBhvr>
                                    </p:animEffect>
                                    <p:anim calcmode="lin" valueType="num">
                                      <p:cBhvr>
                                        <p:cTn id="33" dur="1000" fill="hold"/>
                                        <p:tgtEl>
                                          <p:spTgt spid="27"/>
                                        </p:tgtEl>
                                        <p:attrNameLst>
                                          <p:attrName>ppt_x</p:attrName>
                                        </p:attrNameLst>
                                      </p:cBhvr>
                                      <p:tavLst>
                                        <p:tav tm="0">
                                          <p:val>
                                            <p:strVal val="#ppt_x"/>
                                          </p:val>
                                        </p:tav>
                                        <p:tav tm="100000">
                                          <p:val>
                                            <p:strVal val="#ppt_x"/>
                                          </p:val>
                                        </p:tav>
                                      </p:tavLst>
                                    </p:anim>
                                    <p:anim calcmode="lin" valueType="num">
                                      <p:cBhvr>
                                        <p:cTn id="34" dur="1000" fill="hold"/>
                                        <p:tgtEl>
                                          <p:spTgt spid="27"/>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7" presetClass="entr" presetSubtype="0" fill="hold" nodeType="after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1000"/>
                                        <p:tgtEl>
                                          <p:spTgt spid="28"/>
                                        </p:tgtEl>
                                      </p:cBhvr>
                                    </p:animEffect>
                                    <p:anim calcmode="lin" valueType="num">
                                      <p:cBhvr>
                                        <p:cTn id="39" dur="1000" fill="hold"/>
                                        <p:tgtEl>
                                          <p:spTgt spid="28"/>
                                        </p:tgtEl>
                                        <p:attrNameLst>
                                          <p:attrName>ppt_x</p:attrName>
                                        </p:attrNameLst>
                                      </p:cBhvr>
                                      <p:tavLst>
                                        <p:tav tm="0">
                                          <p:val>
                                            <p:strVal val="#ppt_x"/>
                                          </p:val>
                                        </p:tav>
                                        <p:tav tm="100000">
                                          <p:val>
                                            <p:strVal val="#ppt_x"/>
                                          </p:val>
                                        </p:tav>
                                      </p:tavLst>
                                    </p:anim>
                                    <p:anim calcmode="lin" valueType="num">
                                      <p:cBhvr>
                                        <p:cTn id="40" dur="1000" fill="hold"/>
                                        <p:tgtEl>
                                          <p:spTgt spid="28"/>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7" presetClass="entr" presetSubtype="0" fill="hold" nodeType="after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fade">
                                      <p:cBhvr>
                                        <p:cTn id="44" dur="1000"/>
                                        <p:tgtEl>
                                          <p:spTgt spid="41"/>
                                        </p:tgtEl>
                                      </p:cBhvr>
                                    </p:animEffect>
                                    <p:anim calcmode="lin" valueType="num">
                                      <p:cBhvr>
                                        <p:cTn id="45" dur="1000" fill="hold"/>
                                        <p:tgtEl>
                                          <p:spTgt spid="41"/>
                                        </p:tgtEl>
                                        <p:attrNameLst>
                                          <p:attrName>ppt_x</p:attrName>
                                        </p:attrNameLst>
                                      </p:cBhvr>
                                      <p:tavLst>
                                        <p:tav tm="0">
                                          <p:val>
                                            <p:strVal val="#ppt_x"/>
                                          </p:val>
                                        </p:tav>
                                        <p:tav tm="100000">
                                          <p:val>
                                            <p:strVal val="#ppt_x"/>
                                          </p:val>
                                        </p:tav>
                                      </p:tavLst>
                                    </p:anim>
                                    <p:anim calcmode="lin" valueType="num">
                                      <p:cBhvr>
                                        <p:cTn id="46" dur="1000" fill="hold"/>
                                        <p:tgtEl>
                                          <p:spTgt spid="41"/>
                                        </p:tgtEl>
                                        <p:attrNameLst>
                                          <p:attrName>ppt_y</p:attrName>
                                        </p:attrNameLst>
                                      </p:cBhvr>
                                      <p:tavLst>
                                        <p:tav tm="0">
                                          <p:val>
                                            <p:strVal val="#ppt_y-.1"/>
                                          </p:val>
                                        </p:tav>
                                        <p:tav tm="100000">
                                          <p:val>
                                            <p:strVal val="#ppt_y"/>
                                          </p:val>
                                        </p:tav>
                                      </p:tavLst>
                                    </p:anim>
                                  </p:childTnLst>
                                </p:cTn>
                              </p:par>
                            </p:childTnLst>
                          </p:cTn>
                        </p:par>
                        <p:par>
                          <p:cTn id="47" fill="hold">
                            <p:stCondLst>
                              <p:cond delay="3000"/>
                            </p:stCondLst>
                            <p:childTnLst>
                              <p:par>
                                <p:cTn id="48" presetID="47" presetClass="entr" presetSubtype="0" fill="hold" nodeType="after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fade">
                                      <p:cBhvr>
                                        <p:cTn id="50" dur="1000"/>
                                        <p:tgtEl>
                                          <p:spTgt spid="40"/>
                                        </p:tgtEl>
                                      </p:cBhvr>
                                    </p:animEffect>
                                    <p:anim calcmode="lin" valueType="num">
                                      <p:cBhvr>
                                        <p:cTn id="51" dur="1000" fill="hold"/>
                                        <p:tgtEl>
                                          <p:spTgt spid="40"/>
                                        </p:tgtEl>
                                        <p:attrNameLst>
                                          <p:attrName>ppt_x</p:attrName>
                                        </p:attrNameLst>
                                      </p:cBhvr>
                                      <p:tavLst>
                                        <p:tav tm="0">
                                          <p:val>
                                            <p:strVal val="#ppt_x"/>
                                          </p:val>
                                        </p:tav>
                                        <p:tav tm="100000">
                                          <p:val>
                                            <p:strVal val="#ppt_x"/>
                                          </p:val>
                                        </p:tav>
                                      </p:tavLst>
                                    </p:anim>
                                    <p:anim calcmode="lin" valueType="num">
                                      <p:cBhvr>
                                        <p:cTn id="52"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58" name="Oval 57">
            <a:extLst>
              <a:ext uri="{FF2B5EF4-FFF2-40B4-BE49-F238E27FC236}">
                <a16:creationId xmlns:a16="http://schemas.microsoft.com/office/drawing/2014/main" id="{8AECD0FF-C4BE-4D7A-9104-CCD020492234}"/>
              </a:ext>
            </a:extLst>
          </p:cNvPr>
          <p:cNvSpPr/>
          <p:nvPr/>
        </p:nvSpPr>
        <p:spPr>
          <a:xfrm>
            <a:off x="447300" y="581801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Rounded Corners 59"/>
          <p:cNvSpPr/>
          <p:nvPr/>
        </p:nvSpPr>
        <p:spPr>
          <a:xfrm rot="2303000">
            <a:off x="2177161" y="437012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p:cNvSpPr/>
          <p:nvPr/>
        </p:nvSpPr>
        <p:spPr>
          <a:xfrm rot="21125532">
            <a:off x="2131000" y="4793147"/>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Rounded Corners 70"/>
          <p:cNvSpPr/>
          <p:nvPr/>
        </p:nvSpPr>
        <p:spPr>
          <a:xfrm rot="18423720">
            <a:off x="2384073" y="5158571"/>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Rounded Corners 71"/>
          <p:cNvSpPr/>
          <p:nvPr/>
        </p:nvSpPr>
        <p:spPr>
          <a:xfrm rot="18211801">
            <a:off x="9301459" y="1722355"/>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p:cNvSpPr/>
          <p:nvPr/>
        </p:nvSpPr>
        <p:spPr>
          <a:xfrm rot="21125532">
            <a:off x="9565039" y="2045370"/>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Rounded Corners 73"/>
          <p:cNvSpPr/>
          <p:nvPr/>
        </p:nvSpPr>
        <p:spPr>
          <a:xfrm rot="2951494">
            <a:off x="9380729" y="2416292"/>
            <a:ext cx="383128" cy="156211"/>
          </a:xfrm>
          <a:prstGeom prst="roundRect">
            <a:avLst>
              <a:gd name="adj" fmla="val 50000"/>
            </a:avLst>
          </a:prstGeom>
          <a:solidFill>
            <a:srgbClr val="48BBF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p:nvGrpSpPr>
        <p:grpSpPr>
          <a:xfrm>
            <a:off x="909067" y="252990"/>
            <a:ext cx="10402956" cy="1186928"/>
            <a:chOff x="909067" y="252990"/>
            <a:chExt cx="10402956" cy="1186928"/>
          </a:xfrm>
        </p:grpSpPr>
        <p:sp>
          <p:nvSpPr>
            <p:cNvPr id="56" name="Rectangle 55"/>
            <p:cNvSpPr/>
            <p:nvPr/>
          </p:nvSpPr>
          <p:spPr>
            <a:xfrm>
              <a:off x="909067" y="252990"/>
              <a:ext cx="10402956" cy="1186928"/>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TextBox 80"/>
            <p:cNvSpPr txBox="1"/>
            <p:nvPr/>
          </p:nvSpPr>
          <p:spPr>
            <a:xfrm>
              <a:off x="1029052" y="363289"/>
              <a:ext cx="10109037" cy="954107"/>
            </a:xfrm>
            <a:prstGeom prst="rect">
              <a:avLst/>
            </a:prstGeom>
            <a:noFill/>
          </p:spPr>
          <p:txBody>
            <a:bodyPr wrap="square" rtlCol="0">
              <a:spAutoFit/>
            </a:bodyPr>
            <a:lstStyle/>
            <a:p>
              <a:pPr algn="ctr"/>
              <a:r>
                <a:rPr lang="en-US" sz="2800" b="1" dirty="0" err="1">
                  <a:solidFill>
                    <a:srgbClr val="7A4C3C"/>
                  </a:solidFill>
                  <a:latin typeface="UTM Avo" panose="02040603050506020204" pitchFamily="18" charset="0"/>
                  <a:cs typeface="Times New Roman" panose="02020603050405020304" pitchFamily="18" charset="0"/>
                </a:rPr>
                <a:t>Hoạt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động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thương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mại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của</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thành</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phố</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cũng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rất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phát</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triển</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với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smtClean="0">
                  <a:solidFill>
                    <a:srgbClr val="7A4C3C"/>
                  </a:solidFill>
                  <a:latin typeface="UTM Avo" panose="02040603050506020204" pitchFamily="18" charset="0"/>
                  <a:cs typeface="Times New Roman" panose="02020603050405020304" pitchFamily="18" charset="0"/>
                </a:rPr>
                <a:t>nhiều</a:t>
              </a:r>
              <a:r>
                <a:rPr lang="en-US" sz="2800" b="1" dirty="0" smtClean="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chợ</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siêu</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thị</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trung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tâm</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thương</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mại</a:t>
              </a:r>
              <a:r>
                <a:rPr lang="en-US" sz="2800" b="1" dirty="0">
                  <a:solidFill>
                    <a:srgbClr val="7A4C3C"/>
                  </a:solidFill>
                  <a:latin typeface="UTM Avo" panose="02040603050506020204" pitchFamily="18" charset="0"/>
                  <a:cs typeface="Times New Roman" panose="02020603050405020304" pitchFamily="18" charset="0"/>
                </a:rPr>
                <a:t> </a:t>
              </a:r>
              <a:r>
                <a:rPr lang="en-US" sz="2800" b="1" dirty="0" err="1">
                  <a:solidFill>
                    <a:srgbClr val="7A4C3C"/>
                  </a:solidFill>
                  <a:latin typeface="UTM Avo" panose="02040603050506020204" pitchFamily="18" charset="0"/>
                  <a:cs typeface="Times New Roman" panose="02020603050405020304" pitchFamily="18" charset="0"/>
                </a:rPr>
                <a:t>lớn</a:t>
              </a:r>
              <a:r>
                <a:rPr lang="en-US" sz="2800" b="1" dirty="0">
                  <a:solidFill>
                    <a:srgbClr val="7A4C3C"/>
                  </a:solidFill>
                  <a:latin typeface="UTM Avo" panose="02040603050506020204" pitchFamily="18" charset="0"/>
                  <a:cs typeface="Times New Roman" panose="02020603050405020304" pitchFamily="18" charset="0"/>
                </a:rPr>
                <a:t>.  </a:t>
              </a:r>
            </a:p>
          </p:txBody>
        </p:sp>
      </p:grpSp>
      <p:grpSp>
        <p:nvGrpSpPr>
          <p:cNvPr id="16" name="Group 15"/>
          <p:cNvGrpSpPr/>
          <p:nvPr/>
        </p:nvGrpSpPr>
        <p:grpSpPr>
          <a:xfrm>
            <a:off x="4936986" y="1794920"/>
            <a:ext cx="4172582" cy="2341777"/>
            <a:chOff x="4936986" y="1794920"/>
            <a:chExt cx="4172582" cy="2341777"/>
          </a:xfrm>
        </p:grpSpPr>
        <p:grpSp>
          <p:nvGrpSpPr>
            <p:cNvPr id="28" name="Group 27"/>
            <p:cNvGrpSpPr/>
            <p:nvPr/>
          </p:nvGrpSpPr>
          <p:grpSpPr>
            <a:xfrm>
              <a:off x="4936986" y="1794920"/>
              <a:ext cx="4172582" cy="2341777"/>
              <a:chOff x="4712063" y="1919327"/>
              <a:chExt cx="4172582" cy="2341777"/>
            </a:xfrm>
          </p:grpSpPr>
          <p:sp>
            <p:nvSpPr>
              <p:cNvPr id="62" name="Rectangle 61"/>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p:cNvSpPr txBox="1"/>
              <p:nvPr/>
            </p:nvSpPr>
            <p:spPr>
              <a:xfrm>
                <a:off x="4712063" y="1929489"/>
                <a:ext cx="4172582"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đầu</a:t>
                </a:r>
                <a:r>
                  <a:rPr lang="en-US" sz="2000" b="1" dirty="0">
                    <a:latin typeface="UTM Ericsson Capital" panose="02040603050506020204" pitchFamily="18" charset="0"/>
                  </a:rPr>
                  <a:t> </a:t>
                </a:r>
                <a:r>
                  <a:rPr lang="en-US" sz="2000" b="1" dirty="0" err="1">
                    <a:latin typeface="UTM Ericsson Capital" panose="02040603050506020204" pitchFamily="18" charset="0"/>
                  </a:rPr>
                  <a:t>mối</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điền</a:t>
                </a:r>
                <a:endParaRPr lang="en-US" sz="2000" b="1" dirty="0">
                  <a:latin typeface="UTM Ericsson Capital" panose="02040603050506020204" pitchFamily="18" charset="0"/>
                </a:endParaRPr>
              </a:p>
            </p:txBody>
          </p:sp>
          <p:pic>
            <p:nvPicPr>
              <p:cNvPr id="64" name="Graphic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4856726" y="2047847"/>
                <a:ext cx="231481" cy="231481"/>
              </a:xfrm>
              <a:prstGeom prst="rect">
                <a:avLst/>
              </a:prstGeom>
            </p:spPr>
          </p:pic>
        </p:gr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13130" y="2280446"/>
              <a:ext cx="3774837" cy="1702771"/>
            </a:xfrm>
            <a:prstGeom prst="rect">
              <a:avLst/>
            </a:prstGeom>
            <a:ln w="38100" cap="sq">
              <a:solidFill>
                <a:srgbClr val="000000"/>
              </a:solidFill>
              <a:prstDash val="solid"/>
              <a:miter lim="800000"/>
            </a:ln>
            <a:effectLst/>
          </p:spPr>
        </p:pic>
      </p:grpSp>
      <p:grpSp>
        <p:nvGrpSpPr>
          <p:cNvPr id="11" name="Group 10"/>
          <p:cNvGrpSpPr/>
          <p:nvPr/>
        </p:nvGrpSpPr>
        <p:grpSpPr>
          <a:xfrm>
            <a:off x="643357" y="1794920"/>
            <a:ext cx="4098702" cy="2341777"/>
            <a:chOff x="643357" y="1794920"/>
            <a:chExt cx="4098702" cy="2341777"/>
          </a:xfrm>
        </p:grpSpPr>
        <p:grpSp>
          <p:nvGrpSpPr>
            <p:cNvPr id="27" name="Group 26"/>
            <p:cNvGrpSpPr/>
            <p:nvPr/>
          </p:nvGrpSpPr>
          <p:grpSpPr>
            <a:xfrm>
              <a:off x="643357" y="1794920"/>
              <a:ext cx="4098702" cy="2341777"/>
              <a:chOff x="418434" y="1919327"/>
              <a:chExt cx="4098702" cy="2341777"/>
            </a:xfrm>
          </p:grpSpPr>
          <p:sp>
            <p:nvSpPr>
              <p:cNvPr id="5" name="Rectangle 4">
                <a:extLst>
                  <a:ext uri="{FF2B5EF4-FFF2-40B4-BE49-F238E27FC236}">
                    <a16:creationId xmlns:a16="http://schemas.microsoft.com/office/drawing/2014/main" id="{781BFF0F-DB64-4599-B148-75974D585881}"/>
                  </a:ext>
                </a:extLst>
              </p:cNvPr>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2C06A77-E1B8-46CE-BFA1-0C5A685DC5BB}"/>
                  </a:ext>
                </a:extLst>
              </p:cNvPr>
              <p:cNvSpPr txBox="1"/>
              <p:nvPr/>
            </p:nvSpPr>
            <p:spPr>
              <a:xfrm>
                <a:off x="643776" y="1922835"/>
                <a:ext cx="2258543" cy="400110"/>
              </a:xfrm>
              <a:prstGeom prst="rect">
                <a:avLst/>
              </a:prstGeom>
              <a:noFill/>
            </p:spPr>
            <p:txBody>
              <a:bodyPr wrap="square" rtlCol="0">
                <a:spAutoFit/>
              </a:bodyPr>
              <a:lstStyle/>
              <a:p>
                <a:pPr algn="ctr"/>
                <a:r>
                  <a:rPr lang="en-US" sz="2000" b="1" dirty="0" err="1">
                    <a:latin typeface="UTM Ericsson Capital" panose="02040603050506020204" pitchFamily="18" charset="0"/>
                  </a:rPr>
                  <a:t>Chợ</a:t>
                </a:r>
                <a:r>
                  <a:rPr lang="en-US" sz="2000" b="1" dirty="0">
                    <a:latin typeface="UTM Ericsson Capital" panose="02040603050506020204" pitchFamily="18" charset="0"/>
                  </a:rPr>
                  <a:t> </a:t>
                </a:r>
                <a:r>
                  <a:rPr lang="en-US" sz="2000" b="1" dirty="0" err="1">
                    <a:latin typeface="UTM Ericsson Capital" panose="02040603050506020204" pitchFamily="18" charset="0"/>
                  </a:rPr>
                  <a:t>bình</a:t>
                </a:r>
                <a:r>
                  <a:rPr lang="en-US" sz="2000" b="1" dirty="0">
                    <a:latin typeface="UTM Ericsson Capital" panose="02040603050506020204" pitchFamily="18" charset="0"/>
                  </a:rPr>
                  <a:t> </a:t>
                </a:r>
                <a:r>
                  <a:rPr lang="en-US" sz="2000" b="1" dirty="0" err="1">
                    <a:latin typeface="UTM Ericsson Capital" panose="02040603050506020204" pitchFamily="18" charset="0"/>
                  </a:rPr>
                  <a:t>tây</a:t>
                </a:r>
                <a:endParaRPr lang="en-US" sz="2000" b="1" dirty="0">
                  <a:latin typeface="UTM Ericsson Capital" panose="02040603050506020204" pitchFamily="18" charset="0"/>
                </a:endParaRPr>
              </a:p>
            </p:txBody>
          </p:sp>
          <p:pic>
            <p:nvPicPr>
              <p:cNvPr id="9" name="Graphic 8">
                <a:extLst>
                  <a:ext uri="{FF2B5EF4-FFF2-40B4-BE49-F238E27FC236}">
                    <a16:creationId xmlns:a16="http://schemas.microsoft.com/office/drawing/2014/main" id="{83E8468B-4644-46DD-B6B9-65B7F8E9D67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544678" y="2047847"/>
                <a:ext cx="231481" cy="231481"/>
              </a:xfrm>
              <a:prstGeom prst="rect">
                <a:avLst/>
              </a:prstGeom>
            </p:spPr>
          </p:pic>
        </p:gr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061" y="2258482"/>
              <a:ext cx="3798182" cy="1687317"/>
            </a:xfrm>
            <a:prstGeom prst="rect">
              <a:avLst/>
            </a:prstGeom>
            <a:ln w="38100" cap="sq">
              <a:solidFill>
                <a:srgbClr val="000000"/>
              </a:solidFill>
              <a:prstDash val="solid"/>
              <a:miter lim="800000"/>
            </a:ln>
            <a:effectLst/>
          </p:spPr>
        </p:pic>
      </p:grpSp>
      <p:grpSp>
        <p:nvGrpSpPr>
          <p:cNvPr id="15" name="Group 14"/>
          <p:cNvGrpSpPr/>
          <p:nvPr/>
        </p:nvGrpSpPr>
        <p:grpSpPr>
          <a:xfrm>
            <a:off x="7227155" y="4253544"/>
            <a:ext cx="4632613" cy="2341777"/>
            <a:chOff x="7227155" y="4253544"/>
            <a:chExt cx="4632613" cy="2341777"/>
          </a:xfrm>
        </p:grpSpPr>
        <p:grpSp>
          <p:nvGrpSpPr>
            <p:cNvPr id="40" name="Group 39"/>
            <p:cNvGrpSpPr/>
            <p:nvPr/>
          </p:nvGrpSpPr>
          <p:grpSpPr>
            <a:xfrm>
              <a:off x="7227155" y="4253544"/>
              <a:ext cx="4632613" cy="2341777"/>
              <a:chOff x="7002232" y="4377951"/>
              <a:chExt cx="4632613" cy="2341777"/>
            </a:xfrm>
          </p:grpSpPr>
          <p:sp>
            <p:nvSpPr>
              <p:cNvPr id="68" name="Rectangle 67"/>
              <p:cNvSpPr/>
              <p:nvPr/>
            </p:nvSpPr>
            <p:spPr>
              <a:xfrm>
                <a:off x="7120740" y="4377951"/>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7002232" y="4418816"/>
                <a:ext cx="4632613" cy="353943"/>
              </a:xfrm>
              <a:prstGeom prst="rect">
                <a:avLst/>
              </a:prstGeom>
              <a:noFill/>
            </p:spPr>
            <p:txBody>
              <a:bodyPr wrap="square" rtlCol="0">
                <a:spAutoFit/>
              </a:bodyPr>
              <a:lstStyle/>
              <a:p>
                <a:pPr algn="ctr"/>
                <a:r>
                  <a:rPr lang="en-US" sz="1700" b="1" dirty="0" err="1">
                    <a:latin typeface="UTM Ericsson Capital" panose="02040603050506020204" pitchFamily="18" charset="0"/>
                  </a:rPr>
                  <a:t>vincom</a:t>
                </a:r>
                <a:r>
                  <a:rPr lang="en-US" sz="1700" b="1" dirty="0">
                    <a:latin typeface="UTM Ericsson Capital" panose="02040603050506020204" pitchFamily="18" charset="0"/>
                  </a:rPr>
                  <a:t> center landmark 81</a:t>
                </a:r>
              </a:p>
            </p:txBody>
          </p:sp>
          <p:pic>
            <p:nvPicPr>
              <p:cNvPr id="70" name="Graphic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7246984" y="4506471"/>
                <a:ext cx="231481" cy="231481"/>
              </a:xfrm>
              <a:prstGeom prst="rect">
                <a:avLst/>
              </a:prstGeom>
            </p:spPr>
          </p:pic>
        </p:grpSp>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26059" y="4730392"/>
              <a:ext cx="3776820" cy="1694583"/>
            </a:xfrm>
            <a:prstGeom prst="rect">
              <a:avLst/>
            </a:prstGeom>
            <a:ln w="38100" cap="sq">
              <a:solidFill>
                <a:srgbClr val="000000"/>
              </a:solidFill>
              <a:prstDash val="solid"/>
              <a:miter lim="800000"/>
            </a:ln>
            <a:effectLst/>
          </p:spPr>
        </p:pic>
      </p:grpSp>
      <p:grpSp>
        <p:nvGrpSpPr>
          <p:cNvPr id="14" name="Group 13"/>
          <p:cNvGrpSpPr/>
          <p:nvPr/>
        </p:nvGrpSpPr>
        <p:grpSpPr>
          <a:xfrm>
            <a:off x="3052782" y="4258443"/>
            <a:ext cx="4098702" cy="2341777"/>
            <a:chOff x="3052782" y="4258443"/>
            <a:chExt cx="4098702" cy="2341777"/>
          </a:xfrm>
        </p:grpSpPr>
        <p:grpSp>
          <p:nvGrpSpPr>
            <p:cNvPr id="29" name="Group 28"/>
            <p:cNvGrpSpPr/>
            <p:nvPr/>
          </p:nvGrpSpPr>
          <p:grpSpPr>
            <a:xfrm>
              <a:off x="3052782" y="4258443"/>
              <a:ext cx="4098702" cy="2341777"/>
              <a:chOff x="2827859" y="4382850"/>
              <a:chExt cx="4098702" cy="2341777"/>
            </a:xfrm>
          </p:grpSpPr>
          <p:sp>
            <p:nvSpPr>
              <p:cNvPr id="65" name="Rectangle 64"/>
              <p:cNvSpPr/>
              <p:nvPr/>
            </p:nvSpPr>
            <p:spPr>
              <a:xfrm>
                <a:off x="2827859" y="4382850"/>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TextBox 65"/>
              <p:cNvSpPr txBox="1"/>
              <p:nvPr/>
            </p:nvSpPr>
            <p:spPr>
              <a:xfrm>
                <a:off x="2872191" y="4405020"/>
                <a:ext cx="2953202" cy="400110"/>
              </a:xfrm>
              <a:prstGeom prst="rect">
                <a:avLst/>
              </a:prstGeom>
              <a:noFill/>
            </p:spPr>
            <p:txBody>
              <a:bodyPr wrap="square" rtlCol="0">
                <a:spAutoFit/>
              </a:bodyPr>
              <a:lstStyle/>
              <a:p>
                <a:pPr algn="ctr"/>
                <a:r>
                  <a:rPr lang="en-US" sz="2000" b="1" dirty="0">
                    <a:latin typeface="UTM Ericsson Capital" panose="02040603050506020204" pitchFamily="18" charset="0"/>
                  </a:rPr>
                  <a:t>TTTM </a:t>
                </a:r>
                <a:r>
                  <a:rPr lang="en-US" sz="2000" b="1" dirty="0" err="1">
                    <a:latin typeface="UTM Ericsson Capital" panose="02040603050506020204" pitchFamily="18" charset="0"/>
                  </a:rPr>
                  <a:t>gigamall</a:t>
                </a:r>
                <a:endParaRPr lang="en-US" sz="2000" b="1" dirty="0">
                  <a:latin typeface="UTM Ericsson Capital" panose="02040603050506020204" pitchFamily="18" charset="0"/>
                </a:endParaRPr>
              </a:p>
            </p:txBody>
          </p:sp>
          <p:pic>
            <p:nvPicPr>
              <p:cNvPr id="67" name="Graphic 8"/>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2954103" y="4511370"/>
                <a:ext cx="231481" cy="231481"/>
              </a:xfrm>
              <a:prstGeom prst="rect">
                <a:avLst/>
              </a:prstGeom>
            </p:spPr>
          </p:pic>
        </p:gr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88331" y="4734198"/>
              <a:ext cx="3825117" cy="1681633"/>
            </a:xfrm>
            <a:prstGeom prst="rect">
              <a:avLst/>
            </a:prstGeom>
            <a:ln w="38100" cap="sq">
              <a:solidFill>
                <a:srgbClr val="000000"/>
              </a:solidFill>
              <a:prstDash val="solid"/>
              <a:miter lim="800000"/>
            </a:ln>
            <a:effectLst/>
          </p:spPr>
        </p:pic>
      </p:grpSp>
      <p:pic>
        <p:nvPicPr>
          <p:cNvPr id="57" name="Picture 5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938945">
            <a:off x="13614" y="238719"/>
            <a:ext cx="1382851" cy="1031978"/>
          </a:xfrm>
          <a:prstGeom prst="rect">
            <a:avLst/>
          </a:prstGeom>
        </p:spPr>
      </p:pic>
      <p:pic>
        <p:nvPicPr>
          <p:cNvPr id="59" name="Picture 5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53358">
            <a:off x="10270333" y="751515"/>
            <a:ext cx="1844919" cy="1376805"/>
          </a:xfrm>
          <a:prstGeom prst="rect">
            <a:avLst/>
          </a:prstGeom>
        </p:spPr>
      </p:pic>
      <p:grpSp>
        <p:nvGrpSpPr>
          <p:cNvPr id="82" name="Group 81"/>
          <p:cNvGrpSpPr/>
          <p:nvPr/>
        </p:nvGrpSpPr>
        <p:grpSpPr>
          <a:xfrm>
            <a:off x="605199" y="5075815"/>
            <a:ext cx="1681341" cy="1681341"/>
            <a:chOff x="9821396" y="-194805"/>
            <a:chExt cx="2164392" cy="2164392"/>
          </a:xfrm>
        </p:grpSpPr>
        <p:pic>
          <p:nvPicPr>
            <p:cNvPr id="83" name="Graphic 45"/>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4" name="Graphic 75"/>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grpSp>
        <p:nvGrpSpPr>
          <p:cNvPr id="85" name="Group 84"/>
          <p:cNvGrpSpPr/>
          <p:nvPr/>
        </p:nvGrpSpPr>
        <p:grpSpPr>
          <a:xfrm flipH="1">
            <a:off x="9701926" y="2217200"/>
            <a:ext cx="1681341" cy="1681341"/>
            <a:chOff x="9821396" y="-194805"/>
            <a:chExt cx="2164392" cy="2164392"/>
          </a:xfrm>
        </p:grpSpPr>
        <p:pic>
          <p:nvPicPr>
            <p:cNvPr id="86" name="Graphic 45"/>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tretch>
              <a:fillRect/>
            </a:stretch>
          </p:blipFill>
          <p:spPr>
            <a:xfrm>
              <a:off x="9821396" y="-194805"/>
              <a:ext cx="2164392" cy="2164392"/>
            </a:xfrm>
            <a:prstGeom prst="rect">
              <a:avLst/>
            </a:prstGeom>
          </p:spPr>
        </p:pic>
        <p:pic>
          <p:nvPicPr>
            <p:cNvPr id="87" name="Graphic 75"/>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23927793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5"/>
                                        </p:tgtEl>
                                        <p:attrNameLst>
                                          <p:attrName>style.visibility</p:attrName>
                                        </p:attrNameLst>
                                      </p:cBhvr>
                                      <p:to>
                                        <p:strVal val="visible"/>
                                      </p:to>
                                    </p:set>
                                    <p:anim calcmode="lin" valueType="num">
                                      <p:cBhvr additive="base">
                                        <p:cTn id="7" dur="500" fill="hold"/>
                                        <p:tgtEl>
                                          <p:spTgt spid="85"/>
                                        </p:tgtEl>
                                        <p:attrNameLst>
                                          <p:attrName>ppt_x</p:attrName>
                                        </p:attrNameLst>
                                      </p:cBhvr>
                                      <p:tavLst>
                                        <p:tav tm="0">
                                          <p:val>
                                            <p:strVal val="1+#ppt_w/2"/>
                                          </p:val>
                                        </p:tav>
                                        <p:tav tm="100000">
                                          <p:val>
                                            <p:strVal val="#ppt_x"/>
                                          </p:val>
                                        </p:tav>
                                      </p:tavLst>
                                    </p:anim>
                                    <p:anim calcmode="lin" valueType="num">
                                      <p:cBhvr additive="base">
                                        <p:cTn id="8" dur="500" fill="hold"/>
                                        <p:tgtEl>
                                          <p:spTgt spid="8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2"/>
                                        </p:tgtEl>
                                        <p:attrNameLst>
                                          <p:attrName>style.visibility</p:attrName>
                                        </p:attrNameLst>
                                      </p:cBhvr>
                                      <p:to>
                                        <p:strVal val="visible"/>
                                      </p:to>
                                    </p:set>
                                    <p:anim calcmode="lin" valueType="num">
                                      <p:cBhvr additive="base">
                                        <p:cTn id="11" dur="500" fill="hold"/>
                                        <p:tgtEl>
                                          <p:spTgt spid="82"/>
                                        </p:tgtEl>
                                        <p:attrNameLst>
                                          <p:attrName>ppt_x</p:attrName>
                                        </p:attrNameLst>
                                      </p:cBhvr>
                                      <p:tavLst>
                                        <p:tav tm="0">
                                          <p:val>
                                            <p:strVal val="0-#ppt_w/2"/>
                                          </p:val>
                                        </p:tav>
                                        <p:tav tm="100000">
                                          <p:val>
                                            <p:strVal val="#ppt_x"/>
                                          </p:val>
                                        </p:tav>
                                      </p:tavLst>
                                    </p:anim>
                                    <p:anim calcmode="lin" valueType="num">
                                      <p:cBhvr additive="base">
                                        <p:cTn id="12" dur="500" fill="hold"/>
                                        <p:tgtEl>
                                          <p:spTgt spid="8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par>
                          <p:cTn id="17" fill="hold">
                            <p:stCondLst>
                              <p:cond delay="1000"/>
                            </p:stCondLst>
                            <p:childTnLst>
                              <p:par>
                                <p:cTn id="18" presetID="31" presetClass="entr" presetSubtype="0" fill="hold" nodeType="afterEffect">
                                  <p:stCondLst>
                                    <p:cond delay="0"/>
                                  </p:stCondLst>
                                  <p:childTnLst>
                                    <p:set>
                                      <p:cBhvr>
                                        <p:cTn id="19" dur="1" fill="hold">
                                          <p:stCondLst>
                                            <p:cond delay="0"/>
                                          </p:stCondLst>
                                        </p:cTn>
                                        <p:tgtEl>
                                          <p:spTgt spid="57"/>
                                        </p:tgtEl>
                                        <p:attrNameLst>
                                          <p:attrName>style.visibility</p:attrName>
                                        </p:attrNameLst>
                                      </p:cBhvr>
                                      <p:to>
                                        <p:strVal val="visible"/>
                                      </p:to>
                                    </p:set>
                                    <p:anim calcmode="lin" valueType="num">
                                      <p:cBhvr>
                                        <p:cTn id="20" dur="1000" fill="hold"/>
                                        <p:tgtEl>
                                          <p:spTgt spid="57"/>
                                        </p:tgtEl>
                                        <p:attrNameLst>
                                          <p:attrName>ppt_w</p:attrName>
                                        </p:attrNameLst>
                                      </p:cBhvr>
                                      <p:tavLst>
                                        <p:tav tm="0">
                                          <p:val>
                                            <p:fltVal val="0"/>
                                          </p:val>
                                        </p:tav>
                                        <p:tav tm="100000">
                                          <p:val>
                                            <p:strVal val="#ppt_w"/>
                                          </p:val>
                                        </p:tav>
                                      </p:tavLst>
                                    </p:anim>
                                    <p:anim calcmode="lin" valueType="num">
                                      <p:cBhvr>
                                        <p:cTn id="21" dur="1000" fill="hold"/>
                                        <p:tgtEl>
                                          <p:spTgt spid="57"/>
                                        </p:tgtEl>
                                        <p:attrNameLst>
                                          <p:attrName>ppt_h</p:attrName>
                                        </p:attrNameLst>
                                      </p:cBhvr>
                                      <p:tavLst>
                                        <p:tav tm="0">
                                          <p:val>
                                            <p:fltVal val="0"/>
                                          </p:val>
                                        </p:tav>
                                        <p:tav tm="100000">
                                          <p:val>
                                            <p:strVal val="#ppt_h"/>
                                          </p:val>
                                        </p:tav>
                                      </p:tavLst>
                                    </p:anim>
                                    <p:anim calcmode="lin" valueType="num">
                                      <p:cBhvr>
                                        <p:cTn id="22" dur="1000" fill="hold"/>
                                        <p:tgtEl>
                                          <p:spTgt spid="57"/>
                                        </p:tgtEl>
                                        <p:attrNameLst>
                                          <p:attrName>style.rotation</p:attrName>
                                        </p:attrNameLst>
                                      </p:cBhvr>
                                      <p:tavLst>
                                        <p:tav tm="0">
                                          <p:val>
                                            <p:fltVal val="90"/>
                                          </p:val>
                                        </p:tav>
                                        <p:tav tm="100000">
                                          <p:val>
                                            <p:fltVal val="0"/>
                                          </p:val>
                                        </p:tav>
                                      </p:tavLst>
                                    </p:anim>
                                    <p:animEffect transition="in" filter="fade">
                                      <p:cBhvr>
                                        <p:cTn id="23" dur="1000"/>
                                        <p:tgtEl>
                                          <p:spTgt spid="57"/>
                                        </p:tgtEl>
                                      </p:cBhvr>
                                    </p:animEffect>
                                  </p:childTnLst>
                                </p:cTn>
                              </p:par>
                              <p:par>
                                <p:cTn id="24" presetID="31" presetClass="entr" presetSubtype="0" fill="hold" nodeType="withEffect">
                                  <p:stCondLst>
                                    <p:cond delay="0"/>
                                  </p:stCondLst>
                                  <p:childTnLst>
                                    <p:set>
                                      <p:cBhvr>
                                        <p:cTn id="25" dur="1" fill="hold">
                                          <p:stCondLst>
                                            <p:cond delay="0"/>
                                          </p:stCondLst>
                                        </p:cTn>
                                        <p:tgtEl>
                                          <p:spTgt spid="59"/>
                                        </p:tgtEl>
                                        <p:attrNameLst>
                                          <p:attrName>style.visibility</p:attrName>
                                        </p:attrNameLst>
                                      </p:cBhvr>
                                      <p:to>
                                        <p:strVal val="visible"/>
                                      </p:to>
                                    </p:set>
                                    <p:anim calcmode="lin" valueType="num">
                                      <p:cBhvr>
                                        <p:cTn id="26" dur="1000" fill="hold"/>
                                        <p:tgtEl>
                                          <p:spTgt spid="59"/>
                                        </p:tgtEl>
                                        <p:attrNameLst>
                                          <p:attrName>ppt_w</p:attrName>
                                        </p:attrNameLst>
                                      </p:cBhvr>
                                      <p:tavLst>
                                        <p:tav tm="0">
                                          <p:val>
                                            <p:fltVal val="0"/>
                                          </p:val>
                                        </p:tav>
                                        <p:tav tm="100000">
                                          <p:val>
                                            <p:strVal val="#ppt_w"/>
                                          </p:val>
                                        </p:tav>
                                      </p:tavLst>
                                    </p:anim>
                                    <p:anim calcmode="lin" valueType="num">
                                      <p:cBhvr>
                                        <p:cTn id="27" dur="1000" fill="hold"/>
                                        <p:tgtEl>
                                          <p:spTgt spid="59"/>
                                        </p:tgtEl>
                                        <p:attrNameLst>
                                          <p:attrName>ppt_h</p:attrName>
                                        </p:attrNameLst>
                                      </p:cBhvr>
                                      <p:tavLst>
                                        <p:tav tm="0">
                                          <p:val>
                                            <p:fltVal val="0"/>
                                          </p:val>
                                        </p:tav>
                                        <p:tav tm="100000">
                                          <p:val>
                                            <p:strVal val="#ppt_h"/>
                                          </p:val>
                                        </p:tav>
                                      </p:tavLst>
                                    </p:anim>
                                    <p:anim calcmode="lin" valueType="num">
                                      <p:cBhvr>
                                        <p:cTn id="28" dur="1000" fill="hold"/>
                                        <p:tgtEl>
                                          <p:spTgt spid="59"/>
                                        </p:tgtEl>
                                        <p:attrNameLst>
                                          <p:attrName>style.rotation</p:attrName>
                                        </p:attrNameLst>
                                      </p:cBhvr>
                                      <p:tavLst>
                                        <p:tav tm="0">
                                          <p:val>
                                            <p:fltVal val="90"/>
                                          </p:val>
                                        </p:tav>
                                        <p:tav tm="100000">
                                          <p:val>
                                            <p:fltVal val="0"/>
                                          </p:val>
                                        </p:tav>
                                      </p:tavLst>
                                    </p:anim>
                                    <p:animEffect transition="in" filter="fade">
                                      <p:cBhvr>
                                        <p:cTn id="29" dur="1000"/>
                                        <p:tgtEl>
                                          <p:spTgt spid="5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left)">
                                      <p:cBhvr>
                                        <p:cTn id="34" dur="500"/>
                                        <p:tgtEl>
                                          <p:spTgt spid="11"/>
                                        </p:tgtEl>
                                      </p:cBhvr>
                                    </p:animEffect>
                                  </p:childTnLst>
                                </p:cTn>
                              </p:par>
                            </p:childTnLst>
                          </p:cTn>
                        </p:par>
                        <p:par>
                          <p:cTn id="35" fill="hold">
                            <p:stCondLst>
                              <p:cond delay="500"/>
                            </p:stCondLst>
                            <p:childTnLst>
                              <p:par>
                                <p:cTn id="36" presetID="22" presetClass="entr" presetSubtype="8"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par>
                          <p:cTn id="39" fill="hold">
                            <p:stCondLst>
                              <p:cond delay="1000"/>
                            </p:stCondLst>
                            <p:childTnLst>
                              <p:par>
                                <p:cTn id="40" presetID="22" presetClass="entr" presetSubtype="8"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ipe(left)">
                                      <p:cBhvr>
                                        <p:cTn id="42" dur="500"/>
                                        <p:tgtEl>
                                          <p:spTgt spid="14"/>
                                        </p:tgtEl>
                                      </p:cBhvr>
                                    </p:animEffect>
                                  </p:childTnLst>
                                </p:cTn>
                              </p:par>
                            </p:childTnLst>
                          </p:cTn>
                        </p:par>
                        <p:par>
                          <p:cTn id="43" fill="hold">
                            <p:stCondLst>
                              <p:cond delay="1500"/>
                            </p:stCondLst>
                            <p:childTnLst>
                              <p:par>
                                <p:cTn id="44" presetID="22" presetClass="entr" presetSubtype="8" fill="hold" nodeType="after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left)">
                                      <p:cBhvr>
                                        <p:cTn id="46" dur="500"/>
                                        <p:tgtEl>
                                          <p:spTgt spid="15"/>
                                        </p:tgtEl>
                                      </p:cBhvr>
                                    </p:animEffect>
                                  </p:childTnLst>
                                </p:cTn>
                              </p:par>
                            </p:childTnLst>
                          </p:cTn>
                        </p:par>
                        <p:par>
                          <p:cTn id="47" fill="hold">
                            <p:stCondLst>
                              <p:cond delay="2000"/>
                            </p:stCondLst>
                            <p:childTnLst>
                              <p:par>
                                <p:cTn id="48" presetID="10" presetClass="entr" presetSubtype="0" fill="hold" grpId="0" nodeType="afterEffect">
                                  <p:stCondLst>
                                    <p:cond delay="0"/>
                                  </p:stCondLst>
                                  <p:childTnLst>
                                    <p:set>
                                      <p:cBhvr>
                                        <p:cTn id="49" dur="1" fill="hold">
                                          <p:stCondLst>
                                            <p:cond delay="0"/>
                                          </p:stCondLst>
                                        </p:cTn>
                                        <p:tgtEl>
                                          <p:spTgt spid="72"/>
                                        </p:tgtEl>
                                        <p:attrNameLst>
                                          <p:attrName>style.visibility</p:attrName>
                                        </p:attrNameLst>
                                      </p:cBhvr>
                                      <p:to>
                                        <p:strVal val="visible"/>
                                      </p:to>
                                    </p:set>
                                    <p:animEffect transition="in" filter="fade">
                                      <p:cBhvr>
                                        <p:cTn id="50" dur="500"/>
                                        <p:tgtEl>
                                          <p:spTgt spid="7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animEffect transition="in" filter="fade">
                                      <p:cBhvr>
                                        <p:cTn id="53" dur="500"/>
                                        <p:tgtEl>
                                          <p:spTgt spid="7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fade">
                                      <p:cBhvr>
                                        <p:cTn id="56" dur="500"/>
                                        <p:tgtEl>
                                          <p:spTgt spid="7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500"/>
                                        <p:tgtEl>
                                          <p:spTgt spid="6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61"/>
                                        </p:tgtEl>
                                        <p:attrNameLst>
                                          <p:attrName>style.visibility</p:attrName>
                                        </p:attrNameLst>
                                      </p:cBhvr>
                                      <p:to>
                                        <p:strVal val="visible"/>
                                      </p:to>
                                    </p:set>
                                    <p:animEffect transition="in" filter="fade">
                                      <p:cBhvr>
                                        <p:cTn id="62" dur="500"/>
                                        <p:tgtEl>
                                          <p:spTgt spid="61"/>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71"/>
                                        </p:tgtEl>
                                        <p:attrNameLst>
                                          <p:attrName>style.visibility</p:attrName>
                                        </p:attrNameLst>
                                      </p:cBhvr>
                                      <p:to>
                                        <p:strVal val="visible"/>
                                      </p:to>
                                    </p:set>
                                    <p:animEffect transition="in" filter="fade">
                                      <p:cBhvr>
                                        <p:cTn id="65"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animBg="1"/>
      <p:bldP spid="71" grpId="0" animBg="1"/>
      <p:bldP spid="72" grpId="0" animBg="1"/>
      <p:bldP spid="73" grpId="0" animBg="1"/>
      <p:bldP spid="7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6B1CC1A2-5B80-42C5-9BD7-F65CFB0C72CA}"/>
              </a:ext>
            </a:extLst>
          </p:cNvPr>
          <p:cNvSpPr/>
          <p:nvPr/>
        </p:nvSpPr>
        <p:spPr>
          <a:xfrm>
            <a:off x="6037685" y="25941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ACB7EC3-5DD6-43B8-80FD-72A85A8857B2}"/>
              </a:ext>
            </a:extLst>
          </p:cNvPr>
          <p:cNvSpPr/>
          <p:nvPr/>
        </p:nvSpPr>
        <p:spPr>
          <a:xfrm>
            <a:off x="5545697" y="741125"/>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623A3D0A-93D7-4908-B6C5-35BA20D4385E}"/>
              </a:ext>
            </a:extLst>
          </p:cNvPr>
          <p:cNvSpPr/>
          <p:nvPr/>
        </p:nvSpPr>
        <p:spPr>
          <a:xfrm>
            <a:off x="6037684" y="1187321"/>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Rectangle 122">
            <a:extLst>
              <a:ext uri="{FF2B5EF4-FFF2-40B4-BE49-F238E27FC236}">
                <a16:creationId xmlns:a16="http://schemas.microsoft.com/office/drawing/2014/main" id="{63DA8FE2-A511-46A0-A834-F0EA6470607C}"/>
              </a:ext>
            </a:extLst>
          </p:cNvPr>
          <p:cNvSpPr/>
          <p:nvPr/>
        </p:nvSpPr>
        <p:spPr>
          <a:xfrm>
            <a:off x="6524543" y="168012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Rectangle 123">
            <a:extLst>
              <a:ext uri="{FF2B5EF4-FFF2-40B4-BE49-F238E27FC236}">
                <a16:creationId xmlns:a16="http://schemas.microsoft.com/office/drawing/2014/main" id="{BE13E4FF-0076-47CA-81B8-5A3C15E517B7}"/>
              </a:ext>
            </a:extLst>
          </p:cNvPr>
          <p:cNvSpPr/>
          <p:nvPr/>
        </p:nvSpPr>
        <p:spPr>
          <a:xfrm>
            <a:off x="6993890" y="2160837"/>
            <a:ext cx="519172" cy="460208"/>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a:extLst>
              <a:ext uri="{FF2B5EF4-FFF2-40B4-BE49-F238E27FC236}">
                <a16:creationId xmlns:a16="http://schemas.microsoft.com/office/drawing/2014/main" id="{859E0514-6A49-471B-BE51-2011025B8ABB}"/>
              </a:ext>
            </a:extLst>
          </p:cNvPr>
          <p:cNvSpPr/>
          <p:nvPr/>
        </p:nvSpPr>
        <p:spPr>
          <a:xfrm>
            <a:off x="6524543" y="0"/>
            <a:ext cx="519172" cy="24104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9D27B122-1CDA-44D1-A8B6-64A1524E0E5B}"/>
              </a:ext>
            </a:extLst>
          </p:cNvPr>
          <p:cNvSpPr/>
          <p:nvPr/>
        </p:nvSpPr>
        <p:spPr>
          <a:xfrm>
            <a:off x="5074265" y="24104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7" name="Rectangle 126">
            <a:extLst>
              <a:ext uri="{FF2B5EF4-FFF2-40B4-BE49-F238E27FC236}">
                <a16:creationId xmlns:a16="http://schemas.microsoft.com/office/drawing/2014/main" id="{750B9E23-77E5-4DAD-90B6-29B10FE9ED1E}"/>
              </a:ext>
            </a:extLst>
          </p:cNvPr>
          <p:cNvSpPr/>
          <p:nvPr/>
        </p:nvSpPr>
        <p:spPr>
          <a:xfrm>
            <a:off x="4608559" y="72106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Rectangle 127">
            <a:extLst>
              <a:ext uri="{FF2B5EF4-FFF2-40B4-BE49-F238E27FC236}">
                <a16:creationId xmlns:a16="http://schemas.microsoft.com/office/drawing/2014/main" id="{349E67B4-EDC4-4E5D-B2B0-6846D3C1BE02}"/>
              </a:ext>
            </a:extLst>
          </p:cNvPr>
          <p:cNvSpPr/>
          <p:nvPr/>
        </p:nvSpPr>
        <p:spPr>
          <a:xfrm>
            <a:off x="766107"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18C8EE5D-51F9-47F6-9EA1-F19C25D45442}"/>
              </a:ext>
            </a:extLst>
          </p:cNvPr>
          <p:cNvSpPr/>
          <p:nvPr/>
        </p:nvSpPr>
        <p:spPr>
          <a:xfrm>
            <a:off x="252475" y="5542372"/>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129">
            <a:extLst>
              <a:ext uri="{FF2B5EF4-FFF2-40B4-BE49-F238E27FC236}">
                <a16:creationId xmlns:a16="http://schemas.microsoft.com/office/drawing/2014/main" id="{12BB2DB5-3607-4EF4-AC6A-65CC388A4102}"/>
              </a:ext>
            </a:extLst>
          </p:cNvPr>
          <p:cNvSpPr/>
          <p:nvPr/>
        </p:nvSpPr>
        <p:spPr>
          <a:xfrm>
            <a:off x="1235009"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Rectangle 130">
            <a:extLst>
              <a:ext uri="{FF2B5EF4-FFF2-40B4-BE49-F238E27FC236}">
                <a16:creationId xmlns:a16="http://schemas.microsoft.com/office/drawing/2014/main" id="{43577BEF-BF37-489D-BEDF-9FEDFC760A64}"/>
              </a:ext>
            </a:extLst>
          </p:cNvPr>
          <p:cNvSpPr/>
          <p:nvPr/>
        </p:nvSpPr>
        <p:spPr>
          <a:xfrm>
            <a:off x="-8074" y="5059253"/>
            <a:ext cx="31028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Rectangle 131">
            <a:extLst>
              <a:ext uri="{FF2B5EF4-FFF2-40B4-BE49-F238E27FC236}">
                <a16:creationId xmlns:a16="http://schemas.microsoft.com/office/drawing/2014/main" id="{359707BD-86AB-452D-A03E-C3D88DDABDC0}"/>
              </a:ext>
            </a:extLst>
          </p:cNvPr>
          <p:cNvSpPr/>
          <p:nvPr/>
        </p:nvSpPr>
        <p:spPr>
          <a:xfrm>
            <a:off x="174013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E548F365-3819-46FF-BE82-C5C894BDECA0}"/>
              </a:ext>
            </a:extLst>
          </p:cNvPr>
          <p:cNvSpPr/>
          <p:nvPr/>
        </p:nvSpPr>
        <p:spPr>
          <a:xfrm>
            <a:off x="249705" y="649192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Rectangle 133">
            <a:extLst>
              <a:ext uri="{FF2B5EF4-FFF2-40B4-BE49-F238E27FC236}">
                <a16:creationId xmlns:a16="http://schemas.microsoft.com/office/drawing/2014/main" id="{D02B4505-9669-47C4-953D-28B4264073DD}"/>
              </a:ext>
            </a:extLst>
          </p:cNvPr>
          <p:cNvSpPr/>
          <p:nvPr/>
        </p:nvSpPr>
        <p:spPr>
          <a:xfrm>
            <a:off x="11356967" y="17001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Rectangle 134">
            <a:extLst>
              <a:ext uri="{FF2B5EF4-FFF2-40B4-BE49-F238E27FC236}">
                <a16:creationId xmlns:a16="http://schemas.microsoft.com/office/drawing/2014/main" id="{54270096-AFF8-4C24-8C5E-1D86C072F619}"/>
              </a:ext>
            </a:extLst>
          </p:cNvPr>
          <p:cNvSpPr/>
          <p:nvPr/>
        </p:nvSpPr>
        <p:spPr>
          <a:xfrm>
            <a:off x="10875019" y="120723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Rectangle 135">
            <a:extLst>
              <a:ext uri="{FF2B5EF4-FFF2-40B4-BE49-F238E27FC236}">
                <a16:creationId xmlns:a16="http://schemas.microsoft.com/office/drawing/2014/main" id="{43D110D9-EFA3-4030-8999-CC5E76E3FDF0}"/>
              </a:ext>
            </a:extLst>
          </p:cNvPr>
          <p:cNvSpPr/>
          <p:nvPr/>
        </p:nvSpPr>
        <p:spPr>
          <a:xfrm>
            <a:off x="11340874" y="67506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8E0DDEB1-7B81-4020-B5F3-D9360FF2CDDF}"/>
              </a:ext>
            </a:extLst>
          </p:cNvPr>
          <p:cNvSpPr/>
          <p:nvPr/>
        </p:nvSpPr>
        <p:spPr>
          <a:xfrm>
            <a:off x="11822168" y="259411"/>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5A80CB54-C430-4DB0-97E2-429253CB121D}"/>
              </a:ext>
            </a:extLst>
          </p:cNvPr>
          <p:cNvSpPr/>
          <p:nvPr/>
        </p:nvSpPr>
        <p:spPr>
          <a:xfrm>
            <a:off x="11846113" y="2158075"/>
            <a:ext cx="410556" cy="48171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BE1CEFC-F1A3-448F-81E3-86BA111E4C18}"/>
              </a:ext>
            </a:extLst>
          </p:cNvPr>
          <p:cNvSpPr/>
          <p:nvPr/>
        </p:nvSpPr>
        <p:spPr>
          <a:xfrm>
            <a:off x="11344156" y="264952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C0F9443C-0DC9-478C-906C-E355669579D5}"/>
              </a:ext>
            </a:extLst>
          </p:cNvPr>
          <p:cNvSpPr/>
          <p:nvPr/>
        </p:nvSpPr>
        <p:spPr>
          <a:xfrm>
            <a:off x="10869442" y="230544"/>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ectangle 140">
            <a:extLst>
              <a:ext uri="{FF2B5EF4-FFF2-40B4-BE49-F238E27FC236}">
                <a16:creationId xmlns:a16="http://schemas.microsoft.com/office/drawing/2014/main" id="{75F39C73-5CAF-4660-825B-DD3AA92FA031}"/>
              </a:ext>
            </a:extLst>
          </p:cNvPr>
          <p:cNvSpPr/>
          <p:nvPr/>
        </p:nvSpPr>
        <p:spPr>
          <a:xfrm>
            <a:off x="10388148" y="700192"/>
            <a:ext cx="519172" cy="557695"/>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ectangle 141">
            <a:extLst>
              <a:ext uri="{FF2B5EF4-FFF2-40B4-BE49-F238E27FC236}">
                <a16:creationId xmlns:a16="http://schemas.microsoft.com/office/drawing/2014/main" id="{0E9124A5-2F2E-4E9A-9358-CBDE1ECCF010}"/>
              </a:ext>
            </a:extLst>
          </p:cNvPr>
          <p:cNvSpPr/>
          <p:nvPr/>
        </p:nvSpPr>
        <p:spPr>
          <a:xfrm>
            <a:off x="9876564" y="6013969"/>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ectangle 142">
            <a:extLst>
              <a:ext uri="{FF2B5EF4-FFF2-40B4-BE49-F238E27FC236}">
                <a16:creationId xmlns:a16="http://schemas.microsoft.com/office/drawing/2014/main" id="{4943325D-94B3-4747-A9D4-84C409405339}"/>
              </a:ext>
            </a:extLst>
          </p:cNvPr>
          <p:cNvSpPr/>
          <p:nvPr/>
        </p:nvSpPr>
        <p:spPr>
          <a:xfrm>
            <a:off x="10380088" y="5571546"/>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ectangle 143">
            <a:extLst>
              <a:ext uri="{FF2B5EF4-FFF2-40B4-BE49-F238E27FC236}">
                <a16:creationId xmlns:a16="http://schemas.microsoft.com/office/drawing/2014/main" id="{D0CAF070-80C8-4976-930E-CE6F866E4E65}"/>
              </a:ext>
            </a:extLst>
          </p:cNvPr>
          <p:cNvSpPr/>
          <p:nvPr/>
        </p:nvSpPr>
        <p:spPr>
          <a:xfrm>
            <a:off x="7497125" y="552499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Rectangle 144">
            <a:extLst>
              <a:ext uri="{FF2B5EF4-FFF2-40B4-BE49-F238E27FC236}">
                <a16:creationId xmlns:a16="http://schemas.microsoft.com/office/drawing/2014/main" id="{33F8840F-5FE3-4DCD-BC6D-62F96B04A5CC}"/>
              </a:ext>
            </a:extLst>
          </p:cNvPr>
          <p:cNvSpPr/>
          <p:nvPr/>
        </p:nvSpPr>
        <p:spPr>
          <a:xfrm>
            <a:off x="7495552" y="6507623"/>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Rectangle 145">
            <a:extLst>
              <a:ext uri="{FF2B5EF4-FFF2-40B4-BE49-F238E27FC236}">
                <a16:creationId xmlns:a16="http://schemas.microsoft.com/office/drawing/2014/main" id="{712C5D0F-0F8A-4986-969C-1D5D580C5565}"/>
              </a:ext>
            </a:extLst>
          </p:cNvPr>
          <p:cNvSpPr/>
          <p:nvPr/>
        </p:nvSpPr>
        <p:spPr>
          <a:xfrm>
            <a:off x="7990124"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Rectangle 146">
            <a:extLst>
              <a:ext uri="{FF2B5EF4-FFF2-40B4-BE49-F238E27FC236}">
                <a16:creationId xmlns:a16="http://schemas.microsoft.com/office/drawing/2014/main" id="{F3EAEB46-131B-42F8-9161-60CD1274096D}"/>
              </a:ext>
            </a:extLst>
          </p:cNvPr>
          <p:cNvSpPr/>
          <p:nvPr/>
        </p:nvSpPr>
        <p:spPr>
          <a:xfrm>
            <a:off x="6979969" y="6020505"/>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Rectangle 147">
            <a:extLst>
              <a:ext uri="{FF2B5EF4-FFF2-40B4-BE49-F238E27FC236}">
                <a16:creationId xmlns:a16="http://schemas.microsoft.com/office/drawing/2014/main" id="{64569BD7-1781-4561-B6FB-789A0ABB1EB2}"/>
              </a:ext>
            </a:extLst>
          </p:cNvPr>
          <p:cNvSpPr/>
          <p:nvPr/>
        </p:nvSpPr>
        <p:spPr>
          <a:xfrm>
            <a:off x="8441083" y="6497212"/>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Rectangle 148">
            <a:extLst>
              <a:ext uri="{FF2B5EF4-FFF2-40B4-BE49-F238E27FC236}">
                <a16:creationId xmlns:a16="http://schemas.microsoft.com/office/drawing/2014/main" id="{D8BCB709-F546-40D5-B68E-05E2CA6F2BC0}"/>
              </a:ext>
            </a:extLst>
          </p:cNvPr>
          <p:cNvSpPr/>
          <p:nvPr/>
        </p:nvSpPr>
        <p:spPr>
          <a:xfrm>
            <a:off x="9412400" y="6485488"/>
            <a:ext cx="519172" cy="37527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1F1BCAC9-9064-4C30-9ABE-638380281591}"/>
              </a:ext>
            </a:extLst>
          </p:cNvPr>
          <p:cNvSpPr/>
          <p:nvPr/>
        </p:nvSpPr>
        <p:spPr>
          <a:xfrm>
            <a:off x="6535594" y="5043424"/>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Rectangle 150">
            <a:extLst>
              <a:ext uri="{FF2B5EF4-FFF2-40B4-BE49-F238E27FC236}">
                <a16:creationId xmlns:a16="http://schemas.microsoft.com/office/drawing/2014/main" id="{33BBF00D-AD5A-4CFC-BFE4-E3A6A0B6B302}"/>
              </a:ext>
            </a:extLst>
          </p:cNvPr>
          <p:cNvSpPr/>
          <p:nvPr/>
        </p:nvSpPr>
        <p:spPr>
          <a:xfrm>
            <a:off x="6045570" y="4562710"/>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Rectangle 152">
            <a:extLst>
              <a:ext uri="{FF2B5EF4-FFF2-40B4-BE49-F238E27FC236}">
                <a16:creationId xmlns:a16="http://schemas.microsoft.com/office/drawing/2014/main" id="{38B6F9E5-1081-4531-8157-3A2F92A5FE7C}"/>
              </a:ext>
            </a:extLst>
          </p:cNvPr>
          <p:cNvSpPr/>
          <p:nvPr/>
        </p:nvSpPr>
        <p:spPr>
          <a:xfrm>
            <a:off x="8928257" y="6031561"/>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Rectangle 153">
            <a:extLst>
              <a:ext uri="{FF2B5EF4-FFF2-40B4-BE49-F238E27FC236}">
                <a16:creationId xmlns:a16="http://schemas.microsoft.com/office/drawing/2014/main" id="{D70F37E3-06FA-444D-9C15-7E780238748A}"/>
              </a:ext>
            </a:extLst>
          </p:cNvPr>
          <p:cNvSpPr/>
          <p:nvPr/>
        </p:nvSpPr>
        <p:spPr>
          <a:xfrm>
            <a:off x="9417486" y="5550847"/>
            <a:ext cx="519172" cy="477953"/>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111" name="Oval 110">
            <a:extLst>
              <a:ext uri="{FF2B5EF4-FFF2-40B4-BE49-F238E27FC236}">
                <a16:creationId xmlns:a16="http://schemas.microsoft.com/office/drawing/2014/main" id="{2B86CB5D-4650-4D18-A13D-92298D4FDA3B}"/>
              </a:ext>
            </a:extLst>
          </p:cNvPr>
          <p:cNvSpPr/>
          <p:nvPr/>
        </p:nvSpPr>
        <p:spPr>
          <a:xfrm>
            <a:off x="7762247" y="46045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D736DA03-F4AE-435F-B82D-329DFDF0FBE3}"/>
              </a:ext>
            </a:extLst>
          </p:cNvPr>
          <p:cNvSpPr/>
          <p:nvPr/>
        </p:nvSpPr>
        <p:spPr>
          <a:xfrm>
            <a:off x="11044721" y="615743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593F60FA-55C9-4736-BE46-1306FE074BF6}"/>
              </a:ext>
            </a:extLst>
          </p:cNvPr>
          <p:cNvSpPr/>
          <p:nvPr/>
        </p:nvSpPr>
        <p:spPr>
          <a:xfrm>
            <a:off x="11591459" y="1419201"/>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64645349-167F-467A-98B6-3CF604438C37}"/>
              </a:ext>
            </a:extLst>
          </p:cNvPr>
          <p:cNvSpPr/>
          <p:nvPr/>
        </p:nvSpPr>
        <p:spPr>
          <a:xfrm>
            <a:off x="316707" y="4752123"/>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Star: 4 Points 117">
            <a:extLst>
              <a:ext uri="{FF2B5EF4-FFF2-40B4-BE49-F238E27FC236}">
                <a16:creationId xmlns:a16="http://schemas.microsoft.com/office/drawing/2014/main" id="{C6484111-56EE-42E2-91D8-F42CB78599AE}"/>
              </a:ext>
            </a:extLst>
          </p:cNvPr>
          <p:cNvSpPr/>
          <p:nvPr/>
        </p:nvSpPr>
        <p:spPr>
          <a:xfrm>
            <a:off x="973021" y="87800"/>
            <a:ext cx="539904" cy="539904"/>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Star: 4 Points 118">
            <a:extLst>
              <a:ext uri="{FF2B5EF4-FFF2-40B4-BE49-F238E27FC236}">
                <a16:creationId xmlns:a16="http://schemas.microsoft.com/office/drawing/2014/main" id="{23845FF1-2F59-4073-9C14-C2F5D041B9A6}"/>
              </a:ext>
            </a:extLst>
          </p:cNvPr>
          <p:cNvSpPr/>
          <p:nvPr/>
        </p:nvSpPr>
        <p:spPr>
          <a:xfrm>
            <a:off x="42274" y="264021"/>
            <a:ext cx="1349287" cy="1349287"/>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117" y="444829"/>
            <a:ext cx="10380088" cy="9810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0" name="Star: 4 Points 99"/>
          <p:cNvSpPr/>
          <p:nvPr/>
        </p:nvSpPr>
        <p:spPr>
          <a:xfrm>
            <a:off x="10974907" y="812108"/>
            <a:ext cx="722292" cy="716080"/>
          </a:xfrm>
          <a:prstGeom prst="star4">
            <a:avLst>
              <a:gd name="adj" fmla="val 23509"/>
            </a:avLst>
          </a:prstGeom>
          <a:solidFill>
            <a:srgbClr val="66FF99"/>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473756" y="1713531"/>
            <a:ext cx="5668166" cy="4896533"/>
            <a:chOff x="473756" y="1713531"/>
            <a:chExt cx="5668166" cy="4896533"/>
          </a:xfrm>
        </p:grpSpPr>
        <p:grpSp>
          <p:nvGrpSpPr>
            <p:cNvPr id="26" name="Group 25"/>
            <p:cNvGrpSpPr/>
            <p:nvPr/>
          </p:nvGrpSpPr>
          <p:grpSpPr>
            <a:xfrm>
              <a:off x="473756" y="1713531"/>
              <a:ext cx="5668166" cy="4896533"/>
              <a:chOff x="473756" y="1713531"/>
              <a:chExt cx="5668166" cy="4896533"/>
            </a:xfrm>
          </p:grpSpPr>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56" y="1713531"/>
                <a:ext cx="5668166" cy="4896533"/>
              </a:xfrm>
              <a:prstGeom prst="rect">
                <a:avLst/>
              </a:prstGeom>
            </p:spPr>
          </p:pic>
          <p:pic>
            <p:nvPicPr>
              <p:cNvPr id="24" name="Picture 23"/>
              <p:cNvPicPr>
                <a:picLocks noChangeAspect="1"/>
              </p:cNvPicPr>
              <p:nvPr/>
            </p:nvPicPr>
            <p:blipFill>
              <a:blip r:embed="rId7">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6423" y="2786882"/>
                <a:ext cx="5061628" cy="326261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6" name="Rectangle 155"/>
            <p:cNvSpPr/>
            <p:nvPr/>
          </p:nvSpPr>
          <p:spPr>
            <a:xfrm>
              <a:off x="803405" y="2034200"/>
              <a:ext cx="4068230" cy="338554"/>
            </a:xfrm>
            <a:prstGeom prst="rect">
              <a:avLst/>
            </a:prstGeom>
          </p:spPr>
          <p:txBody>
            <a:bodyPr wrap="square">
              <a:spAutoFit/>
            </a:bodyPr>
            <a:lstStyle/>
            <a:p>
              <a:pPr algn="just"/>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bay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quốc</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tế</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tân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sơn</a:t>
              </a:r>
              <a:r>
                <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16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nhất</a:t>
              </a:r>
              <a:endParaRPr lang="en-US" sz="16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grpSp>
        <p:nvGrpSpPr>
          <p:cNvPr id="29" name="Group 28"/>
          <p:cNvGrpSpPr/>
          <p:nvPr/>
        </p:nvGrpSpPr>
        <p:grpSpPr>
          <a:xfrm>
            <a:off x="6329442" y="1694354"/>
            <a:ext cx="5668166" cy="4896533"/>
            <a:chOff x="6329442" y="1694354"/>
            <a:chExt cx="5668166" cy="4896533"/>
          </a:xfrm>
        </p:grpSpPr>
        <p:grpSp>
          <p:nvGrpSpPr>
            <p:cNvPr id="28" name="Group 27"/>
            <p:cNvGrpSpPr/>
            <p:nvPr/>
          </p:nvGrpSpPr>
          <p:grpSpPr>
            <a:xfrm>
              <a:off x="6329442" y="1694354"/>
              <a:ext cx="5668166" cy="4896533"/>
              <a:chOff x="6329442" y="1694354"/>
              <a:chExt cx="5668166" cy="4896533"/>
            </a:xfrm>
          </p:grpSpPr>
          <p:pic>
            <p:nvPicPr>
              <p:cNvPr id="155" name="Picture 15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9442" y="1694354"/>
                <a:ext cx="5668166" cy="4896533"/>
              </a:xfrm>
              <a:prstGeom prst="rect">
                <a:avLst/>
              </a:prstGeom>
            </p:spPr>
          </p:pic>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72895" y="2754449"/>
                <a:ext cx="5042931" cy="32950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sp>
          <p:nvSpPr>
            <p:cNvPr id="157" name="Rectangle 156"/>
            <p:cNvSpPr/>
            <p:nvPr/>
          </p:nvSpPr>
          <p:spPr>
            <a:xfrm>
              <a:off x="6669441" y="1922422"/>
              <a:ext cx="4068230" cy="523220"/>
            </a:xfrm>
            <a:prstGeom prst="rect">
              <a:avLst/>
            </a:prstGeom>
          </p:spPr>
          <p:txBody>
            <a:bodyPr wrap="square">
              <a:spAutoFit/>
            </a:bodyPr>
            <a:lstStyle/>
            <a:p>
              <a:pPr algn="just"/>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Cảng</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sài</a:t>
              </a:r>
              <a:r>
                <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28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gòn</a:t>
              </a:r>
              <a:endParaRPr lang="en-US" sz="28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grpSp>
    </p:spTree>
    <p:custDataLst>
      <p:tags r:id="rId1"/>
    </p:custDataLst>
    <p:extLst>
      <p:ext uri="{BB962C8B-B14F-4D97-AF65-F5344CB8AC3E}">
        <p14:creationId xmlns:p14="http://schemas.microsoft.com/office/powerpoint/2010/main" val="417686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p:cTn id="7" dur="500" fill="hold"/>
                                        <p:tgtEl>
                                          <p:spTgt spid="119"/>
                                        </p:tgtEl>
                                        <p:attrNameLst>
                                          <p:attrName>ppt_w</p:attrName>
                                        </p:attrNameLst>
                                      </p:cBhvr>
                                      <p:tavLst>
                                        <p:tav tm="0">
                                          <p:val>
                                            <p:fltVal val="0"/>
                                          </p:val>
                                        </p:tav>
                                        <p:tav tm="100000">
                                          <p:val>
                                            <p:strVal val="#ppt_w"/>
                                          </p:val>
                                        </p:tav>
                                      </p:tavLst>
                                    </p:anim>
                                    <p:anim calcmode="lin" valueType="num">
                                      <p:cBhvr>
                                        <p:cTn id="8" dur="500" fill="hold"/>
                                        <p:tgtEl>
                                          <p:spTgt spid="119"/>
                                        </p:tgtEl>
                                        <p:attrNameLst>
                                          <p:attrName>ppt_h</p:attrName>
                                        </p:attrNameLst>
                                      </p:cBhvr>
                                      <p:tavLst>
                                        <p:tav tm="0">
                                          <p:val>
                                            <p:fltVal val="0"/>
                                          </p:val>
                                        </p:tav>
                                        <p:tav tm="100000">
                                          <p:val>
                                            <p:strVal val="#ppt_h"/>
                                          </p:val>
                                        </p:tav>
                                      </p:tavLst>
                                    </p:anim>
                                    <p:animEffect transition="in" filter="fade">
                                      <p:cBhvr>
                                        <p:cTn id="9" dur="500"/>
                                        <p:tgtEl>
                                          <p:spTgt spid="1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8"/>
                                        </p:tgtEl>
                                        <p:attrNameLst>
                                          <p:attrName>style.visibility</p:attrName>
                                        </p:attrNameLst>
                                      </p:cBhvr>
                                      <p:to>
                                        <p:strVal val="visible"/>
                                      </p:to>
                                    </p:set>
                                    <p:anim calcmode="lin" valueType="num">
                                      <p:cBhvr>
                                        <p:cTn id="12" dur="500" fill="hold"/>
                                        <p:tgtEl>
                                          <p:spTgt spid="118"/>
                                        </p:tgtEl>
                                        <p:attrNameLst>
                                          <p:attrName>ppt_w</p:attrName>
                                        </p:attrNameLst>
                                      </p:cBhvr>
                                      <p:tavLst>
                                        <p:tav tm="0">
                                          <p:val>
                                            <p:fltVal val="0"/>
                                          </p:val>
                                        </p:tav>
                                        <p:tav tm="100000">
                                          <p:val>
                                            <p:strVal val="#ppt_w"/>
                                          </p:val>
                                        </p:tav>
                                      </p:tavLst>
                                    </p:anim>
                                    <p:anim calcmode="lin" valueType="num">
                                      <p:cBhvr>
                                        <p:cTn id="13" dur="500" fill="hold"/>
                                        <p:tgtEl>
                                          <p:spTgt spid="118"/>
                                        </p:tgtEl>
                                        <p:attrNameLst>
                                          <p:attrName>ppt_h</p:attrName>
                                        </p:attrNameLst>
                                      </p:cBhvr>
                                      <p:tavLst>
                                        <p:tav tm="0">
                                          <p:val>
                                            <p:fltVal val="0"/>
                                          </p:val>
                                        </p:tav>
                                        <p:tav tm="100000">
                                          <p:val>
                                            <p:strVal val="#ppt_h"/>
                                          </p:val>
                                        </p:tav>
                                      </p:tavLst>
                                    </p:anim>
                                    <p:animEffect transition="in" filter="fade">
                                      <p:cBhvr>
                                        <p:cTn id="14" dur="500"/>
                                        <p:tgtEl>
                                          <p:spTgt spid="11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par>
                          <p:cTn id="20" fill="hold">
                            <p:stCondLst>
                              <p:cond delay="500"/>
                            </p:stCondLst>
                            <p:childTnLst>
                              <p:par>
                                <p:cTn id="21" presetID="14" presetClass="entr" presetSubtype="1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up)">
                                      <p:cBhvr>
                                        <p:cTn id="28" dur="500"/>
                                        <p:tgtEl>
                                          <p:spTgt spid="3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up)">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0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9" name="Rectangle 18">
            <a:extLst>
              <a:ext uri="{FF2B5EF4-FFF2-40B4-BE49-F238E27FC236}">
                <a16:creationId xmlns:a16="http://schemas.microsoft.com/office/drawing/2014/main" id="{7EF47C4C-6742-A7C1-8D77-B994C9A33EC3}"/>
              </a:ext>
            </a:extLst>
          </p:cNvPr>
          <p:cNvSpPr/>
          <p:nvPr/>
        </p:nvSpPr>
        <p:spPr>
          <a:xfrm>
            <a:off x="155575" y="1005840"/>
            <a:ext cx="11809729" cy="5516880"/>
          </a:xfrm>
          <a:custGeom>
            <a:avLst/>
            <a:gdLst>
              <a:gd name="connsiteX0" fmla="*/ 0 w 11809729"/>
              <a:gd name="connsiteY0" fmla="*/ 0 h 5516880"/>
              <a:gd name="connsiteX1" fmla="*/ 236195 w 11809729"/>
              <a:gd name="connsiteY1" fmla="*/ 0 h 5516880"/>
              <a:gd name="connsiteX2" fmla="*/ 826681 w 11809729"/>
              <a:gd name="connsiteY2" fmla="*/ 0 h 5516880"/>
              <a:gd name="connsiteX3" fmla="*/ 1653362 w 11809729"/>
              <a:gd name="connsiteY3" fmla="*/ 0 h 5516880"/>
              <a:gd name="connsiteX4" fmla="*/ 2361946 w 11809729"/>
              <a:gd name="connsiteY4" fmla="*/ 0 h 5516880"/>
              <a:gd name="connsiteX5" fmla="*/ 3188627 w 11809729"/>
              <a:gd name="connsiteY5" fmla="*/ 0 h 5516880"/>
              <a:gd name="connsiteX6" fmla="*/ 3542919 w 11809729"/>
              <a:gd name="connsiteY6" fmla="*/ 0 h 5516880"/>
              <a:gd name="connsiteX7" fmla="*/ 4015308 w 11809729"/>
              <a:gd name="connsiteY7" fmla="*/ 0 h 5516880"/>
              <a:gd name="connsiteX8" fmla="*/ 4605794 w 11809729"/>
              <a:gd name="connsiteY8" fmla="*/ 0 h 5516880"/>
              <a:gd name="connsiteX9" fmla="*/ 5196281 w 11809729"/>
              <a:gd name="connsiteY9" fmla="*/ 0 h 5516880"/>
              <a:gd name="connsiteX10" fmla="*/ 6022962 w 11809729"/>
              <a:gd name="connsiteY10" fmla="*/ 0 h 5516880"/>
              <a:gd name="connsiteX11" fmla="*/ 6495351 w 11809729"/>
              <a:gd name="connsiteY11" fmla="*/ 0 h 5516880"/>
              <a:gd name="connsiteX12" fmla="*/ 6967740 w 11809729"/>
              <a:gd name="connsiteY12" fmla="*/ 0 h 5516880"/>
              <a:gd name="connsiteX13" fmla="*/ 7440129 w 11809729"/>
              <a:gd name="connsiteY13" fmla="*/ 0 h 5516880"/>
              <a:gd name="connsiteX14" fmla="*/ 7676324 w 11809729"/>
              <a:gd name="connsiteY14" fmla="*/ 0 h 5516880"/>
              <a:gd name="connsiteX15" fmla="*/ 8266810 w 11809729"/>
              <a:gd name="connsiteY15" fmla="*/ 0 h 5516880"/>
              <a:gd name="connsiteX16" fmla="*/ 9093491 w 11809729"/>
              <a:gd name="connsiteY16" fmla="*/ 0 h 5516880"/>
              <a:gd name="connsiteX17" fmla="*/ 9802075 w 11809729"/>
              <a:gd name="connsiteY17" fmla="*/ 0 h 5516880"/>
              <a:gd name="connsiteX18" fmla="*/ 10510659 w 11809729"/>
              <a:gd name="connsiteY18" fmla="*/ 0 h 5516880"/>
              <a:gd name="connsiteX19" fmla="*/ 10746853 w 11809729"/>
              <a:gd name="connsiteY19" fmla="*/ 0 h 5516880"/>
              <a:gd name="connsiteX20" fmla="*/ 11809729 w 11809729"/>
              <a:gd name="connsiteY20" fmla="*/ 0 h 5516880"/>
              <a:gd name="connsiteX21" fmla="*/ 11809729 w 11809729"/>
              <a:gd name="connsiteY21" fmla="*/ 441350 h 5516880"/>
              <a:gd name="connsiteX22" fmla="*/ 11809729 w 11809729"/>
              <a:gd name="connsiteY22" fmla="*/ 827532 h 5516880"/>
              <a:gd name="connsiteX23" fmla="*/ 11809729 w 11809729"/>
              <a:gd name="connsiteY23" fmla="*/ 1213714 h 5516880"/>
              <a:gd name="connsiteX24" fmla="*/ 11809729 w 11809729"/>
              <a:gd name="connsiteY24" fmla="*/ 1655064 h 5516880"/>
              <a:gd name="connsiteX25" fmla="*/ 11809729 w 11809729"/>
              <a:gd name="connsiteY25" fmla="*/ 2151583 h 5516880"/>
              <a:gd name="connsiteX26" fmla="*/ 11809729 w 11809729"/>
              <a:gd name="connsiteY26" fmla="*/ 2648102 h 5516880"/>
              <a:gd name="connsiteX27" fmla="*/ 11809729 w 11809729"/>
              <a:gd name="connsiteY27" fmla="*/ 3089453 h 5516880"/>
              <a:gd name="connsiteX28" fmla="*/ 11809729 w 11809729"/>
              <a:gd name="connsiteY28" fmla="*/ 3751478 h 5516880"/>
              <a:gd name="connsiteX29" fmla="*/ 11809729 w 11809729"/>
              <a:gd name="connsiteY29" fmla="*/ 4192829 h 5516880"/>
              <a:gd name="connsiteX30" fmla="*/ 11809729 w 11809729"/>
              <a:gd name="connsiteY30" fmla="*/ 4579010 h 5516880"/>
              <a:gd name="connsiteX31" fmla="*/ 11809729 w 11809729"/>
              <a:gd name="connsiteY31" fmla="*/ 5020361 h 5516880"/>
              <a:gd name="connsiteX32" fmla="*/ 11809729 w 11809729"/>
              <a:gd name="connsiteY32" fmla="*/ 5516880 h 5516880"/>
              <a:gd name="connsiteX33" fmla="*/ 11573534 w 11809729"/>
              <a:gd name="connsiteY33" fmla="*/ 5516880 h 5516880"/>
              <a:gd name="connsiteX34" fmla="*/ 11219243 w 11809729"/>
              <a:gd name="connsiteY34" fmla="*/ 5516880 h 5516880"/>
              <a:gd name="connsiteX35" fmla="*/ 10983048 w 11809729"/>
              <a:gd name="connsiteY35" fmla="*/ 5516880 h 5516880"/>
              <a:gd name="connsiteX36" fmla="*/ 10746853 w 11809729"/>
              <a:gd name="connsiteY36" fmla="*/ 5516880 h 5516880"/>
              <a:gd name="connsiteX37" fmla="*/ 10038270 w 11809729"/>
              <a:gd name="connsiteY37" fmla="*/ 5516880 h 5516880"/>
              <a:gd name="connsiteX38" fmla="*/ 9802075 w 11809729"/>
              <a:gd name="connsiteY38" fmla="*/ 5516880 h 5516880"/>
              <a:gd name="connsiteX39" fmla="*/ 8975394 w 11809729"/>
              <a:gd name="connsiteY39" fmla="*/ 5516880 h 5516880"/>
              <a:gd name="connsiteX40" fmla="*/ 8384908 w 11809729"/>
              <a:gd name="connsiteY40" fmla="*/ 5516880 h 5516880"/>
              <a:gd name="connsiteX41" fmla="*/ 7558227 w 11809729"/>
              <a:gd name="connsiteY41" fmla="*/ 5516880 h 5516880"/>
              <a:gd name="connsiteX42" fmla="*/ 7203935 w 11809729"/>
              <a:gd name="connsiteY42" fmla="*/ 5516880 h 5516880"/>
              <a:gd name="connsiteX43" fmla="*/ 6377254 w 11809729"/>
              <a:gd name="connsiteY43" fmla="*/ 5516880 h 5516880"/>
              <a:gd name="connsiteX44" fmla="*/ 5668670 w 11809729"/>
              <a:gd name="connsiteY44" fmla="*/ 5516880 h 5516880"/>
              <a:gd name="connsiteX45" fmla="*/ 4960086 w 11809729"/>
              <a:gd name="connsiteY45" fmla="*/ 5516880 h 5516880"/>
              <a:gd name="connsiteX46" fmla="*/ 4133405 w 11809729"/>
              <a:gd name="connsiteY46" fmla="*/ 5516880 h 5516880"/>
              <a:gd name="connsiteX47" fmla="*/ 3306724 w 11809729"/>
              <a:gd name="connsiteY47" fmla="*/ 5516880 h 5516880"/>
              <a:gd name="connsiteX48" fmla="*/ 2834335 w 11809729"/>
              <a:gd name="connsiteY48" fmla="*/ 5516880 h 5516880"/>
              <a:gd name="connsiteX49" fmla="*/ 2480043 w 11809729"/>
              <a:gd name="connsiteY49" fmla="*/ 5516880 h 5516880"/>
              <a:gd name="connsiteX50" fmla="*/ 1653362 w 11809729"/>
              <a:gd name="connsiteY50" fmla="*/ 5516880 h 5516880"/>
              <a:gd name="connsiteX51" fmla="*/ 826681 w 11809729"/>
              <a:gd name="connsiteY51" fmla="*/ 5516880 h 5516880"/>
              <a:gd name="connsiteX52" fmla="*/ 0 w 11809729"/>
              <a:gd name="connsiteY52" fmla="*/ 5516880 h 5516880"/>
              <a:gd name="connsiteX53" fmla="*/ 0 w 11809729"/>
              <a:gd name="connsiteY53" fmla="*/ 5075530 h 5516880"/>
              <a:gd name="connsiteX54" fmla="*/ 0 w 11809729"/>
              <a:gd name="connsiteY54" fmla="*/ 4579010 h 5516880"/>
              <a:gd name="connsiteX55" fmla="*/ 0 w 11809729"/>
              <a:gd name="connsiteY55" fmla="*/ 4027322 h 5516880"/>
              <a:gd name="connsiteX56" fmla="*/ 0 w 11809729"/>
              <a:gd name="connsiteY56" fmla="*/ 3365297 h 5516880"/>
              <a:gd name="connsiteX57" fmla="*/ 0 w 11809729"/>
              <a:gd name="connsiteY57" fmla="*/ 2979115 h 5516880"/>
              <a:gd name="connsiteX58" fmla="*/ 0 w 11809729"/>
              <a:gd name="connsiteY58" fmla="*/ 2372258 h 5516880"/>
              <a:gd name="connsiteX59" fmla="*/ 0 w 11809729"/>
              <a:gd name="connsiteY59" fmla="*/ 1820570 h 5516880"/>
              <a:gd name="connsiteX60" fmla="*/ 0 w 11809729"/>
              <a:gd name="connsiteY60" fmla="*/ 1324051 h 5516880"/>
              <a:gd name="connsiteX61" fmla="*/ 0 w 11809729"/>
              <a:gd name="connsiteY61" fmla="*/ 827532 h 5516880"/>
              <a:gd name="connsiteX62" fmla="*/ 0 w 11809729"/>
              <a:gd name="connsiteY62" fmla="*/ 0 h 551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1809729" h="5516880" fill="none" extrusionOk="0">
                <a:moveTo>
                  <a:pt x="0" y="0"/>
                </a:moveTo>
                <a:cubicBezTo>
                  <a:pt x="66732" y="-12864"/>
                  <a:pt x="187735" y="9653"/>
                  <a:pt x="236195" y="0"/>
                </a:cubicBezTo>
                <a:cubicBezTo>
                  <a:pt x="284655" y="-9653"/>
                  <a:pt x="552844" y="22826"/>
                  <a:pt x="826681" y="0"/>
                </a:cubicBezTo>
                <a:cubicBezTo>
                  <a:pt x="1100518" y="-22826"/>
                  <a:pt x="1377350" y="3233"/>
                  <a:pt x="1653362" y="0"/>
                </a:cubicBezTo>
                <a:cubicBezTo>
                  <a:pt x="1929374" y="-3233"/>
                  <a:pt x="2065386" y="81048"/>
                  <a:pt x="2361946" y="0"/>
                </a:cubicBezTo>
                <a:cubicBezTo>
                  <a:pt x="2658506" y="-81048"/>
                  <a:pt x="2853575" y="76297"/>
                  <a:pt x="3188627" y="0"/>
                </a:cubicBezTo>
                <a:cubicBezTo>
                  <a:pt x="3523679" y="-76297"/>
                  <a:pt x="3450162" y="7321"/>
                  <a:pt x="3542919" y="0"/>
                </a:cubicBezTo>
                <a:cubicBezTo>
                  <a:pt x="3635676" y="-7321"/>
                  <a:pt x="3787759" y="12994"/>
                  <a:pt x="4015308" y="0"/>
                </a:cubicBezTo>
                <a:cubicBezTo>
                  <a:pt x="4242857" y="-12994"/>
                  <a:pt x="4387549" y="7910"/>
                  <a:pt x="4605794" y="0"/>
                </a:cubicBezTo>
                <a:cubicBezTo>
                  <a:pt x="4824039" y="-7910"/>
                  <a:pt x="5020272" y="32226"/>
                  <a:pt x="5196281" y="0"/>
                </a:cubicBezTo>
                <a:cubicBezTo>
                  <a:pt x="5372290" y="-32226"/>
                  <a:pt x="5722495" y="72995"/>
                  <a:pt x="6022962" y="0"/>
                </a:cubicBezTo>
                <a:cubicBezTo>
                  <a:pt x="6323429" y="-72995"/>
                  <a:pt x="6289330" y="49850"/>
                  <a:pt x="6495351" y="0"/>
                </a:cubicBezTo>
                <a:cubicBezTo>
                  <a:pt x="6701372" y="-49850"/>
                  <a:pt x="6836186" y="32814"/>
                  <a:pt x="6967740" y="0"/>
                </a:cubicBezTo>
                <a:cubicBezTo>
                  <a:pt x="7099294" y="-32814"/>
                  <a:pt x="7317626" y="4069"/>
                  <a:pt x="7440129" y="0"/>
                </a:cubicBezTo>
                <a:cubicBezTo>
                  <a:pt x="7562632" y="-4069"/>
                  <a:pt x="7599407" y="25489"/>
                  <a:pt x="7676324" y="0"/>
                </a:cubicBezTo>
                <a:cubicBezTo>
                  <a:pt x="7753242" y="-25489"/>
                  <a:pt x="8009313" y="70039"/>
                  <a:pt x="8266810" y="0"/>
                </a:cubicBezTo>
                <a:cubicBezTo>
                  <a:pt x="8524307" y="-70039"/>
                  <a:pt x="8765364" y="47950"/>
                  <a:pt x="9093491" y="0"/>
                </a:cubicBezTo>
                <a:cubicBezTo>
                  <a:pt x="9421618" y="-47950"/>
                  <a:pt x="9448491" y="599"/>
                  <a:pt x="9802075" y="0"/>
                </a:cubicBezTo>
                <a:cubicBezTo>
                  <a:pt x="10155659" y="-599"/>
                  <a:pt x="10366830" y="77170"/>
                  <a:pt x="10510659" y="0"/>
                </a:cubicBezTo>
                <a:cubicBezTo>
                  <a:pt x="10654488" y="-77170"/>
                  <a:pt x="10646847" y="14379"/>
                  <a:pt x="10746853" y="0"/>
                </a:cubicBezTo>
                <a:cubicBezTo>
                  <a:pt x="10846859" y="-14379"/>
                  <a:pt x="11343320" y="72951"/>
                  <a:pt x="11809729" y="0"/>
                </a:cubicBezTo>
                <a:cubicBezTo>
                  <a:pt x="11821138" y="151109"/>
                  <a:pt x="11777214" y="330381"/>
                  <a:pt x="11809729" y="441350"/>
                </a:cubicBezTo>
                <a:cubicBezTo>
                  <a:pt x="11842244" y="552319"/>
                  <a:pt x="11770642" y="676125"/>
                  <a:pt x="11809729" y="827532"/>
                </a:cubicBezTo>
                <a:cubicBezTo>
                  <a:pt x="11848816" y="978939"/>
                  <a:pt x="11794615" y="1075947"/>
                  <a:pt x="11809729" y="1213714"/>
                </a:cubicBezTo>
                <a:cubicBezTo>
                  <a:pt x="11824843" y="1351481"/>
                  <a:pt x="11770923" y="1542259"/>
                  <a:pt x="11809729" y="1655064"/>
                </a:cubicBezTo>
                <a:cubicBezTo>
                  <a:pt x="11848535" y="1767869"/>
                  <a:pt x="11753994" y="1993380"/>
                  <a:pt x="11809729" y="2151583"/>
                </a:cubicBezTo>
                <a:cubicBezTo>
                  <a:pt x="11865464" y="2309786"/>
                  <a:pt x="11783545" y="2429500"/>
                  <a:pt x="11809729" y="2648102"/>
                </a:cubicBezTo>
                <a:cubicBezTo>
                  <a:pt x="11835913" y="2866704"/>
                  <a:pt x="11799027" y="2904438"/>
                  <a:pt x="11809729" y="3089453"/>
                </a:cubicBezTo>
                <a:cubicBezTo>
                  <a:pt x="11820431" y="3274468"/>
                  <a:pt x="11748809" y="3464536"/>
                  <a:pt x="11809729" y="3751478"/>
                </a:cubicBezTo>
                <a:cubicBezTo>
                  <a:pt x="11870649" y="4038420"/>
                  <a:pt x="11764243" y="4079593"/>
                  <a:pt x="11809729" y="4192829"/>
                </a:cubicBezTo>
                <a:cubicBezTo>
                  <a:pt x="11855215" y="4306065"/>
                  <a:pt x="11772180" y="4467115"/>
                  <a:pt x="11809729" y="4579010"/>
                </a:cubicBezTo>
                <a:cubicBezTo>
                  <a:pt x="11847278" y="4690905"/>
                  <a:pt x="11764614" y="4914703"/>
                  <a:pt x="11809729" y="5020361"/>
                </a:cubicBezTo>
                <a:cubicBezTo>
                  <a:pt x="11854844" y="5126019"/>
                  <a:pt x="11757301" y="5268711"/>
                  <a:pt x="11809729" y="5516880"/>
                </a:cubicBezTo>
                <a:cubicBezTo>
                  <a:pt x="11725378" y="5517470"/>
                  <a:pt x="11675168" y="5502432"/>
                  <a:pt x="11573534" y="5516880"/>
                </a:cubicBezTo>
                <a:cubicBezTo>
                  <a:pt x="11471901" y="5531328"/>
                  <a:pt x="11389677" y="5508996"/>
                  <a:pt x="11219243" y="5516880"/>
                </a:cubicBezTo>
                <a:cubicBezTo>
                  <a:pt x="11048809" y="5524764"/>
                  <a:pt x="11054612" y="5497942"/>
                  <a:pt x="10983048" y="5516880"/>
                </a:cubicBezTo>
                <a:cubicBezTo>
                  <a:pt x="10911484" y="5535818"/>
                  <a:pt x="10839594" y="5501065"/>
                  <a:pt x="10746853" y="5516880"/>
                </a:cubicBezTo>
                <a:cubicBezTo>
                  <a:pt x="10654113" y="5532695"/>
                  <a:pt x="10256283" y="5490218"/>
                  <a:pt x="10038270" y="5516880"/>
                </a:cubicBezTo>
                <a:cubicBezTo>
                  <a:pt x="9820257" y="5543542"/>
                  <a:pt x="9901956" y="5515904"/>
                  <a:pt x="9802075" y="5516880"/>
                </a:cubicBezTo>
                <a:cubicBezTo>
                  <a:pt x="9702194" y="5517856"/>
                  <a:pt x="9211991" y="5491810"/>
                  <a:pt x="8975394" y="5516880"/>
                </a:cubicBezTo>
                <a:cubicBezTo>
                  <a:pt x="8738797" y="5541950"/>
                  <a:pt x="8614908" y="5456084"/>
                  <a:pt x="8384908" y="5516880"/>
                </a:cubicBezTo>
                <a:cubicBezTo>
                  <a:pt x="8154908" y="5577676"/>
                  <a:pt x="7874757" y="5492374"/>
                  <a:pt x="7558227" y="5516880"/>
                </a:cubicBezTo>
                <a:cubicBezTo>
                  <a:pt x="7241697" y="5541386"/>
                  <a:pt x="7320773" y="5474699"/>
                  <a:pt x="7203935" y="5516880"/>
                </a:cubicBezTo>
                <a:cubicBezTo>
                  <a:pt x="7087097" y="5559061"/>
                  <a:pt x="6650796" y="5506445"/>
                  <a:pt x="6377254" y="5516880"/>
                </a:cubicBezTo>
                <a:cubicBezTo>
                  <a:pt x="6103712" y="5527315"/>
                  <a:pt x="5925806" y="5441169"/>
                  <a:pt x="5668670" y="5516880"/>
                </a:cubicBezTo>
                <a:cubicBezTo>
                  <a:pt x="5411534" y="5592591"/>
                  <a:pt x="5185030" y="5465400"/>
                  <a:pt x="4960086" y="5516880"/>
                </a:cubicBezTo>
                <a:cubicBezTo>
                  <a:pt x="4735142" y="5568360"/>
                  <a:pt x="4471005" y="5500175"/>
                  <a:pt x="4133405" y="5516880"/>
                </a:cubicBezTo>
                <a:cubicBezTo>
                  <a:pt x="3795805" y="5533585"/>
                  <a:pt x="3650326" y="5506769"/>
                  <a:pt x="3306724" y="5516880"/>
                </a:cubicBezTo>
                <a:cubicBezTo>
                  <a:pt x="2963122" y="5526991"/>
                  <a:pt x="3058653" y="5515010"/>
                  <a:pt x="2834335" y="5516880"/>
                </a:cubicBezTo>
                <a:cubicBezTo>
                  <a:pt x="2610017" y="5518750"/>
                  <a:pt x="2625547" y="5496519"/>
                  <a:pt x="2480043" y="5516880"/>
                </a:cubicBezTo>
                <a:cubicBezTo>
                  <a:pt x="2334539" y="5537241"/>
                  <a:pt x="1931425" y="5513213"/>
                  <a:pt x="1653362" y="5516880"/>
                </a:cubicBezTo>
                <a:cubicBezTo>
                  <a:pt x="1375299" y="5520547"/>
                  <a:pt x="1168284" y="5485827"/>
                  <a:pt x="826681" y="5516880"/>
                </a:cubicBezTo>
                <a:cubicBezTo>
                  <a:pt x="485078" y="5547933"/>
                  <a:pt x="228808" y="5515741"/>
                  <a:pt x="0" y="5516880"/>
                </a:cubicBezTo>
                <a:cubicBezTo>
                  <a:pt x="-24436" y="5359407"/>
                  <a:pt x="29216" y="5249431"/>
                  <a:pt x="0" y="5075530"/>
                </a:cubicBezTo>
                <a:cubicBezTo>
                  <a:pt x="-29216" y="4901629"/>
                  <a:pt x="5175" y="4761291"/>
                  <a:pt x="0" y="4579010"/>
                </a:cubicBezTo>
                <a:cubicBezTo>
                  <a:pt x="-5175" y="4396729"/>
                  <a:pt x="49828" y="4210356"/>
                  <a:pt x="0" y="4027322"/>
                </a:cubicBezTo>
                <a:cubicBezTo>
                  <a:pt x="-49828" y="3844288"/>
                  <a:pt x="40452" y="3514765"/>
                  <a:pt x="0" y="3365297"/>
                </a:cubicBezTo>
                <a:cubicBezTo>
                  <a:pt x="-40452" y="3215830"/>
                  <a:pt x="42472" y="3075560"/>
                  <a:pt x="0" y="2979115"/>
                </a:cubicBezTo>
                <a:cubicBezTo>
                  <a:pt x="-42472" y="2882670"/>
                  <a:pt x="68796" y="2515607"/>
                  <a:pt x="0" y="2372258"/>
                </a:cubicBezTo>
                <a:cubicBezTo>
                  <a:pt x="-68796" y="2228909"/>
                  <a:pt x="594" y="1991219"/>
                  <a:pt x="0" y="1820570"/>
                </a:cubicBezTo>
                <a:cubicBezTo>
                  <a:pt x="-594" y="1649921"/>
                  <a:pt x="58679" y="1530414"/>
                  <a:pt x="0" y="1324051"/>
                </a:cubicBezTo>
                <a:cubicBezTo>
                  <a:pt x="-58679" y="1117688"/>
                  <a:pt x="52851" y="1065798"/>
                  <a:pt x="0" y="827532"/>
                </a:cubicBezTo>
                <a:cubicBezTo>
                  <a:pt x="-52851" y="589266"/>
                  <a:pt x="71348" y="180574"/>
                  <a:pt x="0" y="0"/>
                </a:cubicBezTo>
                <a:close/>
              </a:path>
              <a:path w="11809729" h="5516880" stroke="0" extrusionOk="0">
                <a:moveTo>
                  <a:pt x="0" y="0"/>
                </a:moveTo>
                <a:cubicBezTo>
                  <a:pt x="375376" y="-7919"/>
                  <a:pt x="414080" y="21559"/>
                  <a:pt x="826681" y="0"/>
                </a:cubicBezTo>
                <a:cubicBezTo>
                  <a:pt x="1239282" y="-21559"/>
                  <a:pt x="1248401" y="49373"/>
                  <a:pt x="1653362" y="0"/>
                </a:cubicBezTo>
                <a:cubicBezTo>
                  <a:pt x="2058323" y="-49373"/>
                  <a:pt x="2036513" y="39787"/>
                  <a:pt x="2243849" y="0"/>
                </a:cubicBezTo>
                <a:cubicBezTo>
                  <a:pt x="2451185" y="-39787"/>
                  <a:pt x="2417335" y="6614"/>
                  <a:pt x="2480043" y="0"/>
                </a:cubicBezTo>
                <a:cubicBezTo>
                  <a:pt x="2542751" y="-6614"/>
                  <a:pt x="2806951" y="21142"/>
                  <a:pt x="2952432" y="0"/>
                </a:cubicBezTo>
                <a:cubicBezTo>
                  <a:pt x="3097913" y="-21142"/>
                  <a:pt x="3133936" y="7736"/>
                  <a:pt x="3188627" y="0"/>
                </a:cubicBezTo>
                <a:cubicBezTo>
                  <a:pt x="3243318" y="-7736"/>
                  <a:pt x="3497548" y="15876"/>
                  <a:pt x="3661016" y="0"/>
                </a:cubicBezTo>
                <a:cubicBezTo>
                  <a:pt x="3824484" y="-15876"/>
                  <a:pt x="3812346" y="24516"/>
                  <a:pt x="3897211" y="0"/>
                </a:cubicBezTo>
                <a:cubicBezTo>
                  <a:pt x="3982077" y="-24516"/>
                  <a:pt x="4201560" y="25228"/>
                  <a:pt x="4369600" y="0"/>
                </a:cubicBezTo>
                <a:cubicBezTo>
                  <a:pt x="4537640" y="-25228"/>
                  <a:pt x="4917455" y="63679"/>
                  <a:pt x="5078183" y="0"/>
                </a:cubicBezTo>
                <a:cubicBezTo>
                  <a:pt x="5238911" y="-63679"/>
                  <a:pt x="5231169" y="23182"/>
                  <a:pt x="5314378" y="0"/>
                </a:cubicBezTo>
                <a:cubicBezTo>
                  <a:pt x="5397587" y="-23182"/>
                  <a:pt x="5548758" y="8850"/>
                  <a:pt x="5668670" y="0"/>
                </a:cubicBezTo>
                <a:cubicBezTo>
                  <a:pt x="5788582" y="-8850"/>
                  <a:pt x="6023772" y="11469"/>
                  <a:pt x="6141059" y="0"/>
                </a:cubicBezTo>
                <a:cubicBezTo>
                  <a:pt x="6258346" y="-11469"/>
                  <a:pt x="6366124" y="24191"/>
                  <a:pt x="6495351" y="0"/>
                </a:cubicBezTo>
                <a:cubicBezTo>
                  <a:pt x="6624578" y="-24191"/>
                  <a:pt x="6919844" y="48820"/>
                  <a:pt x="7085837" y="0"/>
                </a:cubicBezTo>
                <a:cubicBezTo>
                  <a:pt x="7251830" y="-48820"/>
                  <a:pt x="7432763" y="21356"/>
                  <a:pt x="7558227" y="0"/>
                </a:cubicBezTo>
                <a:cubicBezTo>
                  <a:pt x="7683691" y="-21356"/>
                  <a:pt x="8183852" y="60399"/>
                  <a:pt x="8384908" y="0"/>
                </a:cubicBezTo>
                <a:cubicBezTo>
                  <a:pt x="8585964" y="-60399"/>
                  <a:pt x="8663828" y="36074"/>
                  <a:pt x="8739199" y="0"/>
                </a:cubicBezTo>
                <a:cubicBezTo>
                  <a:pt x="8814570" y="-36074"/>
                  <a:pt x="9023000" y="25864"/>
                  <a:pt x="9211589" y="0"/>
                </a:cubicBezTo>
                <a:cubicBezTo>
                  <a:pt x="9400178" y="-25864"/>
                  <a:pt x="9457849" y="8496"/>
                  <a:pt x="9683978" y="0"/>
                </a:cubicBezTo>
                <a:cubicBezTo>
                  <a:pt x="9910107" y="-8496"/>
                  <a:pt x="10148401" y="71596"/>
                  <a:pt x="10510659" y="0"/>
                </a:cubicBezTo>
                <a:cubicBezTo>
                  <a:pt x="10872917" y="-71596"/>
                  <a:pt x="10973612" y="39651"/>
                  <a:pt x="11101145" y="0"/>
                </a:cubicBezTo>
                <a:cubicBezTo>
                  <a:pt x="11228678" y="-39651"/>
                  <a:pt x="11511056" y="39431"/>
                  <a:pt x="11809729" y="0"/>
                </a:cubicBezTo>
                <a:cubicBezTo>
                  <a:pt x="11841614" y="138510"/>
                  <a:pt x="11794074" y="258229"/>
                  <a:pt x="11809729" y="386182"/>
                </a:cubicBezTo>
                <a:cubicBezTo>
                  <a:pt x="11825384" y="514135"/>
                  <a:pt x="11789575" y="694458"/>
                  <a:pt x="11809729" y="937870"/>
                </a:cubicBezTo>
                <a:cubicBezTo>
                  <a:pt x="11829883" y="1181282"/>
                  <a:pt x="11784319" y="1171060"/>
                  <a:pt x="11809729" y="1324051"/>
                </a:cubicBezTo>
                <a:cubicBezTo>
                  <a:pt x="11835139" y="1477042"/>
                  <a:pt x="11768015" y="1598869"/>
                  <a:pt x="11809729" y="1765402"/>
                </a:cubicBezTo>
                <a:cubicBezTo>
                  <a:pt x="11851443" y="1931935"/>
                  <a:pt x="11806693" y="2007001"/>
                  <a:pt x="11809729" y="2151583"/>
                </a:cubicBezTo>
                <a:cubicBezTo>
                  <a:pt x="11812765" y="2296165"/>
                  <a:pt x="11743101" y="2548916"/>
                  <a:pt x="11809729" y="2813609"/>
                </a:cubicBezTo>
                <a:cubicBezTo>
                  <a:pt x="11876357" y="3078302"/>
                  <a:pt x="11787255" y="3048419"/>
                  <a:pt x="11809729" y="3199790"/>
                </a:cubicBezTo>
                <a:cubicBezTo>
                  <a:pt x="11832203" y="3351161"/>
                  <a:pt x="11759272" y="3631182"/>
                  <a:pt x="11809729" y="3861816"/>
                </a:cubicBezTo>
                <a:cubicBezTo>
                  <a:pt x="11860186" y="4092450"/>
                  <a:pt x="11765903" y="4162463"/>
                  <a:pt x="11809729" y="4303166"/>
                </a:cubicBezTo>
                <a:cubicBezTo>
                  <a:pt x="11853555" y="4443869"/>
                  <a:pt x="11777861" y="4524710"/>
                  <a:pt x="11809729" y="4689348"/>
                </a:cubicBezTo>
                <a:cubicBezTo>
                  <a:pt x="11841597" y="4853986"/>
                  <a:pt x="11784488" y="5333017"/>
                  <a:pt x="11809729" y="5516880"/>
                </a:cubicBezTo>
                <a:cubicBezTo>
                  <a:pt x="11491627" y="5554531"/>
                  <a:pt x="11256422" y="5498372"/>
                  <a:pt x="11101145" y="5516880"/>
                </a:cubicBezTo>
                <a:cubicBezTo>
                  <a:pt x="10945868" y="5535388"/>
                  <a:pt x="10982477" y="5495855"/>
                  <a:pt x="10864951" y="5516880"/>
                </a:cubicBezTo>
                <a:cubicBezTo>
                  <a:pt x="10747425" y="5537905"/>
                  <a:pt x="10704681" y="5495757"/>
                  <a:pt x="10628756" y="5516880"/>
                </a:cubicBezTo>
                <a:cubicBezTo>
                  <a:pt x="10552831" y="5538003"/>
                  <a:pt x="10475154" y="5512057"/>
                  <a:pt x="10392562" y="5516880"/>
                </a:cubicBezTo>
                <a:cubicBezTo>
                  <a:pt x="10309970" y="5521703"/>
                  <a:pt x="10217812" y="5497884"/>
                  <a:pt x="10156367" y="5516880"/>
                </a:cubicBezTo>
                <a:cubicBezTo>
                  <a:pt x="10094923" y="5535876"/>
                  <a:pt x="9824080" y="5496337"/>
                  <a:pt x="9565880" y="5516880"/>
                </a:cubicBezTo>
                <a:cubicBezTo>
                  <a:pt x="9307680" y="5537423"/>
                  <a:pt x="9280632" y="5484881"/>
                  <a:pt x="9093491" y="5516880"/>
                </a:cubicBezTo>
                <a:cubicBezTo>
                  <a:pt x="8906350" y="5548879"/>
                  <a:pt x="8949781" y="5510992"/>
                  <a:pt x="8857297" y="5516880"/>
                </a:cubicBezTo>
                <a:cubicBezTo>
                  <a:pt x="8764813" y="5522768"/>
                  <a:pt x="8596422" y="5490499"/>
                  <a:pt x="8384908" y="5516880"/>
                </a:cubicBezTo>
                <a:cubicBezTo>
                  <a:pt x="8173394" y="5543261"/>
                  <a:pt x="8039417" y="5492059"/>
                  <a:pt x="7794421" y="5516880"/>
                </a:cubicBezTo>
                <a:cubicBezTo>
                  <a:pt x="7549425" y="5541701"/>
                  <a:pt x="7429045" y="5461157"/>
                  <a:pt x="7322032" y="5516880"/>
                </a:cubicBezTo>
                <a:cubicBezTo>
                  <a:pt x="7215019" y="5572603"/>
                  <a:pt x="7039099" y="5469964"/>
                  <a:pt x="6849643" y="5516880"/>
                </a:cubicBezTo>
                <a:cubicBezTo>
                  <a:pt x="6660187" y="5563796"/>
                  <a:pt x="6526552" y="5464469"/>
                  <a:pt x="6377254" y="5516880"/>
                </a:cubicBezTo>
                <a:cubicBezTo>
                  <a:pt x="6227956" y="5569291"/>
                  <a:pt x="6196895" y="5509843"/>
                  <a:pt x="6022962" y="5516880"/>
                </a:cubicBezTo>
                <a:cubicBezTo>
                  <a:pt x="5849029" y="5523917"/>
                  <a:pt x="5524038" y="5465915"/>
                  <a:pt x="5196281" y="5516880"/>
                </a:cubicBezTo>
                <a:cubicBezTo>
                  <a:pt x="4868524" y="5567845"/>
                  <a:pt x="4866202" y="5515446"/>
                  <a:pt x="4723892" y="5516880"/>
                </a:cubicBezTo>
                <a:cubicBezTo>
                  <a:pt x="4581582" y="5518314"/>
                  <a:pt x="4217818" y="5459973"/>
                  <a:pt x="4015308" y="5516880"/>
                </a:cubicBezTo>
                <a:cubicBezTo>
                  <a:pt x="3812798" y="5573787"/>
                  <a:pt x="3888420" y="5509925"/>
                  <a:pt x="3779113" y="5516880"/>
                </a:cubicBezTo>
                <a:cubicBezTo>
                  <a:pt x="3669807" y="5523835"/>
                  <a:pt x="3647008" y="5495934"/>
                  <a:pt x="3542919" y="5516880"/>
                </a:cubicBezTo>
                <a:cubicBezTo>
                  <a:pt x="3438830" y="5537826"/>
                  <a:pt x="3214765" y="5477574"/>
                  <a:pt x="3070530" y="5516880"/>
                </a:cubicBezTo>
                <a:cubicBezTo>
                  <a:pt x="2926295" y="5556186"/>
                  <a:pt x="2592997" y="5467910"/>
                  <a:pt x="2361946" y="5516880"/>
                </a:cubicBezTo>
                <a:cubicBezTo>
                  <a:pt x="2130895" y="5565850"/>
                  <a:pt x="2035378" y="5486311"/>
                  <a:pt x="1889557" y="5516880"/>
                </a:cubicBezTo>
                <a:cubicBezTo>
                  <a:pt x="1743736" y="5547449"/>
                  <a:pt x="1282979" y="5464342"/>
                  <a:pt x="1062876" y="5516880"/>
                </a:cubicBezTo>
                <a:cubicBezTo>
                  <a:pt x="842773" y="5569418"/>
                  <a:pt x="796145" y="5508164"/>
                  <a:pt x="708584" y="5516880"/>
                </a:cubicBezTo>
                <a:cubicBezTo>
                  <a:pt x="621023" y="5525596"/>
                  <a:pt x="233684" y="5467841"/>
                  <a:pt x="0" y="5516880"/>
                </a:cubicBezTo>
                <a:cubicBezTo>
                  <a:pt x="-19384" y="5297997"/>
                  <a:pt x="37775" y="5241248"/>
                  <a:pt x="0" y="5020361"/>
                </a:cubicBezTo>
                <a:cubicBezTo>
                  <a:pt x="-37775" y="4799474"/>
                  <a:pt x="3992" y="4691722"/>
                  <a:pt x="0" y="4413504"/>
                </a:cubicBezTo>
                <a:cubicBezTo>
                  <a:pt x="-3992" y="4135286"/>
                  <a:pt x="35087" y="4093914"/>
                  <a:pt x="0" y="3861816"/>
                </a:cubicBezTo>
                <a:cubicBezTo>
                  <a:pt x="-35087" y="3629718"/>
                  <a:pt x="28003" y="3478169"/>
                  <a:pt x="0" y="3365297"/>
                </a:cubicBezTo>
                <a:cubicBezTo>
                  <a:pt x="-28003" y="3252425"/>
                  <a:pt x="14011" y="2888088"/>
                  <a:pt x="0" y="2758440"/>
                </a:cubicBezTo>
                <a:cubicBezTo>
                  <a:pt x="-14011" y="2628792"/>
                  <a:pt x="46066" y="2436846"/>
                  <a:pt x="0" y="2261921"/>
                </a:cubicBezTo>
                <a:cubicBezTo>
                  <a:pt x="-46066" y="2086996"/>
                  <a:pt x="24470" y="1955816"/>
                  <a:pt x="0" y="1875739"/>
                </a:cubicBezTo>
                <a:cubicBezTo>
                  <a:pt x="-24470" y="1795662"/>
                  <a:pt x="74791" y="1389672"/>
                  <a:pt x="0" y="1213714"/>
                </a:cubicBezTo>
                <a:cubicBezTo>
                  <a:pt x="-74791" y="1037757"/>
                  <a:pt x="5008" y="896907"/>
                  <a:pt x="0" y="662026"/>
                </a:cubicBezTo>
                <a:cubicBezTo>
                  <a:pt x="-5008" y="427145"/>
                  <a:pt x="16348" y="327993"/>
                  <a:pt x="0" y="0"/>
                </a:cubicBezTo>
                <a:close/>
              </a:path>
            </a:pathLst>
          </a:custGeom>
          <a:solidFill>
            <a:schemeClr val="bg1"/>
          </a:solidFill>
          <a:ln w="28575">
            <a:solidFill>
              <a:srgbClr val="659144"/>
            </a:solidFill>
            <a:extLst>
              <a:ext uri="{C807C97D-BFC1-408E-A445-0C87EB9F89A2}">
                <ask:lineSketchStyleProps xmlns:ask="http://schemas.microsoft.com/office/drawing/2018/sketchyshapes" xmlns="" sd="3066787129">
                  <a:prstGeom prst="rect">
                    <a:avLst/>
                  </a:prstGeom>
                  <ask:type>
                    <ask:lineSketchScribbl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pic>
        <p:nvPicPr>
          <p:cNvPr id="2" name="Picture 1">
            <a:extLst>
              <a:ext uri="{FF2B5EF4-FFF2-40B4-BE49-F238E27FC236}">
                <a16:creationId xmlns:a16="http://schemas.microsoft.com/office/drawing/2014/main" id="{553BDD93-52CC-72B7-D2C2-7CE0F37991B5}"/>
              </a:ext>
            </a:extLst>
          </p:cNvPr>
          <p:cNvPicPr>
            <a:picLocks noChangeAspect="1"/>
          </p:cNvPicPr>
          <p:nvPr/>
        </p:nvPicPr>
        <p:blipFill>
          <a:blip r:embed="rId3"/>
          <a:stretch>
            <a:fillRect/>
          </a:stretch>
        </p:blipFill>
        <p:spPr>
          <a:xfrm>
            <a:off x="3271520" y="7937"/>
            <a:ext cx="5667855" cy="1377087"/>
          </a:xfrm>
          <a:prstGeom prst="rect">
            <a:avLst/>
          </a:prstGeom>
        </p:spPr>
      </p:pic>
      <p:sp>
        <p:nvSpPr>
          <p:cNvPr id="6" name="TextBox 5">
            <a:extLst>
              <a:ext uri="{FF2B5EF4-FFF2-40B4-BE49-F238E27FC236}">
                <a16:creationId xmlns:a16="http://schemas.microsoft.com/office/drawing/2014/main" id="{6ED95C6C-FD87-41FE-6781-F4A65C0DB233}"/>
              </a:ext>
            </a:extLst>
          </p:cNvPr>
          <p:cNvSpPr txBox="1"/>
          <p:nvPr/>
        </p:nvSpPr>
        <p:spPr>
          <a:xfrm>
            <a:off x="235266" y="1113666"/>
            <a:ext cx="11690985" cy="5170646"/>
          </a:xfrm>
          <a:prstGeom prst="rect">
            <a:avLst/>
          </a:prstGeom>
          <a:noFill/>
        </p:spPr>
        <p:txBody>
          <a:bodyPr wrap="square" rtlCol="0">
            <a:spAutoFit/>
          </a:bodyPr>
          <a:lstStyle/>
          <a:p>
            <a:pPr algn="just"/>
            <a:r>
              <a:rPr lang="en-US" sz="2750" b="1" dirty="0">
                <a:solidFill>
                  <a:srgbClr val="659144"/>
                </a:solidFill>
                <a:latin typeface="Cambria" panose="02040503050406030204" pitchFamily="18" charset="0"/>
                <a:ea typeface="Cambria" panose="02040503050406030204" pitchFamily="18" charset="0"/>
              </a:rPr>
              <a:t>* </a:t>
            </a:r>
            <a:r>
              <a:rPr lang="vi-VN" sz="2750" b="1" dirty="0">
                <a:solidFill>
                  <a:srgbClr val="659144"/>
                </a:solidFill>
                <a:latin typeface="Cambria" panose="02040503050406030204" pitchFamily="18" charset="0"/>
                <a:ea typeface="Cambria" panose="02040503050406030204" pitchFamily="18" charset="0"/>
              </a:rPr>
              <a:t>Năng lực đặc thù:</a:t>
            </a:r>
            <a:endParaRPr lang="en-US" sz="2750" b="1" dirty="0">
              <a:solidFill>
                <a:srgbClr val="659144"/>
              </a:solidFill>
              <a:latin typeface="Cambria" panose="02040503050406030204" pitchFamily="18" charset="0"/>
              <a:ea typeface="Cambria" panose="02040503050406030204" pitchFamily="18" charset="0"/>
            </a:endParaRP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được</a:t>
            </a:r>
            <a:r>
              <a:rPr lang="en-US" sz="2750" dirty="0">
                <a:solidFill>
                  <a:srgbClr val="659144"/>
                </a:solidFill>
                <a:latin typeface="Cambria" panose="02040503050406030204" pitchFamily="18" charset="0"/>
                <a:ea typeface="Cambria" panose="02040503050406030204" pitchFamily="18" charset="0"/>
              </a:rPr>
              <a:t> Thành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Hồ</a:t>
            </a:r>
            <a:r>
              <a:rPr lang="en-US" sz="2750" dirty="0">
                <a:solidFill>
                  <a:srgbClr val="659144"/>
                </a:solidFill>
                <a:latin typeface="Cambria" panose="02040503050406030204" pitchFamily="18" charset="0"/>
                <a:ea typeface="Cambria" panose="02040503050406030204" pitchFamily="18" charset="0"/>
              </a:rPr>
              <a:t> Chí Minh </a:t>
            </a:r>
            <a:r>
              <a:rPr lang="en-US" sz="2750" dirty="0" err="1">
                <a:solidFill>
                  <a:srgbClr val="659144"/>
                </a:solidFill>
                <a:latin typeface="Cambria" panose="02040503050406030204" pitchFamily="18" charset="0"/>
                <a:ea typeface="Cambria" panose="02040503050406030204" pitchFamily="18" charset="0"/>
              </a:rPr>
              <a:t>là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trung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tâm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tế</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văn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hóa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dục</a:t>
            </a:r>
            <a:r>
              <a:rPr lang="en-US" sz="2750"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HS </a:t>
            </a:r>
            <a:r>
              <a:rPr lang="en-US" sz="2750" dirty="0" err="1">
                <a:solidFill>
                  <a:srgbClr val="659144"/>
                </a:solidFill>
                <a:latin typeface="Cambria" panose="02040503050406030204" pitchFamily="18" charset="0"/>
                <a:ea typeface="Cambria" panose="02040503050406030204" pitchFamily="18" charset="0"/>
              </a:rPr>
              <a:t>chứng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được</a:t>
            </a:r>
            <a:r>
              <a:rPr lang="en-US" sz="2750" dirty="0">
                <a:solidFill>
                  <a:srgbClr val="659144"/>
                </a:solidFill>
                <a:latin typeface="Cambria" panose="02040503050406030204" pitchFamily="18" charset="0"/>
                <a:ea typeface="Cambria" panose="02040503050406030204" pitchFamily="18" charset="0"/>
              </a:rPr>
              <a:t> Thành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Hồ</a:t>
            </a:r>
            <a:r>
              <a:rPr lang="en-US" sz="2750" dirty="0">
                <a:solidFill>
                  <a:srgbClr val="659144"/>
                </a:solidFill>
                <a:latin typeface="Cambria" panose="02040503050406030204" pitchFamily="18" charset="0"/>
                <a:ea typeface="Cambria" panose="02040503050406030204" pitchFamily="18" charset="0"/>
              </a:rPr>
              <a:t> Chí Minh </a:t>
            </a:r>
            <a:r>
              <a:rPr lang="en-US" sz="2750" dirty="0" err="1">
                <a:solidFill>
                  <a:srgbClr val="659144"/>
                </a:solidFill>
                <a:latin typeface="Cambria" panose="02040503050406030204" pitchFamily="18" charset="0"/>
                <a:ea typeface="Cambria" panose="02040503050406030204" pitchFamily="18" charset="0"/>
              </a:rPr>
              <a:t>là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trung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tâm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tế</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văn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hóa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quan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trọng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của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đất</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nước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thông</a:t>
            </a:r>
            <a:r>
              <a:rPr lang="en-US" sz="2750" dirty="0">
                <a:solidFill>
                  <a:srgbClr val="659144"/>
                </a:solidFill>
                <a:latin typeface="Cambria" panose="02040503050406030204" pitchFamily="18" charset="0"/>
                <a:ea typeface="Cambria" panose="02040503050406030204" pitchFamily="18" charset="0"/>
              </a:rPr>
              <a:t> qua </a:t>
            </a:r>
            <a:r>
              <a:rPr lang="en-US" sz="2750" dirty="0" err="1">
                <a:solidFill>
                  <a:srgbClr val="659144"/>
                </a:solidFill>
                <a:latin typeface="Cambria" panose="02040503050406030204" pitchFamily="18" charset="0"/>
                <a:ea typeface="Cambria" panose="02040503050406030204" pitchFamily="18" charset="0"/>
              </a:rPr>
              <a:t>các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cụ</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thể</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tiêu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biểu</a:t>
            </a:r>
            <a:r>
              <a:rPr lang="en-US" sz="2750" dirty="0">
                <a:solidFill>
                  <a:srgbClr val="659144"/>
                </a:solidFill>
                <a:latin typeface="Cambria" panose="02040503050406030204" pitchFamily="18" charset="0"/>
                <a:ea typeface="Cambria" panose="02040503050406030204" pitchFamily="18" charset="0"/>
              </a:rPr>
              <a:t>.</a:t>
            </a:r>
          </a:p>
          <a:p>
            <a:pPr algn="just"/>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Năng</a:t>
            </a:r>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lực</a:t>
            </a:r>
            <a:r>
              <a:rPr lang="vi-VN" sz="2750" b="1" dirty="0">
                <a:solidFill>
                  <a:srgbClr val="659144"/>
                </a:solidFill>
                <a:latin typeface="Cambria" panose="02040503050406030204" pitchFamily="18" charset="0"/>
                <a:ea typeface="Cambria" panose="02040503050406030204" pitchFamily="18" charset="0"/>
              </a:rPr>
              <a:t> chung</a:t>
            </a:r>
            <a:r>
              <a:rPr lang="en-US" sz="2750" b="1"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tìm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hiểu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nhận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thức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khoa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địa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vận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dụng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kiến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thức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kĩ</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đã</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cuộc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sống</a:t>
            </a:r>
            <a:r>
              <a:rPr lang="en-US" sz="2750" dirty="0">
                <a:solidFill>
                  <a:srgbClr val="659144"/>
                </a:solidFill>
                <a:latin typeface="Cambria" panose="02040503050406030204" pitchFamily="18" charset="0"/>
                <a:ea typeface="Cambria" panose="02040503050406030204" pitchFamily="18" charset="0"/>
              </a:rPr>
              <a:t>.</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năng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lực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chủ</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giao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tiếp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hợp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trong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học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tập</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lịch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sử</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địa</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lí</a:t>
            </a:r>
            <a:r>
              <a:rPr lang="en-US" sz="2750" dirty="0">
                <a:solidFill>
                  <a:srgbClr val="659144"/>
                </a:solidFill>
                <a:latin typeface="Cambria" panose="02040503050406030204" pitchFamily="18" charset="0"/>
                <a:ea typeface="Cambria" panose="02040503050406030204" pitchFamily="18" charset="0"/>
              </a:rPr>
              <a:t>.</a:t>
            </a:r>
          </a:p>
          <a:p>
            <a:pPr algn="just"/>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Phẩm</a:t>
            </a:r>
            <a:r>
              <a:rPr lang="en-US" sz="2750" b="1" dirty="0">
                <a:solidFill>
                  <a:srgbClr val="659144"/>
                </a:solidFill>
                <a:latin typeface="Cambria" panose="02040503050406030204" pitchFamily="18" charset="0"/>
                <a:ea typeface="Cambria" panose="02040503050406030204" pitchFamily="18" charset="0"/>
              </a:rPr>
              <a:t> </a:t>
            </a:r>
            <a:r>
              <a:rPr lang="en-US" sz="2750" b="1" dirty="0" err="1">
                <a:solidFill>
                  <a:srgbClr val="659144"/>
                </a:solidFill>
                <a:latin typeface="Cambria" panose="02040503050406030204" pitchFamily="18" charset="0"/>
                <a:ea typeface="Cambria" panose="02040503050406030204" pitchFamily="18" charset="0"/>
              </a:rPr>
              <a:t>chất</a:t>
            </a:r>
            <a:r>
              <a:rPr lang="en-US" sz="2750" b="1" dirty="0">
                <a:solidFill>
                  <a:srgbClr val="659144"/>
                </a:solidFill>
                <a:latin typeface="Cambria" panose="02040503050406030204" pitchFamily="18" charset="0"/>
                <a:ea typeface="Cambria" panose="02040503050406030204" pitchFamily="18" charset="0"/>
              </a:rPr>
              <a:t>: </a:t>
            </a:r>
          </a:p>
          <a:p>
            <a:pPr algn="just"/>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Bồi</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dưỡng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tình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yêu</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nước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tự</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hào</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về</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thành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phố</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mang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tên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Bác</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có</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trách</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nhiệm</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giữ</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gìn</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và</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phát</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huy</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những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giá</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trị</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mà</a:t>
            </a:r>
            <a:r>
              <a:rPr lang="en-US" sz="2750" dirty="0">
                <a:solidFill>
                  <a:srgbClr val="659144"/>
                </a:solidFill>
                <a:latin typeface="Cambria" panose="02040503050406030204" pitchFamily="18" charset="0"/>
                <a:ea typeface="Cambria" panose="02040503050406030204" pitchFamily="18" charset="0"/>
              </a:rPr>
              <a:t> cha </a:t>
            </a:r>
            <a:r>
              <a:rPr lang="en-US" sz="2750" dirty="0" err="1">
                <a:solidFill>
                  <a:srgbClr val="659144"/>
                </a:solidFill>
                <a:latin typeface="Cambria" panose="02040503050406030204" pitchFamily="18" charset="0"/>
                <a:ea typeface="Cambria" panose="02040503050406030204" pitchFamily="18" charset="0"/>
              </a:rPr>
              <a:t>ông</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để</a:t>
            </a:r>
            <a:r>
              <a:rPr lang="en-US" sz="2750" dirty="0">
                <a:solidFill>
                  <a:srgbClr val="659144"/>
                </a:solidFill>
                <a:latin typeface="Cambria" panose="02040503050406030204" pitchFamily="18" charset="0"/>
                <a:ea typeface="Cambria" panose="02040503050406030204" pitchFamily="18" charset="0"/>
              </a:rPr>
              <a:t> </a:t>
            </a:r>
            <a:r>
              <a:rPr lang="en-US" sz="2750" dirty="0" err="1">
                <a:solidFill>
                  <a:srgbClr val="659144"/>
                </a:solidFill>
                <a:latin typeface="Cambria" panose="02040503050406030204" pitchFamily="18" charset="0"/>
                <a:ea typeface="Cambria" panose="02040503050406030204" pitchFamily="18" charset="0"/>
              </a:rPr>
              <a:t>lại</a:t>
            </a:r>
            <a:r>
              <a:rPr lang="en-US" sz="2750" dirty="0">
                <a:solidFill>
                  <a:srgbClr val="659144"/>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415834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90" y="145051"/>
            <a:ext cx="10445871" cy="14522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9" name="Oval 38"/>
          <p:cNvSpPr/>
          <p:nvPr/>
        </p:nvSpPr>
        <p:spPr>
          <a:xfrm>
            <a:off x="752656" y="181667"/>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1110796" y="184486"/>
            <a:ext cx="293625" cy="293625"/>
          </a:xfrm>
          <a:prstGeom prst="ellipse">
            <a:avLst/>
          </a:prstGeom>
          <a:solidFill>
            <a:srgbClr val="9769D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10173861"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0716527"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1273253" y="1289662"/>
            <a:ext cx="486138" cy="486138"/>
          </a:xfrm>
          <a:prstGeom prst="ellipse">
            <a:avLst/>
          </a:prstGeom>
          <a:solidFill>
            <a:srgbClr val="FB8BC6"/>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p:nvPr/>
        </p:nvGrpSpPr>
        <p:grpSpPr>
          <a:xfrm>
            <a:off x="4611193" y="1816247"/>
            <a:ext cx="4340586" cy="2341777"/>
            <a:chOff x="4600417" y="2234499"/>
            <a:chExt cx="4340586" cy="2341777"/>
          </a:xfrm>
        </p:grpSpPr>
        <p:grpSp>
          <p:nvGrpSpPr>
            <p:cNvPr id="55" name="Group 54"/>
            <p:cNvGrpSpPr/>
            <p:nvPr/>
          </p:nvGrpSpPr>
          <p:grpSpPr>
            <a:xfrm>
              <a:off x="4600417" y="2234499"/>
              <a:ext cx="4340586" cy="2341777"/>
              <a:chOff x="4730482" y="1919327"/>
              <a:chExt cx="4340586" cy="2341777"/>
            </a:xfrm>
          </p:grpSpPr>
          <p:sp>
            <p:nvSpPr>
              <p:cNvPr id="56" name="Rectangle 5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4786169" y="1970153"/>
                <a:ext cx="4284899" cy="338554"/>
              </a:xfrm>
              <a:prstGeom prst="rect">
                <a:avLst/>
              </a:prstGeom>
              <a:noFill/>
            </p:spPr>
            <p:txBody>
              <a:bodyPr wrap="square" rtlCol="0">
                <a:spAutoFit/>
              </a:bodyPr>
              <a:lstStyle/>
              <a:p>
                <a:pPr algn="ctr"/>
                <a:r>
                  <a:rPr lang="en-US" sz="1600" b="1" dirty="0" err="1">
                    <a:latin typeface="UTM Ericsson Capital" panose="02040603050506020204" pitchFamily="18" charset="0"/>
                  </a:rPr>
                  <a:t>Trường</a:t>
                </a:r>
                <a:r>
                  <a:rPr lang="en-US" sz="1600" b="1" dirty="0">
                    <a:latin typeface="UTM Ericsson Capital" panose="02040603050506020204" pitchFamily="18" charset="0"/>
                  </a:rPr>
                  <a:t> </a:t>
                </a:r>
                <a:r>
                  <a:rPr lang="en-US" sz="1600" b="1" dirty="0" err="1">
                    <a:latin typeface="UTM Ericsson Capital" panose="02040603050506020204" pitchFamily="18" charset="0"/>
                  </a:rPr>
                  <a:t>đại</a:t>
                </a:r>
                <a:r>
                  <a:rPr lang="en-US" sz="1600" b="1" dirty="0">
                    <a:latin typeface="UTM Ericsson Capital" panose="02040603050506020204" pitchFamily="18" charset="0"/>
                  </a:rPr>
                  <a:t> </a:t>
                </a:r>
                <a:r>
                  <a:rPr lang="en-US" sz="1600" b="1" dirty="0" err="1">
                    <a:latin typeface="UTM Ericsson Capital" panose="02040603050506020204" pitchFamily="18" charset="0"/>
                  </a:rPr>
                  <a:t>học</a:t>
                </a:r>
                <a:r>
                  <a:rPr lang="en-US" sz="1600" b="1" dirty="0">
                    <a:latin typeface="UTM Ericsson Capital" panose="02040603050506020204" pitchFamily="18" charset="0"/>
                  </a:rPr>
                  <a:t> </a:t>
                </a:r>
                <a:r>
                  <a:rPr lang="en-US" sz="1600" b="1" dirty="0" err="1">
                    <a:latin typeface="UTM Ericsson Capital" panose="02040603050506020204" pitchFamily="18" charset="0"/>
                  </a:rPr>
                  <a:t>sư</a:t>
                </a:r>
                <a:r>
                  <a:rPr lang="en-US" sz="1600" b="1" dirty="0">
                    <a:latin typeface="UTM Ericsson Capital" panose="02040603050506020204" pitchFamily="18" charset="0"/>
                  </a:rPr>
                  <a:t> </a:t>
                </a:r>
                <a:r>
                  <a:rPr lang="en-US" sz="1600" b="1" dirty="0" err="1">
                    <a:latin typeface="UTM Ericsson Capital" panose="02040603050506020204" pitchFamily="18" charset="0"/>
                  </a:rPr>
                  <a:t>phạm</a:t>
                </a:r>
                <a:r>
                  <a:rPr lang="en-US" sz="1600" b="1" dirty="0">
                    <a:latin typeface="UTM Ericsson Capital" panose="02040603050506020204" pitchFamily="18" charset="0"/>
                  </a:rPr>
                  <a:t> </a:t>
                </a:r>
                <a:r>
                  <a:rPr lang="en-US" sz="1600" b="1" dirty="0" err="1">
                    <a:latin typeface="UTM Ericsson Capital" panose="02040603050506020204" pitchFamily="18" charset="0"/>
                  </a:rPr>
                  <a:t>tp.hcm</a:t>
                </a:r>
                <a:endParaRPr lang="en-US" sz="1600" b="1" dirty="0">
                  <a:latin typeface="UTM Ericsson Capital" panose="02040603050506020204" pitchFamily="18" charset="0"/>
                </a:endParaRPr>
              </a:p>
            </p:txBody>
          </p:sp>
          <p:pic>
            <p:nvPicPr>
              <p:cNvPr id="59"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75606" y="2731753"/>
              <a:ext cx="3781699" cy="1688120"/>
            </a:xfrm>
            <a:prstGeom prst="rect">
              <a:avLst/>
            </a:prstGeom>
            <a:ln w="38100" cap="sq">
              <a:solidFill>
                <a:srgbClr val="000000"/>
              </a:solidFill>
              <a:prstDash val="solid"/>
              <a:miter lim="800000"/>
            </a:ln>
            <a:effectLst/>
          </p:spPr>
        </p:pic>
      </p:grpSp>
      <p:grpSp>
        <p:nvGrpSpPr>
          <p:cNvPr id="10" name="Group 9"/>
          <p:cNvGrpSpPr/>
          <p:nvPr/>
        </p:nvGrpSpPr>
        <p:grpSpPr>
          <a:xfrm>
            <a:off x="123984" y="1816247"/>
            <a:ext cx="4636225" cy="2341777"/>
            <a:chOff x="113208" y="2234499"/>
            <a:chExt cx="4636225" cy="2341777"/>
          </a:xfrm>
        </p:grpSpPr>
        <p:grpSp>
          <p:nvGrpSpPr>
            <p:cNvPr id="45" name="Group 44"/>
            <p:cNvGrpSpPr/>
            <p:nvPr/>
          </p:nvGrpSpPr>
          <p:grpSpPr>
            <a:xfrm>
              <a:off x="113208" y="2234499"/>
              <a:ext cx="4636225" cy="2341777"/>
              <a:chOff x="243273" y="1919327"/>
              <a:chExt cx="4636225" cy="2341777"/>
            </a:xfrm>
          </p:grpSpPr>
          <p:sp>
            <p:nvSpPr>
              <p:cNvPr id="46" name="Rectangle 45"/>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243273"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Trường</a:t>
                </a:r>
                <a:r>
                  <a:rPr lang="en-US" b="1" dirty="0">
                    <a:latin typeface="UTM Ericsson Capital" panose="02040603050506020204" pitchFamily="18" charset="0"/>
                  </a:rPr>
                  <a:t> </a:t>
                </a:r>
                <a:r>
                  <a:rPr lang="en-US" b="1" dirty="0" err="1">
                    <a:latin typeface="UTM Ericsson Capital" panose="02040603050506020204" pitchFamily="18" charset="0"/>
                  </a:rPr>
                  <a:t>đại</a:t>
                </a:r>
                <a:r>
                  <a:rPr lang="en-US" b="1" dirty="0">
                    <a:latin typeface="UTM Ericsson Capital" panose="02040603050506020204" pitchFamily="18" charset="0"/>
                  </a:rPr>
                  <a:t> </a:t>
                </a:r>
                <a:r>
                  <a:rPr lang="en-US" b="1" dirty="0" err="1">
                    <a:latin typeface="UTM Ericsson Capital" panose="02040603050506020204" pitchFamily="18" charset="0"/>
                  </a:rPr>
                  <a:t>học</a:t>
                </a:r>
                <a:r>
                  <a:rPr lang="en-US" b="1" dirty="0">
                    <a:latin typeface="UTM Ericsson Capital" panose="02040603050506020204" pitchFamily="18" charset="0"/>
                  </a:rPr>
                  <a:t> </a:t>
                </a:r>
                <a:r>
                  <a:rPr lang="en-US" b="1" dirty="0" err="1">
                    <a:latin typeface="UTM Ericsson Capital" panose="02040603050506020204" pitchFamily="18" charset="0"/>
                  </a:rPr>
                  <a:t>bách</a:t>
                </a:r>
                <a:r>
                  <a:rPr lang="en-US" b="1" dirty="0">
                    <a:latin typeface="UTM Ericsson Capital" panose="02040603050506020204" pitchFamily="18" charset="0"/>
                  </a:rPr>
                  <a:t> </a:t>
                </a:r>
                <a:r>
                  <a:rPr lang="en-US" b="1" dirty="0" err="1">
                    <a:latin typeface="UTM Ericsson Capital" panose="02040603050506020204" pitchFamily="18" charset="0"/>
                  </a:rPr>
                  <a:t>khoa</a:t>
                </a:r>
                <a:endParaRPr lang="en-US" b="1" dirty="0">
                  <a:latin typeface="UTM Ericsson Capital" panose="02040603050506020204" pitchFamily="18" charset="0"/>
                </a:endParaRPr>
              </a:p>
            </p:txBody>
          </p:sp>
          <p:pic>
            <p:nvPicPr>
              <p:cNvPr id="50"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907" y="2723587"/>
              <a:ext cx="3770846" cy="1714574"/>
            </a:xfrm>
            <a:prstGeom prst="rect">
              <a:avLst/>
            </a:prstGeom>
            <a:ln w="38100" cap="sq">
              <a:solidFill>
                <a:srgbClr val="000000"/>
              </a:solidFill>
              <a:prstDash val="solid"/>
              <a:miter lim="800000"/>
            </a:ln>
            <a:effectLst/>
          </p:spPr>
        </p:pic>
      </p:grpSp>
      <p:grpSp>
        <p:nvGrpSpPr>
          <p:cNvPr id="13" name="Group 12"/>
          <p:cNvGrpSpPr/>
          <p:nvPr/>
        </p:nvGrpSpPr>
        <p:grpSpPr>
          <a:xfrm>
            <a:off x="7743381" y="4381304"/>
            <a:ext cx="4098702" cy="2341777"/>
            <a:chOff x="7743381" y="4381304"/>
            <a:chExt cx="4098702" cy="2341777"/>
          </a:xfrm>
        </p:grpSpPr>
        <p:grpSp>
          <p:nvGrpSpPr>
            <p:cNvPr id="64" name="Group 63"/>
            <p:cNvGrpSpPr/>
            <p:nvPr/>
          </p:nvGrpSpPr>
          <p:grpSpPr>
            <a:xfrm>
              <a:off x="7743381" y="4381304"/>
              <a:ext cx="4098702" cy="2341777"/>
              <a:chOff x="4730482" y="1919327"/>
              <a:chExt cx="4098702" cy="2341777"/>
            </a:xfrm>
          </p:grpSpPr>
          <p:sp>
            <p:nvSpPr>
              <p:cNvPr id="66" name="Rectangle 65"/>
              <p:cNvSpPr/>
              <p:nvPr/>
            </p:nvSpPr>
            <p:spPr>
              <a:xfrm>
                <a:off x="4730482"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4897865" y="1953651"/>
                <a:ext cx="2925689" cy="369332"/>
              </a:xfrm>
              <a:prstGeom prst="rect">
                <a:avLst/>
              </a:prstGeom>
              <a:noFill/>
            </p:spPr>
            <p:txBody>
              <a:bodyPr wrap="square" rtlCol="0">
                <a:spAutoFit/>
              </a:bodyPr>
              <a:lstStyle/>
              <a:p>
                <a:pPr algn="ctr"/>
                <a:r>
                  <a:rPr lang="en-US" b="1" dirty="0" err="1">
                    <a:latin typeface="UTM Ericsson Capital" panose="02040603050506020204" pitchFamily="18" charset="0"/>
                  </a:rPr>
                  <a:t>Công</a:t>
                </a:r>
                <a:r>
                  <a:rPr lang="en-US" b="1" dirty="0">
                    <a:latin typeface="UTM Ericsson Capital" panose="02040603050506020204" pitchFamily="18" charset="0"/>
                  </a:rPr>
                  <a:t> </a:t>
                </a:r>
                <a:r>
                  <a:rPr lang="en-US" b="1" dirty="0" err="1">
                    <a:latin typeface="UTM Ericsson Capital" panose="02040603050506020204" pitchFamily="18" charset="0"/>
                  </a:rPr>
                  <a:t>viên</a:t>
                </a:r>
                <a:r>
                  <a:rPr lang="en-US" b="1" dirty="0">
                    <a:latin typeface="UTM Ericsson Capital" panose="02040603050506020204" pitchFamily="18" charset="0"/>
                  </a:rPr>
                  <a:t> </a:t>
                </a:r>
                <a:r>
                  <a:rPr lang="en-US" b="1" dirty="0" err="1">
                    <a:latin typeface="UTM Ericsson Capital" panose="02040603050506020204" pitchFamily="18" charset="0"/>
                  </a:rPr>
                  <a:t>Đầm</a:t>
                </a:r>
                <a:r>
                  <a:rPr lang="en-US" b="1" dirty="0">
                    <a:latin typeface="UTM Ericsson Capital" panose="02040603050506020204" pitchFamily="18" charset="0"/>
                  </a:rPr>
                  <a:t> </a:t>
                </a:r>
                <a:r>
                  <a:rPr lang="en-US" b="1" dirty="0" err="1">
                    <a:latin typeface="UTM Ericsson Capital" panose="02040603050506020204" pitchFamily="18" charset="0"/>
                  </a:rPr>
                  <a:t>sen</a:t>
                </a:r>
                <a:endParaRPr lang="en-US" b="1" dirty="0">
                  <a:latin typeface="UTM Ericsson Capital" panose="02040603050506020204" pitchFamily="18" charset="0"/>
                </a:endParaRPr>
              </a:p>
            </p:txBody>
          </p:sp>
          <p:pic>
            <p:nvPicPr>
              <p:cNvPr id="68"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811006" y="2047847"/>
                <a:ext cx="231481" cy="231481"/>
              </a:xfrm>
              <a:prstGeom prst="rect">
                <a:avLst/>
              </a:prstGeom>
            </p:spPr>
          </p:pic>
        </p:grpSp>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10764" y="4870483"/>
              <a:ext cx="3762228" cy="1716448"/>
            </a:xfrm>
            <a:prstGeom prst="rect">
              <a:avLst/>
            </a:prstGeom>
            <a:ln w="38100" cap="sq">
              <a:solidFill>
                <a:srgbClr val="000000"/>
              </a:solidFill>
              <a:prstDash val="solid"/>
              <a:miter lim="800000"/>
            </a:ln>
            <a:effectLst/>
          </p:spPr>
        </p:pic>
      </p:grpSp>
      <p:grpSp>
        <p:nvGrpSpPr>
          <p:cNvPr id="5" name="Group 4"/>
          <p:cNvGrpSpPr/>
          <p:nvPr/>
        </p:nvGrpSpPr>
        <p:grpSpPr>
          <a:xfrm>
            <a:off x="2545464" y="4381304"/>
            <a:ext cx="4984571" cy="2341777"/>
            <a:chOff x="2545464" y="4381304"/>
            <a:chExt cx="4984571" cy="2341777"/>
          </a:xfrm>
        </p:grpSpPr>
        <p:grpSp>
          <p:nvGrpSpPr>
            <p:cNvPr id="70" name="Group 69"/>
            <p:cNvGrpSpPr/>
            <p:nvPr/>
          </p:nvGrpSpPr>
          <p:grpSpPr>
            <a:xfrm>
              <a:off x="2545464" y="4381304"/>
              <a:ext cx="4984571" cy="2341777"/>
              <a:chOff x="-467435" y="1919327"/>
              <a:chExt cx="4984571" cy="2341777"/>
            </a:xfrm>
          </p:grpSpPr>
          <p:sp>
            <p:nvSpPr>
              <p:cNvPr id="72" name="Rectangle 71"/>
              <p:cNvSpPr/>
              <p:nvPr/>
            </p:nvSpPr>
            <p:spPr>
              <a:xfrm>
                <a:off x="418434" y="1919327"/>
                <a:ext cx="4098702" cy="2341777"/>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p:cNvSpPr txBox="1"/>
              <p:nvPr/>
            </p:nvSpPr>
            <p:spPr>
              <a:xfrm>
                <a:off x="-467435" y="1959785"/>
                <a:ext cx="4636225" cy="369332"/>
              </a:xfrm>
              <a:prstGeom prst="rect">
                <a:avLst/>
              </a:prstGeom>
              <a:noFill/>
            </p:spPr>
            <p:txBody>
              <a:bodyPr wrap="square" rtlCol="0">
                <a:spAutoFit/>
              </a:bodyPr>
              <a:lstStyle/>
              <a:p>
                <a:pPr algn="ctr"/>
                <a:r>
                  <a:rPr lang="en-US" b="1" dirty="0" err="1">
                    <a:latin typeface="UTM Ericsson Capital" panose="02040603050506020204" pitchFamily="18" charset="0"/>
                  </a:rPr>
                  <a:t>Thảo</a:t>
                </a:r>
                <a:r>
                  <a:rPr lang="en-US" b="1" dirty="0">
                    <a:latin typeface="UTM Ericsson Capital" panose="02040603050506020204" pitchFamily="18" charset="0"/>
                  </a:rPr>
                  <a:t> </a:t>
                </a:r>
                <a:r>
                  <a:rPr lang="en-US" b="1" dirty="0" err="1">
                    <a:latin typeface="UTM Ericsson Capital" panose="02040603050506020204" pitchFamily="18" charset="0"/>
                  </a:rPr>
                  <a:t>cầm</a:t>
                </a:r>
                <a:r>
                  <a:rPr lang="en-US" b="1" dirty="0">
                    <a:latin typeface="UTM Ericsson Capital" panose="02040603050506020204" pitchFamily="18" charset="0"/>
                  </a:rPr>
                  <a:t> </a:t>
                </a:r>
                <a:r>
                  <a:rPr lang="en-US" b="1" dirty="0" err="1">
                    <a:latin typeface="UTM Ericsson Capital" panose="02040603050506020204" pitchFamily="18" charset="0"/>
                  </a:rPr>
                  <a:t>viên</a:t>
                </a:r>
                <a:endParaRPr lang="en-US" b="1" dirty="0">
                  <a:latin typeface="UTM Ericsson Capital" panose="02040603050506020204" pitchFamily="18" charset="0"/>
                </a:endParaRPr>
              </a:p>
            </p:txBody>
          </p:sp>
          <p:pic>
            <p:nvPicPr>
              <p:cNvPr id="74" name="Graphic 8"/>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44678" y="2047847"/>
                <a:ext cx="231481" cy="231481"/>
              </a:xfrm>
              <a:prstGeom prst="rect">
                <a:avLst/>
              </a:prstGeom>
            </p:spPr>
          </p:pic>
        </p:grpSp>
        <p:pic>
          <p:nvPicPr>
            <p:cNvPr id="12" name="Picture 1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82238" y="4839483"/>
              <a:ext cx="3781451" cy="1724469"/>
            </a:xfrm>
            <a:prstGeom prst="rect">
              <a:avLst/>
            </a:prstGeom>
            <a:ln w="38100" cap="sq">
              <a:solidFill>
                <a:srgbClr val="000000"/>
              </a:solidFill>
              <a:prstDash val="solid"/>
              <a:miter lim="800000"/>
            </a:ln>
            <a:effectLst/>
          </p:spPr>
        </p:pic>
      </p:grpSp>
      <p:grpSp>
        <p:nvGrpSpPr>
          <p:cNvPr id="57" name="Group 56"/>
          <p:cNvGrpSpPr/>
          <p:nvPr/>
        </p:nvGrpSpPr>
        <p:grpSpPr>
          <a:xfrm>
            <a:off x="911602" y="4800598"/>
            <a:ext cx="1681341" cy="1681341"/>
            <a:chOff x="9821396" y="-194805"/>
            <a:chExt cx="2164392" cy="2164392"/>
          </a:xfrm>
        </p:grpSpPr>
        <p:pic>
          <p:nvPicPr>
            <p:cNvPr id="60" name="Graphic 4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1"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grpSp>
        <p:nvGrpSpPr>
          <p:cNvPr id="62" name="Group 61"/>
          <p:cNvGrpSpPr/>
          <p:nvPr/>
        </p:nvGrpSpPr>
        <p:grpSpPr>
          <a:xfrm flipH="1">
            <a:off x="10008329" y="1941983"/>
            <a:ext cx="1681341" cy="1681341"/>
            <a:chOff x="9821396" y="-194805"/>
            <a:chExt cx="2164392" cy="2164392"/>
          </a:xfrm>
        </p:grpSpPr>
        <p:pic>
          <p:nvPicPr>
            <p:cNvPr id="63" name="Graphic 4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9821396" y="-194805"/>
              <a:ext cx="2164392" cy="2164392"/>
            </a:xfrm>
            <a:prstGeom prst="rect">
              <a:avLst/>
            </a:prstGeom>
          </p:spPr>
        </p:pic>
        <p:pic>
          <p:nvPicPr>
            <p:cNvPr id="65"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9999532" y="132192"/>
              <a:ext cx="1767515" cy="1615955"/>
            </a:xfrm>
            <a:prstGeom prst="rect">
              <a:avLst/>
            </a:prstGeom>
          </p:spPr>
        </p:pic>
      </p:grpSp>
    </p:spTree>
    <p:custDataLst>
      <p:tags r:id="rId1"/>
    </p:custDataLst>
    <p:extLst>
      <p:ext uri="{BB962C8B-B14F-4D97-AF65-F5344CB8AC3E}">
        <p14:creationId xmlns:p14="http://schemas.microsoft.com/office/powerpoint/2010/main" val="3165097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500" fill="hold"/>
                                        <p:tgtEl>
                                          <p:spTgt spid="62"/>
                                        </p:tgtEl>
                                        <p:attrNameLst>
                                          <p:attrName>ppt_x</p:attrName>
                                        </p:attrNameLst>
                                      </p:cBhvr>
                                      <p:tavLst>
                                        <p:tav tm="0">
                                          <p:val>
                                            <p:strVal val="1+#ppt_w/2"/>
                                          </p:val>
                                        </p:tav>
                                        <p:tav tm="100000">
                                          <p:val>
                                            <p:strVal val="#ppt_x"/>
                                          </p:val>
                                        </p:tav>
                                      </p:tavLst>
                                    </p:anim>
                                    <p:anim calcmode="lin" valueType="num">
                                      <p:cBhvr additive="base">
                                        <p:cTn id="8" dur="500" fill="hold"/>
                                        <p:tgtEl>
                                          <p:spTgt spid="62"/>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0-#ppt_w/2"/>
                                          </p:val>
                                        </p:tav>
                                        <p:tav tm="100000">
                                          <p:val>
                                            <p:strVal val="#ppt_x"/>
                                          </p:val>
                                        </p:tav>
                                      </p:tavLst>
                                    </p:anim>
                                    <p:anim calcmode="lin" valueType="num">
                                      <p:cBhvr additive="base">
                                        <p:cTn id="12" dur="500" fill="hold"/>
                                        <p:tgtEl>
                                          <p:spTgt spid="5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31" presetClass="entr" presetSubtype="0"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 calcmode="lin" valueType="num">
                                      <p:cBhvr>
                                        <p:cTn id="16" dur="1000" fill="hold"/>
                                        <p:tgtEl>
                                          <p:spTgt spid="39"/>
                                        </p:tgtEl>
                                        <p:attrNameLst>
                                          <p:attrName>ppt_w</p:attrName>
                                        </p:attrNameLst>
                                      </p:cBhvr>
                                      <p:tavLst>
                                        <p:tav tm="0">
                                          <p:val>
                                            <p:fltVal val="0"/>
                                          </p:val>
                                        </p:tav>
                                        <p:tav tm="100000">
                                          <p:val>
                                            <p:strVal val="#ppt_w"/>
                                          </p:val>
                                        </p:tav>
                                      </p:tavLst>
                                    </p:anim>
                                    <p:anim calcmode="lin" valueType="num">
                                      <p:cBhvr>
                                        <p:cTn id="17" dur="1000" fill="hold"/>
                                        <p:tgtEl>
                                          <p:spTgt spid="39"/>
                                        </p:tgtEl>
                                        <p:attrNameLst>
                                          <p:attrName>ppt_h</p:attrName>
                                        </p:attrNameLst>
                                      </p:cBhvr>
                                      <p:tavLst>
                                        <p:tav tm="0">
                                          <p:val>
                                            <p:fltVal val="0"/>
                                          </p:val>
                                        </p:tav>
                                        <p:tav tm="100000">
                                          <p:val>
                                            <p:strVal val="#ppt_h"/>
                                          </p:val>
                                        </p:tav>
                                      </p:tavLst>
                                    </p:anim>
                                    <p:anim calcmode="lin" valueType="num">
                                      <p:cBhvr>
                                        <p:cTn id="18" dur="1000" fill="hold"/>
                                        <p:tgtEl>
                                          <p:spTgt spid="39"/>
                                        </p:tgtEl>
                                        <p:attrNameLst>
                                          <p:attrName>style.rotation</p:attrName>
                                        </p:attrNameLst>
                                      </p:cBhvr>
                                      <p:tavLst>
                                        <p:tav tm="0">
                                          <p:val>
                                            <p:fltVal val="90"/>
                                          </p:val>
                                        </p:tav>
                                        <p:tav tm="100000">
                                          <p:val>
                                            <p:fltVal val="0"/>
                                          </p:val>
                                        </p:tav>
                                      </p:tavLst>
                                    </p:anim>
                                    <p:animEffect transition="in" filter="fade">
                                      <p:cBhvr>
                                        <p:cTn id="19" dur="1000"/>
                                        <p:tgtEl>
                                          <p:spTgt spid="39"/>
                                        </p:tgtEl>
                                      </p:cBhvr>
                                    </p:animEffect>
                                  </p:childTnLst>
                                </p:cTn>
                              </p:par>
                              <p:par>
                                <p:cTn id="20" presetID="31" presetClass="entr" presetSubtype="0" fill="hold" grpId="0" nodeType="withEffect">
                                  <p:stCondLst>
                                    <p:cond delay="0"/>
                                  </p:stCondLst>
                                  <p:childTnLst>
                                    <p:set>
                                      <p:cBhvr>
                                        <p:cTn id="21" dur="1" fill="hold">
                                          <p:stCondLst>
                                            <p:cond delay="0"/>
                                          </p:stCondLst>
                                        </p:cTn>
                                        <p:tgtEl>
                                          <p:spTgt spid="40"/>
                                        </p:tgtEl>
                                        <p:attrNameLst>
                                          <p:attrName>style.visibility</p:attrName>
                                        </p:attrNameLst>
                                      </p:cBhvr>
                                      <p:to>
                                        <p:strVal val="visible"/>
                                      </p:to>
                                    </p:set>
                                    <p:anim calcmode="lin" valueType="num">
                                      <p:cBhvr>
                                        <p:cTn id="22" dur="1000" fill="hold"/>
                                        <p:tgtEl>
                                          <p:spTgt spid="40"/>
                                        </p:tgtEl>
                                        <p:attrNameLst>
                                          <p:attrName>ppt_w</p:attrName>
                                        </p:attrNameLst>
                                      </p:cBhvr>
                                      <p:tavLst>
                                        <p:tav tm="0">
                                          <p:val>
                                            <p:fltVal val="0"/>
                                          </p:val>
                                        </p:tav>
                                        <p:tav tm="100000">
                                          <p:val>
                                            <p:strVal val="#ppt_w"/>
                                          </p:val>
                                        </p:tav>
                                      </p:tavLst>
                                    </p:anim>
                                    <p:anim calcmode="lin" valueType="num">
                                      <p:cBhvr>
                                        <p:cTn id="23" dur="1000" fill="hold"/>
                                        <p:tgtEl>
                                          <p:spTgt spid="40"/>
                                        </p:tgtEl>
                                        <p:attrNameLst>
                                          <p:attrName>ppt_h</p:attrName>
                                        </p:attrNameLst>
                                      </p:cBhvr>
                                      <p:tavLst>
                                        <p:tav tm="0">
                                          <p:val>
                                            <p:fltVal val="0"/>
                                          </p:val>
                                        </p:tav>
                                        <p:tav tm="100000">
                                          <p:val>
                                            <p:strVal val="#ppt_h"/>
                                          </p:val>
                                        </p:tav>
                                      </p:tavLst>
                                    </p:anim>
                                    <p:anim calcmode="lin" valueType="num">
                                      <p:cBhvr>
                                        <p:cTn id="24" dur="1000" fill="hold"/>
                                        <p:tgtEl>
                                          <p:spTgt spid="40"/>
                                        </p:tgtEl>
                                        <p:attrNameLst>
                                          <p:attrName>style.rotation</p:attrName>
                                        </p:attrNameLst>
                                      </p:cBhvr>
                                      <p:tavLst>
                                        <p:tav tm="0">
                                          <p:val>
                                            <p:fltVal val="90"/>
                                          </p:val>
                                        </p:tav>
                                        <p:tav tm="100000">
                                          <p:val>
                                            <p:fltVal val="0"/>
                                          </p:val>
                                        </p:tav>
                                      </p:tavLst>
                                    </p:anim>
                                    <p:animEffect transition="in" filter="fade">
                                      <p:cBhvr>
                                        <p:cTn id="25" dur="1000"/>
                                        <p:tgtEl>
                                          <p:spTgt spid="40"/>
                                        </p:tgtEl>
                                      </p:cBhvr>
                                    </p:animEffect>
                                  </p:childTnLst>
                                </p:cTn>
                              </p:par>
                              <p:par>
                                <p:cTn id="26" presetID="31"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 calcmode="lin" valueType="num">
                                      <p:cBhvr>
                                        <p:cTn id="28" dur="1000" fill="hold"/>
                                        <p:tgtEl>
                                          <p:spTgt spid="42"/>
                                        </p:tgtEl>
                                        <p:attrNameLst>
                                          <p:attrName>ppt_w</p:attrName>
                                        </p:attrNameLst>
                                      </p:cBhvr>
                                      <p:tavLst>
                                        <p:tav tm="0">
                                          <p:val>
                                            <p:fltVal val="0"/>
                                          </p:val>
                                        </p:tav>
                                        <p:tav tm="100000">
                                          <p:val>
                                            <p:strVal val="#ppt_w"/>
                                          </p:val>
                                        </p:tav>
                                      </p:tavLst>
                                    </p:anim>
                                    <p:anim calcmode="lin" valueType="num">
                                      <p:cBhvr>
                                        <p:cTn id="29" dur="1000" fill="hold"/>
                                        <p:tgtEl>
                                          <p:spTgt spid="42"/>
                                        </p:tgtEl>
                                        <p:attrNameLst>
                                          <p:attrName>ppt_h</p:attrName>
                                        </p:attrNameLst>
                                      </p:cBhvr>
                                      <p:tavLst>
                                        <p:tav tm="0">
                                          <p:val>
                                            <p:fltVal val="0"/>
                                          </p:val>
                                        </p:tav>
                                        <p:tav tm="100000">
                                          <p:val>
                                            <p:strVal val="#ppt_h"/>
                                          </p:val>
                                        </p:tav>
                                      </p:tavLst>
                                    </p:anim>
                                    <p:anim calcmode="lin" valueType="num">
                                      <p:cBhvr>
                                        <p:cTn id="30" dur="1000" fill="hold"/>
                                        <p:tgtEl>
                                          <p:spTgt spid="42"/>
                                        </p:tgtEl>
                                        <p:attrNameLst>
                                          <p:attrName>style.rotation</p:attrName>
                                        </p:attrNameLst>
                                      </p:cBhvr>
                                      <p:tavLst>
                                        <p:tav tm="0">
                                          <p:val>
                                            <p:fltVal val="90"/>
                                          </p:val>
                                        </p:tav>
                                        <p:tav tm="100000">
                                          <p:val>
                                            <p:fltVal val="0"/>
                                          </p:val>
                                        </p:tav>
                                      </p:tavLst>
                                    </p:anim>
                                    <p:animEffect transition="in" filter="fade">
                                      <p:cBhvr>
                                        <p:cTn id="31" dur="1000"/>
                                        <p:tgtEl>
                                          <p:spTgt spid="42"/>
                                        </p:tgtEl>
                                      </p:cBhvr>
                                    </p:animEffect>
                                  </p:childTnLst>
                                </p:cTn>
                              </p:par>
                              <p:par>
                                <p:cTn id="32" presetID="31" presetClass="entr" presetSubtype="0"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 calcmode="lin" valueType="num">
                                      <p:cBhvr>
                                        <p:cTn id="34" dur="1000" fill="hold"/>
                                        <p:tgtEl>
                                          <p:spTgt spid="43"/>
                                        </p:tgtEl>
                                        <p:attrNameLst>
                                          <p:attrName>ppt_w</p:attrName>
                                        </p:attrNameLst>
                                      </p:cBhvr>
                                      <p:tavLst>
                                        <p:tav tm="0">
                                          <p:val>
                                            <p:fltVal val="0"/>
                                          </p:val>
                                        </p:tav>
                                        <p:tav tm="100000">
                                          <p:val>
                                            <p:strVal val="#ppt_w"/>
                                          </p:val>
                                        </p:tav>
                                      </p:tavLst>
                                    </p:anim>
                                    <p:anim calcmode="lin" valueType="num">
                                      <p:cBhvr>
                                        <p:cTn id="35" dur="1000" fill="hold"/>
                                        <p:tgtEl>
                                          <p:spTgt spid="43"/>
                                        </p:tgtEl>
                                        <p:attrNameLst>
                                          <p:attrName>ppt_h</p:attrName>
                                        </p:attrNameLst>
                                      </p:cBhvr>
                                      <p:tavLst>
                                        <p:tav tm="0">
                                          <p:val>
                                            <p:fltVal val="0"/>
                                          </p:val>
                                        </p:tav>
                                        <p:tav tm="100000">
                                          <p:val>
                                            <p:strVal val="#ppt_h"/>
                                          </p:val>
                                        </p:tav>
                                      </p:tavLst>
                                    </p:anim>
                                    <p:anim calcmode="lin" valueType="num">
                                      <p:cBhvr>
                                        <p:cTn id="36" dur="1000" fill="hold"/>
                                        <p:tgtEl>
                                          <p:spTgt spid="43"/>
                                        </p:tgtEl>
                                        <p:attrNameLst>
                                          <p:attrName>style.rotation</p:attrName>
                                        </p:attrNameLst>
                                      </p:cBhvr>
                                      <p:tavLst>
                                        <p:tav tm="0">
                                          <p:val>
                                            <p:fltVal val="90"/>
                                          </p:val>
                                        </p:tav>
                                        <p:tav tm="100000">
                                          <p:val>
                                            <p:fltVal val="0"/>
                                          </p:val>
                                        </p:tav>
                                      </p:tavLst>
                                    </p:anim>
                                    <p:animEffect transition="in" filter="fade">
                                      <p:cBhvr>
                                        <p:cTn id="37" dur="1000"/>
                                        <p:tgtEl>
                                          <p:spTgt spid="43"/>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p:cTn id="40" dur="1000" fill="hold"/>
                                        <p:tgtEl>
                                          <p:spTgt spid="44"/>
                                        </p:tgtEl>
                                        <p:attrNameLst>
                                          <p:attrName>ppt_w</p:attrName>
                                        </p:attrNameLst>
                                      </p:cBhvr>
                                      <p:tavLst>
                                        <p:tav tm="0">
                                          <p:val>
                                            <p:fltVal val="0"/>
                                          </p:val>
                                        </p:tav>
                                        <p:tav tm="100000">
                                          <p:val>
                                            <p:strVal val="#ppt_w"/>
                                          </p:val>
                                        </p:tav>
                                      </p:tavLst>
                                    </p:anim>
                                    <p:anim calcmode="lin" valueType="num">
                                      <p:cBhvr>
                                        <p:cTn id="41" dur="1000" fill="hold"/>
                                        <p:tgtEl>
                                          <p:spTgt spid="44"/>
                                        </p:tgtEl>
                                        <p:attrNameLst>
                                          <p:attrName>ppt_h</p:attrName>
                                        </p:attrNameLst>
                                      </p:cBhvr>
                                      <p:tavLst>
                                        <p:tav tm="0">
                                          <p:val>
                                            <p:fltVal val="0"/>
                                          </p:val>
                                        </p:tav>
                                        <p:tav tm="100000">
                                          <p:val>
                                            <p:strVal val="#ppt_h"/>
                                          </p:val>
                                        </p:tav>
                                      </p:tavLst>
                                    </p:anim>
                                    <p:anim calcmode="lin" valueType="num">
                                      <p:cBhvr>
                                        <p:cTn id="42" dur="1000" fill="hold"/>
                                        <p:tgtEl>
                                          <p:spTgt spid="44"/>
                                        </p:tgtEl>
                                        <p:attrNameLst>
                                          <p:attrName>style.rotation</p:attrName>
                                        </p:attrNameLst>
                                      </p:cBhvr>
                                      <p:tavLst>
                                        <p:tav tm="0">
                                          <p:val>
                                            <p:fltVal val="90"/>
                                          </p:val>
                                        </p:tav>
                                        <p:tav tm="100000">
                                          <p:val>
                                            <p:fltVal val="0"/>
                                          </p:val>
                                        </p:tav>
                                      </p:tavLst>
                                    </p:anim>
                                    <p:animEffect transition="in" filter="fade">
                                      <p:cBhvr>
                                        <p:cTn id="43" dur="1000"/>
                                        <p:tgtEl>
                                          <p:spTgt spid="44"/>
                                        </p:tgtEl>
                                      </p:cBhvr>
                                    </p:animEffect>
                                  </p:childTnLst>
                                </p:cTn>
                              </p:par>
                            </p:childTnLst>
                          </p:cTn>
                        </p:par>
                        <p:par>
                          <p:cTn id="44" fill="hold">
                            <p:stCondLst>
                              <p:cond delay="1500"/>
                            </p:stCondLst>
                            <p:childTnLst>
                              <p:par>
                                <p:cTn id="45" presetID="14"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randombar(horizont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 calcmode="lin" valueType="num">
                                      <p:cBhvr>
                                        <p:cTn id="52" dur="1000" fill="hold"/>
                                        <p:tgtEl>
                                          <p:spTgt spid="10"/>
                                        </p:tgtEl>
                                        <p:attrNameLst>
                                          <p:attrName>ppt_w</p:attrName>
                                        </p:attrNameLst>
                                      </p:cBhvr>
                                      <p:tavLst>
                                        <p:tav tm="0">
                                          <p:val>
                                            <p:strVal val="#ppt_w+.3"/>
                                          </p:val>
                                        </p:tav>
                                        <p:tav tm="100000">
                                          <p:val>
                                            <p:strVal val="#ppt_w"/>
                                          </p:val>
                                        </p:tav>
                                      </p:tavLst>
                                    </p:anim>
                                    <p:anim calcmode="lin" valueType="num">
                                      <p:cBhvr>
                                        <p:cTn id="53" dur="1000" fill="hold"/>
                                        <p:tgtEl>
                                          <p:spTgt spid="10"/>
                                        </p:tgtEl>
                                        <p:attrNameLst>
                                          <p:attrName>ppt_h</p:attrName>
                                        </p:attrNameLst>
                                      </p:cBhvr>
                                      <p:tavLst>
                                        <p:tav tm="0">
                                          <p:val>
                                            <p:strVal val="#ppt_h"/>
                                          </p:val>
                                        </p:tav>
                                        <p:tav tm="100000">
                                          <p:val>
                                            <p:strVal val="#ppt_h"/>
                                          </p:val>
                                        </p:tav>
                                      </p:tavLst>
                                    </p:anim>
                                    <p:animEffect transition="in" filter="fade">
                                      <p:cBhvr>
                                        <p:cTn id="54" dur="1000"/>
                                        <p:tgtEl>
                                          <p:spTgt spid="10"/>
                                        </p:tgtEl>
                                      </p:cBhvr>
                                    </p:animEffect>
                                  </p:childTnLst>
                                </p:cTn>
                              </p:par>
                            </p:childTnLst>
                          </p:cTn>
                        </p:par>
                        <p:par>
                          <p:cTn id="55" fill="hold">
                            <p:stCondLst>
                              <p:cond delay="1000"/>
                            </p:stCondLst>
                            <p:childTnLst>
                              <p:par>
                                <p:cTn id="56" presetID="50" presetClass="entr" presetSubtype="0" decel="100000"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 calcmode="lin" valueType="num">
                                      <p:cBhvr>
                                        <p:cTn id="58" dur="1000" fill="hold"/>
                                        <p:tgtEl>
                                          <p:spTgt spid="9"/>
                                        </p:tgtEl>
                                        <p:attrNameLst>
                                          <p:attrName>ppt_w</p:attrName>
                                        </p:attrNameLst>
                                      </p:cBhvr>
                                      <p:tavLst>
                                        <p:tav tm="0">
                                          <p:val>
                                            <p:strVal val="#ppt_w+.3"/>
                                          </p:val>
                                        </p:tav>
                                        <p:tav tm="100000">
                                          <p:val>
                                            <p:strVal val="#ppt_w"/>
                                          </p:val>
                                        </p:tav>
                                      </p:tavLst>
                                    </p:anim>
                                    <p:anim calcmode="lin" valueType="num">
                                      <p:cBhvr>
                                        <p:cTn id="59" dur="1000" fill="hold"/>
                                        <p:tgtEl>
                                          <p:spTgt spid="9"/>
                                        </p:tgtEl>
                                        <p:attrNameLst>
                                          <p:attrName>ppt_h</p:attrName>
                                        </p:attrNameLst>
                                      </p:cBhvr>
                                      <p:tavLst>
                                        <p:tav tm="0">
                                          <p:val>
                                            <p:strVal val="#ppt_h"/>
                                          </p:val>
                                        </p:tav>
                                        <p:tav tm="100000">
                                          <p:val>
                                            <p:strVal val="#ppt_h"/>
                                          </p:val>
                                        </p:tav>
                                      </p:tavLst>
                                    </p:anim>
                                    <p:animEffect transition="in" filter="fade">
                                      <p:cBhvr>
                                        <p:cTn id="60" dur="10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0" presetClass="entr" presetSubtype="0" decel="100000"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p:cTn id="65" dur="1000" fill="hold"/>
                                        <p:tgtEl>
                                          <p:spTgt spid="5"/>
                                        </p:tgtEl>
                                        <p:attrNameLst>
                                          <p:attrName>ppt_w</p:attrName>
                                        </p:attrNameLst>
                                      </p:cBhvr>
                                      <p:tavLst>
                                        <p:tav tm="0">
                                          <p:val>
                                            <p:strVal val="#ppt_w+.3"/>
                                          </p:val>
                                        </p:tav>
                                        <p:tav tm="100000">
                                          <p:val>
                                            <p:strVal val="#ppt_w"/>
                                          </p:val>
                                        </p:tav>
                                      </p:tavLst>
                                    </p:anim>
                                    <p:anim calcmode="lin" valueType="num">
                                      <p:cBhvr>
                                        <p:cTn id="66" dur="1000" fill="hold"/>
                                        <p:tgtEl>
                                          <p:spTgt spid="5"/>
                                        </p:tgtEl>
                                        <p:attrNameLst>
                                          <p:attrName>ppt_h</p:attrName>
                                        </p:attrNameLst>
                                      </p:cBhvr>
                                      <p:tavLst>
                                        <p:tav tm="0">
                                          <p:val>
                                            <p:strVal val="#ppt_h"/>
                                          </p:val>
                                        </p:tav>
                                        <p:tav tm="100000">
                                          <p:val>
                                            <p:strVal val="#ppt_h"/>
                                          </p:val>
                                        </p:tav>
                                      </p:tavLst>
                                    </p:anim>
                                    <p:animEffect transition="in" filter="fade">
                                      <p:cBhvr>
                                        <p:cTn id="67" dur="1000"/>
                                        <p:tgtEl>
                                          <p:spTgt spid="5"/>
                                        </p:tgtEl>
                                      </p:cBhvr>
                                    </p:animEffect>
                                  </p:childTnLst>
                                </p:cTn>
                              </p:par>
                            </p:childTnLst>
                          </p:cTn>
                        </p:par>
                        <p:par>
                          <p:cTn id="68" fill="hold">
                            <p:stCondLst>
                              <p:cond delay="1000"/>
                            </p:stCondLst>
                            <p:childTnLst>
                              <p:par>
                                <p:cTn id="69" presetID="50" presetClass="entr" presetSubtype="0" decel="100000" fill="hold" nodeType="afterEffect">
                                  <p:stCondLst>
                                    <p:cond delay="0"/>
                                  </p:stCondLst>
                                  <p:childTnLst>
                                    <p:set>
                                      <p:cBhvr>
                                        <p:cTn id="70" dur="1" fill="hold">
                                          <p:stCondLst>
                                            <p:cond delay="0"/>
                                          </p:stCondLst>
                                        </p:cTn>
                                        <p:tgtEl>
                                          <p:spTgt spid="13"/>
                                        </p:tgtEl>
                                        <p:attrNameLst>
                                          <p:attrName>style.visibility</p:attrName>
                                        </p:attrNameLst>
                                      </p:cBhvr>
                                      <p:to>
                                        <p:strVal val="visible"/>
                                      </p:to>
                                    </p:set>
                                    <p:anim calcmode="lin" valueType="num">
                                      <p:cBhvr>
                                        <p:cTn id="71" dur="1000" fill="hold"/>
                                        <p:tgtEl>
                                          <p:spTgt spid="13"/>
                                        </p:tgtEl>
                                        <p:attrNameLst>
                                          <p:attrName>ppt_w</p:attrName>
                                        </p:attrNameLst>
                                      </p:cBhvr>
                                      <p:tavLst>
                                        <p:tav tm="0">
                                          <p:val>
                                            <p:strVal val="#ppt_w+.3"/>
                                          </p:val>
                                        </p:tav>
                                        <p:tav tm="100000">
                                          <p:val>
                                            <p:strVal val="#ppt_w"/>
                                          </p:val>
                                        </p:tav>
                                      </p:tavLst>
                                    </p:anim>
                                    <p:anim calcmode="lin" valueType="num">
                                      <p:cBhvr>
                                        <p:cTn id="72" dur="1000" fill="hold"/>
                                        <p:tgtEl>
                                          <p:spTgt spid="13"/>
                                        </p:tgtEl>
                                        <p:attrNameLst>
                                          <p:attrName>ppt_h</p:attrName>
                                        </p:attrNameLst>
                                      </p:cBhvr>
                                      <p:tavLst>
                                        <p:tav tm="0">
                                          <p:val>
                                            <p:strVal val="#ppt_h"/>
                                          </p:val>
                                        </p:tav>
                                        <p:tav tm="100000">
                                          <p:val>
                                            <p:strVal val="#ppt_h"/>
                                          </p:val>
                                        </p:tav>
                                      </p:tavLst>
                                    </p:anim>
                                    <p:animEffect transition="in" filter="fade">
                                      <p:cBhvr>
                                        <p:cTn id="73"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AutoShape 2">
            <a:hlinkClick r:id="" action="ppaction://noaction" highlightClick="1"/>
          </p:cNvPr>
          <p:cNvSpPr>
            <a:spLocks noChangeArrowheads="1"/>
          </p:cNvSpPr>
          <p:nvPr/>
        </p:nvSpPr>
        <p:spPr bwMode="auto">
          <a:xfrm>
            <a:off x="383914" y="1643188"/>
            <a:ext cx="4320276" cy="533400"/>
          </a:xfrm>
          <a:prstGeom prst="actionButtonBlank">
            <a:avLst/>
          </a:prstGeom>
          <a:solidFill>
            <a:srgbClr val="92D050"/>
          </a:solidFill>
          <a:ln w="12700">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KINH TẾ</a:t>
            </a:r>
          </a:p>
        </p:txBody>
      </p:sp>
      <p:sp>
        <p:nvSpPr>
          <p:cNvPr id="60" name="AutoShape 3">
            <a:hlinkClick r:id="" action="ppaction://noaction" highlightClick="1"/>
          </p:cNvPr>
          <p:cNvSpPr>
            <a:spLocks noChangeArrowheads="1"/>
          </p:cNvSpPr>
          <p:nvPr/>
        </p:nvSpPr>
        <p:spPr bwMode="auto">
          <a:xfrm>
            <a:off x="5145975" y="1636670"/>
            <a:ext cx="6795890" cy="533400"/>
          </a:xfrm>
          <a:prstGeom prst="actionButtonBlank">
            <a:avLst/>
          </a:prstGeom>
          <a:solidFill>
            <a:srgbClr val="92D050"/>
          </a:solidFill>
          <a:ln w="9525">
            <a:noFill/>
            <a:miter lim="800000"/>
            <a:headEnd/>
            <a:tailEnd/>
          </a:ln>
        </p:spPr>
        <p:txBody>
          <a:bodyPr wrap="none" anchor="ctr"/>
          <a:lstStyle/>
          <a:p>
            <a:pPr algn="ctr" eaLnBrk="0" hangingPunct="0">
              <a:spcBef>
                <a:spcPct val="50000"/>
              </a:spcBef>
            </a:pPr>
            <a:r>
              <a:rPr lang="en-US" sz="2800" b="1" dirty="0">
                <a:solidFill>
                  <a:schemeClr val="bg1"/>
                </a:solidFill>
                <a:latin typeface="UTM Avo" panose="02040603050506020204" pitchFamily="18" charset="0"/>
              </a:rPr>
              <a:t>TRUNG TÂM VĂN HOÁ</a:t>
            </a:r>
            <a:r>
              <a:rPr lang="vi-VN" sz="2800" b="1" dirty="0">
                <a:solidFill>
                  <a:schemeClr val="bg1"/>
                </a:solidFill>
                <a:latin typeface="UTM Avo" panose="02040603050506020204" pitchFamily="18" charset="0"/>
              </a:rPr>
              <a:t> - GIÁO DỤC</a:t>
            </a:r>
            <a:endParaRPr lang="en-US" sz="2800" b="1" dirty="0">
              <a:solidFill>
                <a:schemeClr val="bg1"/>
              </a:solidFill>
              <a:latin typeface="UTM Avo" panose="02040603050506020204" pitchFamily="18" charset="0"/>
            </a:endParaRPr>
          </a:p>
        </p:txBody>
      </p:sp>
      <p:sp>
        <p:nvSpPr>
          <p:cNvPr id="61" name="AutoShape 19">
            <a:hlinkClick r:id="" action="ppaction://noaction" highlightClick="1"/>
          </p:cNvPr>
          <p:cNvSpPr>
            <a:spLocks noChangeArrowheads="1"/>
          </p:cNvSpPr>
          <p:nvPr/>
        </p:nvSpPr>
        <p:spPr bwMode="auto">
          <a:xfrm>
            <a:off x="2400043" y="367211"/>
            <a:ext cx="7986784" cy="970745"/>
          </a:xfrm>
          <a:prstGeom prst="actionButtonBlank">
            <a:avLst/>
          </a:prstGeom>
          <a:solidFill>
            <a:srgbClr val="66FF99"/>
          </a:solidFill>
          <a:ln w="12700">
            <a:solidFill>
              <a:schemeClr val="tx1"/>
            </a:solidFill>
            <a:miter lim="800000"/>
            <a:headEnd/>
            <a:tailEnd/>
          </a:ln>
        </p:spPr>
        <p:txBody>
          <a:bodyPr wrap="none" anchor="ctr"/>
          <a:lstStyle/>
          <a:p>
            <a:pPr algn="ctr" eaLnBrk="0" hangingPunct="0">
              <a:spcBef>
                <a:spcPct val="50000"/>
              </a:spcBef>
            </a:pPr>
            <a:r>
              <a:rPr lang="en-US" sz="4000" b="1" dirty="0">
                <a:ln>
                  <a:solidFill>
                    <a:schemeClr val="tx1"/>
                  </a:solidFill>
                </a:ln>
                <a:solidFill>
                  <a:schemeClr val="bg1"/>
                </a:solidFill>
                <a:latin typeface="UTM Avo" panose="02040603050506020204" pitchFamily="18" charset="0"/>
              </a:rPr>
              <a:t>THÀNH PHỐ HỒ CHÍ MINH</a:t>
            </a:r>
          </a:p>
        </p:txBody>
      </p:sp>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4772" t="32081" r="2141" b="23979"/>
          <a:stretch/>
        </p:blipFill>
        <p:spPr>
          <a:xfrm>
            <a:off x="0" y="2685193"/>
            <a:ext cx="12207774" cy="4172807"/>
          </a:xfrm>
          <a:prstGeom prst="rect">
            <a:avLst/>
          </a:prstGeom>
        </p:spPr>
      </p:pic>
      <p:sp>
        <p:nvSpPr>
          <p:cNvPr id="71" name="AutoShape 7">
            <a:hlinkClick r:id="" action="ppaction://noaction" highlightClick="1"/>
          </p:cNvPr>
          <p:cNvSpPr>
            <a:spLocks noChangeArrowheads="1"/>
          </p:cNvSpPr>
          <p:nvPr/>
        </p:nvSpPr>
        <p:spPr bwMode="auto">
          <a:xfrm>
            <a:off x="5138902" y="2486461"/>
            <a:ext cx="2129716" cy="2490695"/>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r>
            <a:br>
              <a:rPr lang="en-US" sz="2400" b="1" dirty="0">
                <a:solidFill>
                  <a:schemeClr val="bg1"/>
                </a:solidFill>
                <a:latin typeface="UTM Avo" panose="02040603050506020204" pitchFamily="18" charset="0"/>
              </a:rPr>
            </a:br>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nghiên</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cứu</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trường</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đại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học</a:t>
            </a:r>
            <a:r>
              <a:rPr lang="en-US" sz="2400" b="1" dirty="0">
                <a:solidFill>
                  <a:schemeClr val="bg1"/>
                </a:solidFill>
                <a:latin typeface="UTM Avo" panose="02040603050506020204" pitchFamily="18" charset="0"/>
              </a:rPr>
              <a:t>.</a:t>
            </a:r>
          </a:p>
        </p:txBody>
      </p:sp>
      <p:sp>
        <p:nvSpPr>
          <p:cNvPr id="75" name="AutoShape 8">
            <a:hlinkClick r:id="" action="ppaction://noaction" highlightClick="1"/>
          </p:cNvPr>
          <p:cNvSpPr>
            <a:spLocks noChangeArrowheads="1"/>
          </p:cNvSpPr>
          <p:nvPr/>
        </p:nvSpPr>
        <p:spPr bwMode="auto">
          <a:xfrm>
            <a:off x="7359617" y="2485296"/>
            <a:ext cx="2305664" cy="24918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nhiều</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viện</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bảo</a:t>
            </a:r>
            <a:r>
              <a:rPr lang="en-US" sz="2400" b="1" dirty="0">
                <a:solidFill>
                  <a:schemeClr val="bg1"/>
                </a:solidFill>
                <a:latin typeface="UTM Avo" panose="02040603050506020204" pitchFamily="18" charset="0"/>
              </a:rPr>
              <a:t> </a:t>
            </a:r>
          </a:p>
          <a:p>
            <a:pPr algn="ctr" eaLnBrk="0" hangingPunct="0"/>
            <a:r>
              <a:rPr lang="en-US" sz="2400" b="1" dirty="0" err="1">
                <a:solidFill>
                  <a:schemeClr val="bg1"/>
                </a:solidFill>
                <a:latin typeface="UTM Avo" panose="02040603050506020204" pitchFamily="18" charset="0"/>
              </a:rPr>
              <a:t>tàng</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nhà</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hát</a:t>
            </a:r>
            <a:r>
              <a:rPr lang="en-US" sz="2400" b="1" dirty="0">
                <a:solidFill>
                  <a:schemeClr val="bg1"/>
                </a:solidFill>
                <a:latin typeface="UTM Avo" panose="02040603050506020204" pitchFamily="18" charset="0"/>
              </a:rPr>
              <a:t>,</a:t>
            </a:r>
          </a:p>
          <a:p>
            <a:pPr algn="ctr" eaLnBrk="0" hangingPunct="0"/>
            <a:r>
              <a:rPr lang="en-US" sz="2400" b="1" dirty="0" err="1">
                <a:solidFill>
                  <a:schemeClr val="bg1"/>
                </a:solidFill>
                <a:latin typeface="UTM Avo" panose="02040603050506020204" pitchFamily="18" charset="0"/>
              </a:rPr>
              <a:t>rạp</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chiếu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phim</a:t>
            </a:r>
            <a:r>
              <a:rPr lang="en-US" sz="2400" b="1" dirty="0">
                <a:solidFill>
                  <a:schemeClr val="bg1"/>
                </a:solidFill>
                <a:latin typeface="UTM Avo" panose="02040603050506020204" pitchFamily="18" charset="0"/>
              </a:rPr>
              <a:t>.</a:t>
            </a:r>
          </a:p>
        </p:txBody>
      </p:sp>
      <p:sp>
        <p:nvSpPr>
          <p:cNvPr id="76" name="AutoShape 9">
            <a:hlinkClick r:id="" action="ppaction://noaction" highlightClick="1"/>
          </p:cNvPr>
          <p:cNvSpPr>
            <a:spLocks noChangeArrowheads="1"/>
          </p:cNvSpPr>
          <p:nvPr/>
        </p:nvSpPr>
        <p:spPr bwMode="auto">
          <a:xfrm>
            <a:off x="9774429" y="2490884"/>
            <a:ext cx="2150637" cy="2504560"/>
          </a:xfrm>
          <a:prstGeom prst="actionButtonBlank">
            <a:avLst/>
          </a:prstGeom>
          <a:solidFill>
            <a:srgbClr val="00B0F0"/>
          </a:solidFill>
          <a:ln w="12700">
            <a:noFill/>
            <a:miter lim="800000"/>
            <a:headEnd/>
            <a:tailEnd/>
          </a:ln>
        </p:spPr>
        <p:txBody>
          <a:bodyPr wrap="none" anchor="ctr"/>
          <a:lstStyle/>
          <a:p>
            <a:pPr algn="ctr" eaLnBrk="0" hangingPunct="0"/>
            <a:r>
              <a:rPr lang="en-US" sz="2400" b="1" dirty="0" err="1">
                <a:solidFill>
                  <a:schemeClr val="bg1"/>
                </a:solidFill>
                <a:latin typeface="UTM Avo" panose="02040603050506020204" pitchFamily="18" charset="0"/>
              </a:rPr>
              <a:t>Có</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các</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khu</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vui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chơi</a:t>
            </a:r>
            <a:endParaRPr lang="en-US" sz="2400" b="1" dirty="0">
              <a:solidFill>
                <a:schemeClr val="bg1"/>
              </a:solidFill>
              <a:latin typeface="UTM Avo" panose="02040603050506020204" pitchFamily="18" charset="0"/>
            </a:endParaRPr>
          </a:p>
          <a:p>
            <a:pPr algn="ctr" eaLnBrk="0" hangingPunct="0"/>
            <a:r>
              <a:rPr lang="en-US" sz="2400" b="1" dirty="0" err="1">
                <a:solidFill>
                  <a:schemeClr val="bg1"/>
                </a:solidFill>
                <a:latin typeface="UTM Avo" panose="02040603050506020204" pitchFamily="18" charset="0"/>
              </a:rPr>
              <a:t>giải</a:t>
            </a:r>
            <a:r>
              <a:rPr lang="en-US" sz="2400" b="1" dirty="0">
                <a:solidFill>
                  <a:schemeClr val="bg1"/>
                </a:solidFill>
                <a:latin typeface="UTM Avo" panose="02040603050506020204" pitchFamily="18" charset="0"/>
              </a:rPr>
              <a:t> </a:t>
            </a:r>
            <a:r>
              <a:rPr lang="en-US" sz="2400" b="1" dirty="0" err="1">
                <a:solidFill>
                  <a:schemeClr val="bg1"/>
                </a:solidFill>
                <a:latin typeface="UTM Avo" panose="02040603050506020204" pitchFamily="18" charset="0"/>
              </a:rPr>
              <a:t>trí</a:t>
            </a:r>
            <a:r>
              <a:rPr lang="en-US" sz="2400" b="1" dirty="0">
                <a:solidFill>
                  <a:schemeClr val="bg1"/>
                </a:solidFill>
                <a:latin typeface="UTM Avo" panose="02040603050506020204" pitchFamily="18" charset="0"/>
              </a:rPr>
              <a:t>.</a:t>
            </a:r>
          </a:p>
        </p:txBody>
      </p:sp>
      <p:sp>
        <p:nvSpPr>
          <p:cNvPr id="62" name="AutoShape 4">
            <a:hlinkClick r:id="" action="ppaction://noaction" highlightClick="1"/>
          </p:cNvPr>
          <p:cNvSpPr>
            <a:spLocks noChangeArrowheads="1"/>
          </p:cNvSpPr>
          <p:nvPr/>
        </p:nvSpPr>
        <p:spPr bwMode="auto">
          <a:xfrm>
            <a:off x="389493" y="2470585"/>
            <a:ext cx="1108570" cy="250657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nhiều</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ngành</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công</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nghiệp</a:t>
            </a:r>
            <a:r>
              <a:rPr lang="en-US" sz="2000" b="1" dirty="0">
                <a:solidFill>
                  <a:schemeClr val="bg1"/>
                </a:solidFill>
                <a:latin typeface="UTM Avo" panose="02040603050506020204" pitchFamily="18" charset="0"/>
              </a:rPr>
              <a:t>. </a:t>
            </a:r>
          </a:p>
        </p:txBody>
      </p:sp>
      <p:sp>
        <p:nvSpPr>
          <p:cNvPr id="63" name="AutoShape 6">
            <a:hlinkClick r:id="" action="ppaction://noaction" highlightClick="1"/>
          </p:cNvPr>
          <p:cNvSpPr>
            <a:spLocks noChangeArrowheads="1"/>
          </p:cNvSpPr>
          <p:nvPr/>
        </p:nvSpPr>
        <p:spPr bwMode="auto">
          <a:xfrm>
            <a:off x="3323274" y="2485615"/>
            <a:ext cx="1324990" cy="2491542"/>
          </a:xfrm>
          <a:prstGeom prst="actionButtonBlank">
            <a:avLst/>
          </a:prstGeom>
          <a:solidFill>
            <a:srgbClr val="00B0F0"/>
          </a:solidFill>
          <a:ln w="12700">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sân</a:t>
            </a:r>
            <a:r>
              <a:rPr lang="en-US" sz="2000" b="1" dirty="0">
                <a:solidFill>
                  <a:schemeClr val="bg1"/>
                </a:solidFill>
                <a:latin typeface="UTM Avo" panose="02040603050506020204" pitchFamily="18" charset="0"/>
              </a:rPr>
              <a:t> </a:t>
            </a:r>
          </a:p>
          <a:p>
            <a:pPr algn="ctr" eaLnBrk="0" hangingPunct="0"/>
            <a:r>
              <a:rPr lang="en-US" sz="2000" b="1" dirty="0">
                <a:solidFill>
                  <a:schemeClr val="bg1"/>
                </a:solidFill>
                <a:latin typeface="UTM Avo" panose="02040603050506020204" pitchFamily="18" charset="0"/>
              </a:rPr>
              <a:t>bay</a:t>
            </a:r>
          </a:p>
          <a:p>
            <a:pPr algn="ctr" eaLnBrk="0" hangingPunct="0"/>
            <a:r>
              <a:rPr lang="en-US" sz="2000" b="1" dirty="0" err="1">
                <a:solidFill>
                  <a:schemeClr val="bg1"/>
                </a:solidFill>
                <a:latin typeface="UTM Avo" panose="02040603050506020204" pitchFamily="18" charset="0"/>
              </a:rPr>
              <a:t>quốc</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tế</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và</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cảng</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biển</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
        <p:nvSpPr>
          <p:cNvPr id="69" name="AutoShape 5">
            <a:hlinkClick r:id="" action="ppaction://noaction" highlightClick="1"/>
          </p:cNvPr>
          <p:cNvSpPr>
            <a:spLocks noChangeArrowheads="1"/>
          </p:cNvSpPr>
          <p:nvPr/>
        </p:nvSpPr>
        <p:spPr bwMode="auto">
          <a:xfrm>
            <a:off x="1575135" y="2464145"/>
            <a:ext cx="1631480" cy="2513012"/>
          </a:xfrm>
          <a:prstGeom prst="actionButtonBlank">
            <a:avLst/>
          </a:prstGeom>
          <a:solidFill>
            <a:srgbClr val="00B0F0"/>
          </a:solidFill>
          <a:ln w="9525">
            <a:noFill/>
            <a:miter lim="800000"/>
            <a:headEnd/>
            <a:tailEnd/>
          </a:ln>
        </p:spPr>
        <p:txBody>
          <a:bodyPr wrap="none" anchor="ctr"/>
          <a:lstStyle/>
          <a:p>
            <a:pPr algn="ctr" eaLnBrk="0" hangingPunct="0"/>
            <a:r>
              <a:rPr lang="en-US" sz="2000" b="1" dirty="0" err="1">
                <a:solidFill>
                  <a:schemeClr val="bg1"/>
                </a:solidFill>
                <a:latin typeface="UTM Avo" panose="02040603050506020204" pitchFamily="18" charset="0"/>
              </a:rPr>
              <a:t>Có</a:t>
            </a:r>
            <a:endParaRPr lang="en-US" sz="2000" b="1" dirty="0">
              <a:solidFill>
                <a:schemeClr val="bg1"/>
              </a:solidFill>
              <a:latin typeface="UTM Avo" panose="02040603050506020204" pitchFamily="18" charset="0"/>
            </a:endParaRPr>
          </a:p>
          <a:p>
            <a:pPr algn="ctr" eaLnBrk="0" hangingPunct="0"/>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nhiều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chợ</a:t>
            </a:r>
            <a:r>
              <a:rPr lang="en-US" sz="2000" b="1" dirty="0">
                <a:solidFill>
                  <a:schemeClr val="bg1"/>
                </a:solidFill>
                <a:latin typeface="UTM Avo" panose="02040603050506020204" pitchFamily="18" charset="0"/>
              </a:rPr>
              <a:t>,</a:t>
            </a:r>
          </a:p>
          <a:p>
            <a:pPr algn="ctr" eaLnBrk="0" hangingPunct="0"/>
            <a:r>
              <a:rPr lang="en-US" sz="2000" b="1" dirty="0" err="1">
                <a:solidFill>
                  <a:schemeClr val="bg1"/>
                </a:solidFill>
                <a:latin typeface="UTM Avo" panose="02040603050506020204" pitchFamily="18" charset="0"/>
              </a:rPr>
              <a:t>siêu</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thị</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trung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tâm</a:t>
            </a:r>
            <a:r>
              <a:rPr lang="en-US" sz="2000" b="1" dirty="0">
                <a:solidFill>
                  <a:schemeClr val="bg1"/>
                </a:solidFill>
                <a:latin typeface="UTM Avo" panose="02040603050506020204" pitchFamily="18" charset="0"/>
              </a:rPr>
              <a:t> </a:t>
            </a:r>
          </a:p>
          <a:p>
            <a:pPr algn="ctr" eaLnBrk="0" hangingPunct="0"/>
            <a:r>
              <a:rPr lang="en-US" sz="2000" b="1" dirty="0" err="1">
                <a:solidFill>
                  <a:schemeClr val="bg1"/>
                </a:solidFill>
                <a:latin typeface="UTM Avo" panose="02040603050506020204" pitchFamily="18" charset="0"/>
              </a:rPr>
              <a:t>thương</a:t>
            </a:r>
            <a:r>
              <a:rPr lang="en-US" sz="2000" b="1" dirty="0">
                <a:solidFill>
                  <a:schemeClr val="bg1"/>
                </a:solidFill>
                <a:latin typeface="UTM Avo" panose="02040603050506020204" pitchFamily="18" charset="0"/>
              </a:rPr>
              <a:t> </a:t>
            </a:r>
            <a:r>
              <a:rPr lang="en-US" sz="2000" b="1" dirty="0" err="1">
                <a:solidFill>
                  <a:schemeClr val="bg1"/>
                </a:solidFill>
                <a:latin typeface="UTM Avo" panose="02040603050506020204" pitchFamily="18" charset="0"/>
              </a:rPr>
              <a:t>mại</a:t>
            </a:r>
            <a:endParaRPr lang="en-US" sz="2000" b="1" dirty="0">
              <a:solidFill>
                <a:schemeClr val="bg1"/>
              </a:solidFill>
              <a:latin typeface="UTM Avo" panose="02040603050506020204" pitchFamily="18" charset="0"/>
            </a:endParaRPr>
          </a:p>
          <a:p>
            <a:pPr algn="ctr" eaLnBrk="0" hangingPunct="0"/>
            <a:r>
              <a:rPr lang="en-US" sz="2000" b="1" dirty="0" err="1">
                <a:solidFill>
                  <a:schemeClr val="bg1"/>
                </a:solidFill>
                <a:latin typeface="UTM Avo" panose="02040603050506020204" pitchFamily="18" charset="0"/>
              </a:rPr>
              <a:t>lớn</a:t>
            </a:r>
            <a:r>
              <a:rPr lang="en-US" sz="2000" b="1" dirty="0">
                <a:solidFill>
                  <a:schemeClr val="bg1"/>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879156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linds(horizontal)">
                                      <p:cBhvr>
                                        <p:cTn id="7" dur="500"/>
                                        <p:tgtEl>
                                          <p:spTgt spid="6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barn(inVertical)">
                                      <p:cBhvr>
                                        <p:cTn id="11" dur="500"/>
                                        <p:tgtEl>
                                          <p:spTgt spid="5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2"/>
                                        </p:tgtEl>
                                        <p:attrNameLst>
                                          <p:attrName>style.visibility</p:attrName>
                                        </p:attrNameLst>
                                      </p:cBhvr>
                                      <p:to>
                                        <p:strVal val="visible"/>
                                      </p:to>
                                    </p:set>
                                    <p:animEffect transition="in" filter="fade">
                                      <p:cBhvr>
                                        <p:cTn id="16" dur="1000"/>
                                        <p:tgtEl>
                                          <p:spTgt spid="62"/>
                                        </p:tgtEl>
                                      </p:cBhvr>
                                    </p:animEffect>
                                    <p:anim calcmode="lin" valueType="num">
                                      <p:cBhvr>
                                        <p:cTn id="17" dur="1000" fill="hold"/>
                                        <p:tgtEl>
                                          <p:spTgt spid="62"/>
                                        </p:tgtEl>
                                        <p:attrNameLst>
                                          <p:attrName>ppt_x</p:attrName>
                                        </p:attrNameLst>
                                      </p:cBhvr>
                                      <p:tavLst>
                                        <p:tav tm="0">
                                          <p:val>
                                            <p:strVal val="#ppt_x"/>
                                          </p:val>
                                        </p:tav>
                                        <p:tav tm="100000">
                                          <p:val>
                                            <p:strVal val="#ppt_x"/>
                                          </p:val>
                                        </p:tav>
                                      </p:tavLst>
                                    </p:anim>
                                    <p:anim calcmode="lin" valueType="num">
                                      <p:cBhvr>
                                        <p:cTn id="18"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9"/>
                                        </p:tgtEl>
                                        <p:attrNameLst>
                                          <p:attrName>style.visibility</p:attrName>
                                        </p:attrNameLst>
                                      </p:cBhvr>
                                      <p:to>
                                        <p:strVal val="visible"/>
                                      </p:to>
                                    </p:set>
                                    <p:animEffect transition="in" filter="fade">
                                      <p:cBhvr>
                                        <p:cTn id="23" dur="1000"/>
                                        <p:tgtEl>
                                          <p:spTgt spid="69"/>
                                        </p:tgtEl>
                                      </p:cBhvr>
                                    </p:animEffect>
                                    <p:anim calcmode="lin" valueType="num">
                                      <p:cBhvr>
                                        <p:cTn id="24" dur="1000" fill="hold"/>
                                        <p:tgtEl>
                                          <p:spTgt spid="69"/>
                                        </p:tgtEl>
                                        <p:attrNameLst>
                                          <p:attrName>ppt_x</p:attrName>
                                        </p:attrNameLst>
                                      </p:cBhvr>
                                      <p:tavLst>
                                        <p:tav tm="0">
                                          <p:val>
                                            <p:strVal val="#ppt_x"/>
                                          </p:val>
                                        </p:tav>
                                        <p:tav tm="100000">
                                          <p:val>
                                            <p:strVal val="#ppt_x"/>
                                          </p:val>
                                        </p:tav>
                                      </p:tavLst>
                                    </p:anim>
                                    <p:anim calcmode="lin" valueType="num">
                                      <p:cBhvr>
                                        <p:cTn id="25"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fade">
                                      <p:cBhvr>
                                        <p:cTn id="30" dur="1000"/>
                                        <p:tgtEl>
                                          <p:spTgt spid="63"/>
                                        </p:tgtEl>
                                      </p:cBhvr>
                                    </p:animEffect>
                                    <p:anim calcmode="lin" valueType="num">
                                      <p:cBhvr>
                                        <p:cTn id="31" dur="1000" fill="hold"/>
                                        <p:tgtEl>
                                          <p:spTgt spid="63"/>
                                        </p:tgtEl>
                                        <p:attrNameLst>
                                          <p:attrName>ppt_x</p:attrName>
                                        </p:attrNameLst>
                                      </p:cBhvr>
                                      <p:tavLst>
                                        <p:tav tm="0">
                                          <p:val>
                                            <p:strVal val="#ppt_x"/>
                                          </p:val>
                                        </p:tav>
                                        <p:tav tm="100000">
                                          <p:val>
                                            <p:strVal val="#ppt_x"/>
                                          </p:val>
                                        </p:tav>
                                      </p:tavLst>
                                    </p:anim>
                                    <p:anim calcmode="lin" valueType="num">
                                      <p:cBhvr>
                                        <p:cTn id="32"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0"/>
                                        </p:tgtEl>
                                        <p:attrNameLst>
                                          <p:attrName>style.visibility</p:attrName>
                                        </p:attrNameLst>
                                      </p:cBhvr>
                                      <p:to>
                                        <p:strVal val="visible"/>
                                      </p:to>
                                    </p:set>
                                    <p:animEffect transition="in" filter="barn(inVertical)">
                                      <p:cBhvr>
                                        <p:cTn id="37" dur="500"/>
                                        <p:tgtEl>
                                          <p:spTgt spid="60"/>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fade">
                                      <p:cBhvr>
                                        <p:cTn id="42" dur="1000"/>
                                        <p:tgtEl>
                                          <p:spTgt spid="71"/>
                                        </p:tgtEl>
                                      </p:cBhvr>
                                    </p:animEffect>
                                    <p:anim calcmode="lin" valueType="num">
                                      <p:cBhvr>
                                        <p:cTn id="43" dur="1000" fill="hold"/>
                                        <p:tgtEl>
                                          <p:spTgt spid="71"/>
                                        </p:tgtEl>
                                        <p:attrNameLst>
                                          <p:attrName>ppt_x</p:attrName>
                                        </p:attrNameLst>
                                      </p:cBhvr>
                                      <p:tavLst>
                                        <p:tav tm="0">
                                          <p:val>
                                            <p:strVal val="#ppt_x"/>
                                          </p:val>
                                        </p:tav>
                                        <p:tav tm="100000">
                                          <p:val>
                                            <p:strVal val="#ppt_x"/>
                                          </p:val>
                                        </p:tav>
                                      </p:tavLst>
                                    </p:anim>
                                    <p:anim calcmode="lin" valueType="num">
                                      <p:cBhvr>
                                        <p:cTn id="44"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5"/>
                                        </p:tgtEl>
                                        <p:attrNameLst>
                                          <p:attrName>style.visibility</p:attrName>
                                        </p:attrNameLst>
                                      </p:cBhvr>
                                      <p:to>
                                        <p:strVal val="visible"/>
                                      </p:to>
                                    </p:set>
                                    <p:animEffect transition="in" filter="fade">
                                      <p:cBhvr>
                                        <p:cTn id="49" dur="1000"/>
                                        <p:tgtEl>
                                          <p:spTgt spid="75"/>
                                        </p:tgtEl>
                                      </p:cBhvr>
                                    </p:animEffect>
                                    <p:anim calcmode="lin" valueType="num">
                                      <p:cBhvr>
                                        <p:cTn id="50" dur="1000" fill="hold"/>
                                        <p:tgtEl>
                                          <p:spTgt spid="75"/>
                                        </p:tgtEl>
                                        <p:attrNameLst>
                                          <p:attrName>ppt_x</p:attrName>
                                        </p:attrNameLst>
                                      </p:cBhvr>
                                      <p:tavLst>
                                        <p:tav tm="0">
                                          <p:val>
                                            <p:strVal val="#ppt_x"/>
                                          </p:val>
                                        </p:tav>
                                        <p:tav tm="100000">
                                          <p:val>
                                            <p:strVal val="#ppt_x"/>
                                          </p:val>
                                        </p:tav>
                                      </p:tavLst>
                                    </p:anim>
                                    <p:anim calcmode="lin" valueType="num">
                                      <p:cBhvr>
                                        <p:cTn id="51"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fade">
                                      <p:cBhvr>
                                        <p:cTn id="56" dur="1000"/>
                                        <p:tgtEl>
                                          <p:spTgt spid="76"/>
                                        </p:tgtEl>
                                      </p:cBhvr>
                                    </p:animEffect>
                                    <p:anim calcmode="lin" valueType="num">
                                      <p:cBhvr>
                                        <p:cTn id="57" dur="1000" fill="hold"/>
                                        <p:tgtEl>
                                          <p:spTgt spid="76"/>
                                        </p:tgtEl>
                                        <p:attrNameLst>
                                          <p:attrName>ppt_x</p:attrName>
                                        </p:attrNameLst>
                                      </p:cBhvr>
                                      <p:tavLst>
                                        <p:tav tm="0">
                                          <p:val>
                                            <p:strVal val="#ppt_x"/>
                                          </p:val>
                                        </p:tav>
                                        <p:tav tm="100000">
                                          <p:val>
                                            <p:strVal val="#ppt_x"/>
                                          </p:val>
                                        </p:tav>
                                      </p:tavLst>
                                    </p:anim>
                                    <p:anim calcmode="lin" valueType="num">
                                      <p:cBhvr>
                                        <p:cTn id="58"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60" grpId="0" animBg="1"/>
      <p:bldP spid="61" grpId="0" animBg="1"/>
      <p:bldP spid="71" grpId="0" animBg="1"/>
      <p:bldP spid="75" grpId="0" animBg="1"/>
      <p:bldP spid="76" grpId="0" animBg="1"/>
      <p:bldP spid="62" grpId="0" animBg="1"/>
      <p:bldP spid="63" grpId="0" animBg="1"/>
      <p:bldP spid="6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559677"/>
            <a:ext cx="5552999"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402207" y="1855080"/>
            <a:ext cx="5322888" cy="2862322"/>
          </a:xfrm>
          <a:prstGeom prst="rect">
            <a:avLst/>
          </a:prstGeom>
          <a:noFill/>
        </p:spPr>
        <p:txBody>
          <a:bodyPr wrap="square" rtlCol="0">
            <a:spAutoFit/>
          </a:bodyPr>
          <a:lstStyle/>
          <a:p>
            <a:pPr algn="thaiDist"/>
            <a:r>
              <a:rPr lang="en-US" sz="3600" b="0" dirty="0">
                <a:solidFill>
                  <a:schemeClr val="bg1"/>
                </a:solidFill>
                <a:effectLst/>
                <a:latin typeface="UTM Avo" panose="02040603050506020204" pitchFamily="18" charset="0"/>
                <a:ea typeface="DungGeunMo" panose="020B0500000000000000" pitchFamily="34" charset="-127"/>
                <a:cs typeface="DungGeunMo" panose="020B0500000000000000" pitchFamily="34" charset="-127"/>
              </a:rPr>
              <a:t>	</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Thành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phố</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Hồ</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Chí Minh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là</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trung</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tâm</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kinh</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tế</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văn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hóa</a:t>
            </a:r>
            <a:r>
              <a:rPr lang="vi-VN"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 giáo dục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khoa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học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lớn</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nhất</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của</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cả</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 </a:t>
            </a:r>
            <a:r>
              <a:rPr lang="en-US" sz="3600" b="1" dirty="0" err="1">
                <a:solidFill>
                  <a:schemeClr val="bg1"/>
                </a:solidFill>
                <a:latin typeface="UTM Avo" panose="02040603050506020204" pitchFamily="18" charset="0"/>
                <a:ea typeface="DungGeunMo" panose="020B0500000000000000" pitchFamily="34" charset="-127"/>
                <a:cs typeface="DungGeunMo" panose="020B0500000000000000" pitchFamily="34" charset="-127"/>
              </a:rPr>
              <a:t>nước</a:t>
            </a:r>
            <a:r>
              <a:rPr lang="en-US" sz="3600" b="1" dirty="0">
                <a:solidFill>
                  <a:schemeClr val="bg1"/>
                </a:solidFill>
                <a:latin typeface="UTM Avo" panose="02040603050506020204" pitchFamily="18" charset="0"/>
                <a:ea typeface="DungGeunMo" panose="020B0500000000000000" pitchFamily="34" charset="-127"/>
                <a:cs typeface="DungGeunMo" panose="020B0500000000000000" pitchFamily="34" charset="-127"/>
              </a:rPr>
              <a:t>.</a:t>
            </a:r>
          </a:p>
        </p:txBody>
      </p:sp>
      <p:sp>
        <p:nvSpPr>
          <p:cNvPr id="60" name="Star: 4 Points 59">
            <a:extLst>
              <a:ext uri="{FF2B5EF4-FFF2-40B4-BE49-F238E27FC236}">
                <a16:creationId xmlns:a16="http://schemas.microsoft.com/office/drawing/2014/main" id="{5E1A2AA3-3050-46F7-8986-C0DD801B7FCA}"/>
              </a:ext>
            </a:extLst>
          </p:cNvPr>
          <p:cNvSpPr/>
          <p:nvPr/>
        </p:nvSpPr>
        <p:spPr>
          <a:xfrm>
            <a:off x="116518" y="5100811"/>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518627" y="5264659"/>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728BD-E6B2-47DD-8347-66AF93139E43}"/>
              </a:ext>
            </a:extLst>
          </p:cNvPr>
          <p:cNvGrpSpPr/>
          <p:nvPr/>
        </p:nvGrpSpPr>
        <p:grpSpPr>
          <a:xfrm>
            <a:off x="493966" y="855971"/>
            <a:ext cx="5471694" cy="1152482"/>
            <a:chOff x="6256978" y="1048683"/>
            <a:chExt cx="5471694" cy="1152482"/>
          </a:xfrm>
        </p:grpSpPr>
        <p:sp>
          <p:nvSpPr>
            <p:cNvPr id="48" name="TextBox 47">
              <a:extLst>
                <a:ext uri="{FF2B5EF4-FFF2-40B4-BE49-F238E27FC236}">
                  <a16:creationId xmlns:a16="http://schemas.microsoft.com/office/drawing/2014/main" id="{86C43B04-2581-44CA-AAA5-F02440943133}"/>
                </a:ext>
              </a:extLst>
            </p:cNvPr>
            <p:cNvSpPr txBox="1"/>
            <p:nvPr/>
          </p:nvSpPr>
          <p:spPr>
            <a:xfrm>
              <a:off x="6256978" y="1093169"/>
              <a:ext cx="5455514" cy="1107996"/>
            </a:xfrm>
            <a:prstGeom prst="rect">
              <a:avLst/>
            </a:prstGeom>
            <a:noFill/>
          </p:spPr>
          <p:txBody>
            <a:bodyPr wrap="square" rtlCol="0">
              <a:spAutoFit/>
            </a:bodyPr>
            <a:lstStyle/>
            <a:p>
              <a:r>
                <a:rPr lang="en-US" sz="6600" dirty="0">
                  <a:ln>
                    <a:solidFill>
                      <a:schemeClr val="tx1"/>
                    </a:solidFill>
                  </a:ln>
                  <a:solidFill>
                    <a:schemeClr val="bg1"/>
                  </a:solidFill>
                  <a:latin typeface="UTM Futura Extra" panose="02040603050506020204" pitchFamily="18" charset="0"/>
                </a:rPr>
                <a:t>KẾT LUẬN</a:t>
              </a:r>
            </a:p>
          </p:txBody>
        </p:sp>
        <p:sp>
          <p:nvSpPr>
            <p:cNvPr id="86" name="TextBox 85">
              <a:extLst>
                <a:ext uri="{FF2B5EF4-FFF2-40B4-BE49-F238E27FC236}">
                  <a16:creationId xmlns:a16="http://schemas.microsoft.com/office/drawing/2014/main" id="{0F04C110-ED39-4FF7-B752-84E909C8E5D9}"/>
                </a:ext>
              </a:extLst>
            </p:cNvPr>
            <p:cNvSpPr txBox="1"/>
            <p:nvPr/>
          </p:nvSpPr>
          <p:spPr>
            <a:xfrm>
              <a:off x="6329184" y="1048683"/>
              <a:ext cx="5399488" cy="1107996"/>
            </a:xfrm>
            <a:prstGeom prst="rect">
              <a:avLst/>
            </a:prstGeom>
            <a:noFill/>
          </p:spPr>
          <p:txBody>
            <a:bodyPr wrap="square" rtlCol="0">
              <a:spAutoFit/>
            </a:bodyPr>
            <a:lstStyle/>
            <a:p>
              <a:r>
                <a:rPr lang="en-US" sz="6600" dirty="0">
                  <a:ln>
                    <a:solidFill>
                      <a:schemeClr val="tx1"/>
                    </a:solidFill>
                  </a:ln>
                  <a:solidFill>
                    <a:srgbClr val="FBE85B"/>
                  </a:solidFill>
                  <a:latin typeface="UTM Futura Extra" panose="02040603050506020204" pitchFamily="18" charset="0"/>
                </a:rPr>
                <a:t>KẾT LUẬN</a:t>
              </a: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56981" y="2214744"/>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spTree>
    <p:custDataLst>
      <p:tags r:id="rId1"/>
    </p:custDataLst>
    <p:extLst>
      <p:ext uri="{BB962C8B-B14F-4D97-AF65-F5344CB8AC3E}">
        <p14:creationId xmlns:p14="http://schemas.microsoft.com/office/powerpoint/2010/main" val="3441793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4223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0389"/>
            <a:stretch/>
          </p:blipFill>
          <p:spPr>
            <a:xfrm>
              <a:off x="0" y="0"/>
              <a:ext cx="5459730" cy="6858000"/>
            </a:xfrm>
            <a:prstGeom prst="rect">
              <a:avLst/>
            </a:prstGeom>
          </p:spPr>
        </p:pic>
      </p:grpSp>
      <p:sp>
        <p:nvSpPr>
          <p:cNvPr id="85" name="Freeform: Shape 84">
            <a:extLst>
              <a:ext uri="{FF2B5EF4-FFF2-40B4-BE49-F238E27FC236}">
                <a16:creationId xmlns:a16="http://schemas.microsoft.com/office/drawing/2014/main" id="{011B9009-DA52-4287-8899-64ED7DFF7783}"/>
              </a:ext>
            </a:extLst>
          </p:cNvPr>
          <p:cNvSpPr/>
          <p:nvPr/>
        </p:nvSpPr>
        <p:spPr>
          <a:xfrm flipV="1">
            <a:off x="537496" y="467760"/>
            <a:ext cx="5517292" cy="5625687"/>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D0A1FD"/>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7" name="Freeform: Shape 56">
            <a:extLst>
              <a:ext uri="{FF2B5EF4-FFF2-40B4-BE49-F238E27FC236}">
                <a16:creationId xmlns:a16="http://schemas.microsoft.com/office/drawing/2014/main" id="{A17F0E22-8F12-4903-A66B-CDF7B93066FF}"/>
              </a:ext>
            </a:extLst>
          </p:cNvPr>
          <p:cNvSpPr/>
          <p:nvPr/>
        </p:nvSpPr>
        <p:spPr>
          <a:xfrm flipV="1">
            <a:off x="323533" y="43034"/>
            <a:ext cx="5552999" cy="6142330"/>
          </a:xfrm>
          <a:custGeom>
            <a:avLst/>
            <a:gdLst>
              <a:gd name="connsiteX0" fmla="*/ 0 w 6065529"/>
              <a:gd name="connsiteY0" fmla="*/ 6408507 h 6408507"/>
              <a:gd name="connsiteX1" fmla="*/ 6065529 w 6065529"/>
              <a:gd name="connsiteY1" fmla="*/ 6408507 h 6408507"/>
              <a:gd name="connsiteX2" fmla="*/ 6065529 w 6065529"/>
              <a:gd name="connsiteY2" fmla="*/ 952856 h 6408507"/>
              <a:gd name="connsiteX3" fmla="*/ 5512873 w 6065529"/>
              <a:gd name="connsiteY3" fmla="*/ 0 h 6408507"/>
              <a:gd name="connsiteX4" fmla="*/ 4960216 w 6065529"/>
              <a:gd name="connsiteY4" fmla="*/ 952856 h 6408507"/>
              <a:gd name="connsiteX5" fmla="*/ 0 w 6065529"/>
              <a:gd name="connsiteY5" fmla="*/ 952856 h 640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65529" h="6408507">
                <a:moveTo>
                  <a:pt x="0" y="6408507"/>
                </a:moveTo>
                <a:lnTo>
                  <a:pt x="6065529" y="6408507"/>
                </a:lnTo>
                <a:lnTo>
                  <a:pt x="6065529" y="952856"/>
                </a:lnTo>
                <a:lnTo>
                  <a:pt x="5512873" y="0"/>
                </a:lnTo>
                <a:lnTo>
                  <a:pt x="4960216" y="952856"/>
                </a:lnTo>
                <a:lnTo>
                  <a:pt x="0" y="952856"/>
                </a:lnTo>
                <a:close/>
              </a:path>
            </a:pathLst>
          </a:custGeom>
          <a:solidFill>
            <a:srgbClr val="FD8DB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7A75C1CC-FAB3-40FA-A413-D79E2BA3E915}"/>
              </a:ext>
            </a:extLst>
          </p:cNvPr>
          <p:cNvSpPr txBox="1"/>
          <p:nvPr/>
        </p:nvSpPr>
        <p:spPr>
          <a:xfrm>
            <a:off x="345102" y="830645"/>
            <a:ext cx="5322888" cy="4401205"/>
          </a:xfrm>
          <a:prstGeom prst="rect">
            <a:avLst/>
          </a:prstGeom>
          <a:noFill/>
        </p:spPr>
        <p:txBody>
          <a:bodyPr wrap="square" rtlCol="0">
            <a:spAutoFit/>
          </a:bodyPr>
          <a:lstStyle/>
          <a:p>
            <a:pPr lvl="0" algn="just"/>
            <a:r>
              <a:rPr lang="vi-VN" sz="2800" dirty="0">
                <a:solidFill>
                  <a:srgbClr val="444444"/>
                </a:solidFill>
                <a:latin typeface="Roboto"/>
              </a:rPr>
              <a:t>Quận 10 là một trong những quận nội thành của Thành phố Hồ Chí Minh có nhiều điều kiện thuận lợi trong việc giao lưu kinh tế, văn hóa xã hội với các quận trung tâm và ngoại thành, là cơ hội để thúc đẩy sự phát triển kinh tế – xã hội của quận trong sự nghiệp công nghiệp hóa, hiện đại hóa đất nước.</a:t>
            </a:r>
            <a:endParaRPr lang="en-US" sz="2700" b="1" dirty="0">
              <a:solidFill>
                <a:prstClr val="white"/>
              </a:solidFill>
              <a:latin typeface="UTM Avo" panose="02040603050506020204" pitchFamily="18" charset="0"/>
            </a:endParaRPr>
          </a:p>
        </p:txBody>
      </p:sp>
      <p:sp>
        <p:nvSpPr>
          <p:cNvPr id="60" name="Star: 4 Points 59">
            <a:extLst>
              <a:ext uri="{FF2B5EF4-FFF2-40B4-BE49-F238E27FC236}">
                <a16:creationId xmlns:a16="http://schemas.microsoft.com/office/drawing/2014/main" id="{5E1A2AA3-3050-46F7-8986-C0DD801B7FCA}"/>
              </a:ext>
            </a:extLst>
          </p:cNvPr>
          <p:cNvSpPr/>
          <p:nvPr/>
        </p:nvSpPr>
        <p:spPr>
          <a:xfrm>
            <a:off x="118744" y="5316749"/>
            <a:ext cx="1245870" cy="1245870"/>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Star: 4 Points 60">
            <a:extLst>
              <a:ext uri="{FF2B5EF4-FFF2-40B4-BE49-F238E27FC236}">
                <a16:creationId xmlns:a16="http://schemas.microsoft.com/office/drawing/2014/main" id="{429B5A7F-5AFA-405E-B486-00D9D9682CF2}"/>
              </a:ext>
            </a:extLst>
          </p:cNvPr>
          <p:cNvSpPr/>
          <p:nvPr/>
        </p:nvSpPr>
        <p:spPr>
          <a:xfrm>
            <a:off x="1559210" y="5283450"/>
            <a:ext cx="675025" cy="675025"/>
          </a:xfrm>
          <a:prstGeom prst="star4">
            <a:avLst>
              <a:gd name="adj" fmla="val 23509"/>
            </a:avLst>
          </a:prstGeom>
          <a:solidFill>
            <a:srgbClr val="D0A1FD"/>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639A3710-00AE-429C-8353-BD365BC066F9}"/>
              </a:ext>
            </a:extLst>
          </p:cNvPr>
          <p:cNvSpPr/>
          <p:nvPr/>
        </p:nvSpPr>
        <p:spPr>
          <a:xfrm>
            <a:off x="11599894" y="641186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6E39571C-5AA5-48BC-A5FB-282E64537400}"/>
              </a:ext>
            </a:extLst>
          </p:cNvPr>
          <p:cNvSpPr/>
          <p:nvPr/>
        </p:nvSpPr>
        <p:spPr>
          <a:xfrm>
            <a:off x="11899586" y="394660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99B728BD-E6B2-47DD-8347-66AF93139E43}"/>
              </a:ext>
            </a:extLst>
          </p:cNvPr>
          <p:cNvGrpSpPr/>
          <p:nvPr/>
        </p:nvGrpSpPr>
        <p:grpSpPr>
          <a:xfrm>
            <a:off x="860613" y="12951"/>
            <a:ext cx="9442702" cy="2623415"/>
            <a:chOff x="7029327" y="205781"/>
            <a:chExt cx="9037000" cy="2600343"/>
          </a:xfrm>
        </p:grpSpPr>
        <p:sp>
          <p:nvSpPr>
            <p:cNvPr id="48" name="TextBox 47">
              <a:extLst>
                <a:ext uri="{FF2B5EF4-FFF2-40B4-BE49-F238E27FC236}">
                  <a16:creationId xmlns:a16="http://schemas.microsoft.com/office/drawing/2014/main" id="{86C43B04-2581-44CA-AAA5-F02440943133}"/>
                </a:ext>
              </a:extLst>
            </p:cNvPr>
            <p:cNvSpPr txBox="1"/>
            <p:nvPr/>
          </p:nvSpPr>
          <p:spPr>
            <a:xfrm>
              <a:off x="7029327" y="205781"/>
              <a:ext cx="4053833" cy="923330"/>
            </a:xfrm>
            <a:prstGeom prst="rect">
              <a:avLst/>
            </a:prstGeom>
            <a:noFill/>
          </p:spPr>
          <p:txBody>
            <a:bodyPr wrap="square" rtlCol="0">
              <a:spAutoFit/>
            </a:bodyPr>
            <a:lstStyle/>
            <a:p>
              <a:r>
                <a:rPr lang="en-US" sz="5400" dirty="0">
                  <a:ln>
                    <a:solidFill>
                      <a:schemeClr val="tx1"/>
                    </a:solidFill>
                  </a:ln>
                  <a:solidFill>
                    <a:schemeClr val="bg1"/>
                  </a:solidFill>
                  <a:latin typeface="UTM Futura Extra" panose="02040603050506020204" pitchFamily="18" charset="0"/>
                </a:rPr>
                <a:t>QUẬN 10</a:t>
              </a:r>
            </a:p>
          </p:txBody>
        </p:sp>
        <p:sp>
          <p:nvSpPr>
            <p:cNvPr id="86" name="TextBox 85">
              <a:extLst>
                <a:ext uri="{FF2B5EF4-FFF2-40B4-BE49-F238E27FC236}">
                  <a16:creationId xmlns:a16="http://schemas.microsoft.com/office/drawing/2014/main" id="{0F04C110-ED39-4FF7-B752-84E909C8E5D9}"/>
                </a:ext>
              </a:extLst>
            </p:cNvPr>
            <p:cNvSpPr txBox="1"/>
            <p:nvPr/>
          </p:nvSpPr>
          <p:spPr>
            <a:xfrm>
              <a:off x="10666839" y="1698128"/>
              <a:ext cx="5399488" cy="1107996"/>
            </a:xfrm>
            <a:prstGeom prst="rect">
              <a:avLst/>
            </a:prstGeom>
            <a:noFill/>
          </p:spPr>
          <p:txBody>
            <a:bodyPr wrap="square" rtlCol="0">
              <a:spAutoFit/>
            </a:bodyPr>
            <a:lstStyle/>
            <a:p>
              <a:endParaRPr lang="en-US" sz="6600" dirty="0">
                <a:ln>
                  <a:solidFill>
                    <a:schemeClr val="tx1"/>
                  </a:solidFill>
                </a:ln>
                <a:solidFill>
                  <a:srgbClr val="FBE85B"/>
                </a:solidFill>
                <a:latin typeface="UTM Futura Extra" panose="02040603050506020204" pitchFamily="18" charset="0"/>
              </a:endParaRPr>
            </a:p>
          </p:txBody>
        </p:sp>
      </p:gr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18640">
            <a:off x="6192688" y="3378203"/>
            <a:ext cx="3863615" cy="3054807"/>
          </a:xfrm>
          <a:prstGeom prst="rect">
            <a:avLst/>
          </a:prstGeom>
          <a:effectLst>
            <a:outerShdw blurRad="50800" dist="38100" dir="2700000" algn="tl" rotWithShape="0">
              <a:prstClr val="black">
                <a:alpha val="40000"/>
              </a:prstClr>
            </a:outerShdw>
          </a:effectLst>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00936">
            <a:off x="6039503" y="437798"/>
            <a:ext cx="3401881" cy="2689732"/>
          </a:xfrm>
          <a:prstGeom prst="rect">
            <a:avLst/>
          </a:prstGeom>
          <a:effectLst>
            <a:outerShdw blurRad="50800" dist="38100" dir="2700000" algn="tl" rotWithShape="0">
              <a:prstClr val="black">
                <a:alpha val="40000"/>
              </a:prstClr>
            </a:outerShdw>
          </a:effectLst>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8564" y="1662880"/>
            <a:ext cx="3298300" cy="2352236"/>
          </a:xfrm>
          <a:prstGeom prst="rect">
            <a:avLst/>
          </a:prstGeom>
          <a:effectLst>
            <a:outerShdw blurRad="50800" dist="38100" dir="2700000" algn="tl" rotWithShape="0">
              <a:prstClr val="black">
                <a:alpha val="40000"/>
              </a:prstClr>
            </a:outerShdw>
          </a:effectLst>
        </p:spPr>
      </p:pic>
      <p:pic>
        <p:nvPicPr>
          <p:cNvPr id="66" name="Picture 65"/>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9244529" y="560745"/>
            <a:ext cx="882457" cy="848272"/>
          </a:xfrm>
          <a:prstGeom prst="rect">
            <a:avLst/>
          </a:prstGeom>
        </p:spPr>
      </p:pic>
      <p:pic>
        <p:nvPicPr>
          <p:cNvPr id="67" name="Picture 6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70259">
            <a:off x="11425575" y="1691104"/>
            <a:ext cx="882457" cy="848272"/>
          </a:xfrm>
          <a:prstGeom prst="rect">
            <a:avLst/>
          </a:prstGeom>
        </p:spPr>
      </p:pic>
      <p:pic>
        <p:nvPicPr>
          <p:cNvPr id="68" name="Picture 6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639026">
            <a:off x="9862087" y="5515548"/>
            <a:ext cx="882457" cy="848272"/>
          </a:xfrm>
          <a:prstGeom prst="rect">
            <a:avLst/>
          </a:prstGeom>
        </p:spPr>
      </p:pic>
      <p:pic>
        <p:nvPicPr>
          <p:cNvPr id="1026" name="Picture 2" descr="C:\Users\ADMIN\Desktop\fdd-1 (1).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881917">
            <a:off x="6057482" y="445634"/>
            <a:ext cx="3351963" cy="273553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IMG_5194.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505087" y="1662880"/>
            <a:ext cx="3175489" cy="22837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dsc01793.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0768574">
            <a:off x="6206864" y="3386518"/>
            <a:ext cx="3802051" cy="30396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081296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wipe(up)">
                                      <p:cBhvr>
                                        <p:cTn id="7" dur="500"/>
                                        <p:tgtEl>
                                          <p:spTgt spid="8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up)">
                                      <p:cBhvr>
                                        <p:cTn id="10" dur="500"/>
                                        <p:tgtEl>
                                          <p:spTgt spid="57"/>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p:cTn id="29" dur="500" fill="hold"/>
                                        <p:tgtEl>
                                          <p:spTgt spid="16"/>
                                        </p:tgtEl>
                                        <p:attrNameLst>
                                          <p:attrName>ppt_w</p:attrName>
                                        </p:attrNameLst>
                                      </p:cBhvr>
                                      <p:tavLst>
                                        <p:tav tm="0">
                                          <p:val>
                                            <p:fltVal val="0"/>
                                          </p:val>
                                        </p:tav>
                                        <p:tav tm="100000">
                                          <p:val>
                                            <p:strVal val="#ppt_w"/>
                                          </p:val>
                                        </p:tav>
                                      </p:tavLst>
                                    </p:anim>
                                    <p:anim calcmode="lin" valueType="num">
                                      <p:cBhvr>
                                        <p:cTn id="30" dur="500" fill="hold"/>
                                        <p:tgtEl>
                                          <p:spTgt spid="16"/>
                                        </p:tgtEl>
                                        <p:attrNameLst>
                                          <p:attrName>ppt_h</p:attrName>
                                        </p:attrNameLst>
                                      </p:cBhvr>
                                      <p:tavLst>
                                        <p:tav tm="0">
                                          <p:val>
                                            <p:fltVal val="0"/>
                                          </p:val>
                                        </p:tav>
                                        <p:tav tm="100000">
                                          <p:val>
                                            <p:strVal val="#ppt_h"/>
                                          </p:val>
                                        </p:tav>
                                      </p:tavLst>
                                    </p:anim>
                                    <p:animEffect transition="in" filter="fade">
                                      <p:cBhvr>
                                        <p:cTn id="31" dur="500"/>
                                        <p:tgtEl>
                                          <p:spTgt spid="16"/>
                                        </p:tgtEl>
                                      </p:cBhvr>
                                    </p:animEffect>
                                  </p:childTnLst>
                                </p:cTn>
                              </p:par>
                            </p:childTnLst>
                          </p:cTn>
                        </p:par>
                        <p:par>
                          <p:cTn id="32" fill="hold">
                            <p:stCondLst>
                              <p:cond delay="1500"/>
                            </p:stCondLst>
                            <p:childTnLst>
                              <p:par>
                                <p:cTn id="33" presetID="53" presetClass="entr" presetSubtype="16"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par>
                          <p:cTn id="38" fill="hold">
                            <p:stCondLst>
                              <p:cond delay="2000"/>
                            </p:stCondLst>
                            <p:childTnLst>
                              <p:par>
                                <p:cTn id="39" presetID="22" presetClass="entr" presetSubtype="4" fill="hold" nodeType="afterEffect">
                                  <p:stCondLst>
                                    <p:cond delay="0"/>
                                  </p:stCondLst>
                                  <p:childTnLst>
                                    <p:set>
                                      <p:cBhvr>
                                        <p:cTn id="40" dur="1" fill="hold">
                                          <p:stCondLst>
                                            <p:cond delay="0"/>
                                          </p:stCondLst>
                                        </p:cTn>
                                        <p:tgtEl>
                                          <p:spTgt spid="66"/>
                                        </p:tgtEl>
                                        <p:attrNameLst>
                                          <p:attrName>style.visibility</p:attrName>
                                        </p:attrNameLst>
                                      </p:cBhvr>
                                      <p:to>
                                        <p:strVal val="visible"/>
                                      </p:to>
                                    </p:set>
                                    <p:animEffect transition="in" filter="wipe(down)">
                                      <p:cBhvr>
                                        <p:cTn id="41" dur="500"/>
                                        <p:tgtEl>
                                          <p:spTgt spid="66"/>
                                        </p:tgtEl>
                                      </p:cBhvr>
                                    </p:animEffect>
                                  </p:childTnLst>
                                </p:cTn>
                              </p:par>
                              <p:par>
                                <p:cTn id="42" presetID="22" presetClass="entr" presetSubtype="4" fill="hold" nodeType="with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down)">
                                      <p:cBhvr>
                                        <p:cTn id="44" dur="500"/>
                                        <p:tgtEl>
                                          <p:spTgt spid="67"/>
                                        </p:tgtEl>
                                      </p:cBhvr>
                                    </p:animEffect>
                                  </p:childTnLst>
                                </p:cTn>
                              </p:par>
                              <p:par>
                                <p:cTn id="45" presetID="22" presetClass="entr" presetSubtype="4" fill="hold"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wipe(down)">
                                      <p:cBhvr>
                                        <p:cTn id="4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57" grpId="0" animBg="1"/>
      <p:bldP spid="4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grpSp>
        <p:nvGrpSpPr>
          <p:cNvPr id="7" name="Group 6"/>
          <p:cNvGrpSpPr/>
          <p:nvPr/>
        </p:nvGrpSpPr>
        <p:grpSpPr>
          <a:xfrm>
            <a:off x="6131111" y="214196"/>
            <a:ext cx="5896287" cy="6475795"/>
            <a:chOff x="6109784" y="207205"/>
            <a:chExt cx="5896287" cy="6475795"/>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784" y="207205"/>
              <a:ext cx="5896287" cy="6475795"/>
            </a:xfrm>
            <a:prstGeom prst="rect">
              <a:avLst/>
            </a:prstGeom>
          </p:spPr>
        </p:pic>
        <p:sp>
          <p:nvSpPr>
            <p:cNvPr id="45" name="Freeform: Shape 44"/>
            <p:cNvSpPr/>
            <p:nvPr/>
          </p:nvSpPr>
          <p:spPr>
            <a:xfrm rot="18022484">
              <a:off x="6440565" y="6060040"/>
              <a:ext cx="620918" cy="518540"/>
            </a:xfrm>
            <a:custGeom>
              <a:avLst/>
              <a:gdLst>
                <a:gd name="connsiteX0" fmla="*/ 47705 w 620918"/>
                <a:gd name="connsiteY0" fmla="*/ 6138 h 565323"/>
                <a:gd name="connsiteX1" fmla="*/ 78107 w 620918"/>
                <a:gd name="connsiteY1" fmla="*/ 0 h 565323"/>
                <a:gd name="connsiteX2" fmla="*/ 305024 w 620918"/>
                <a:gd name="connsiteY2" fmla="*/ 0 h 565323"/>
                <a:gd name="connsiteX3" fmla="*/ 360252 w 620918"/>
                <a:gd name="connsiteY3" fmla="*/ 22877 h 565323"/>
                <a:gd name="connsiteX4" fmla="*/ 360978 w 620918"/>
                <a:gd name="connsiteY4" fmla="*/ 23953 h 565323"/>
                <a:gd name="connsiteX5" fmla="*/ 362726 w 620918"/>
                <a:gd name="connsiteY5" fmla="*/ 24838 h 565323"/>
                <a:gd name="connsiteX6" fmla="*/ 382793 w 620918"/>
                <a:gd name="connsiteY6" fmla="*/ 48488 h 565323"/>
                <a:gd name="connsiteX7" fmla="*/ 375670 w 620918"/>
                <a:gd name="connsiteY7" fmla="*/ 134536 h 565323"/>
                <a:gd name="connsiteX8" fmla="*/ 315028 w 620918"/>
                <a:gd name="connsiteY8" fmla="*/ 211404 h 565323"/>
                <a:gd name="connsiteX9" fmla="*/ 381405 w 620918"/>
                <a:gd name="connsiteY9" fmla="*/ 211404 h 565323"/>
                <a:gd name="connsiteX10" fmla="*/ 382359 w 620918"/>
                <a:gd name="connsiteY10" fmla="*/ 210874 h 565323"/>
                <a:gd name="connsiteX11" fmla="*/ 412076 w 620918"/>
                <a:gd name="connsiteY11" fmla="*/ 207212 h 565323"/>
                <a:gd name="connsiteX12" fmla="*/ 441956 w 620918"/>
                <a:gd name="connsiteY12" fmla="*/ 215526 h 565323"/>
                <a:gd name="connsiteX13" fmla="*/ 444309 w 620918"/>
                <a:gd name="connsiteY13" fmla="*/ 217389 h 565323"/>
                <a:gd name="connsiteX14" fmla="*/ 445063 w 620918"/>
                <a:gd name="connsiteY14" fmla="*/ 217542 h 565323"/>
                <a:gd name="connsiteX15" fmla="*/ 492767 w 620918"/>
                <a:gd name="connsiteY15" fmla="*/ 289510 h 565323"/>
                <a:gd name="connsiteX16" fmla="*/ 492766 w 620918"/>
                <a:gd name="connsiteY16" fmla="*/ 289510 h 565323"/>
                <a:gd name="connsiteX17" fmla="*/ 469889 w 620918"/>
                <a:gd name="connsiteY17" fmla="*/ 344739 h 565323"/>
                <a:gd name="connsiteX18" fmla="*/ 460704 w 620918"/>
                <a:gd name="connsiteY18" fmla="*/ 350932 h 565323"/>
                <a:gd name="connsiteX19" fmla="*/ 432925 w 620918"/>
                <a:gd name="connsiteY19" fmla="*/ 405539 h 565323"/>
                <a:gd name="connsiteX20" fmla="*/ 542812 w 620918"/>
                <a:gd name="connsiteY20" fmla="*/ 405539 h 565323"/>
                <a:gd name="connsiteX21" fmla="*/ 620918 w 620918"/>
                <a:gd name="connsiteY21" fmla="*/ 483645 h 565323"/>
                <a:gd name="connsiteX22" fmla="*/ 620917 w 620918"/>
                <a:gd name="connsiteY22" fmla="*/ 483645 h 565323"/>
                <a:gd name="connsiteX23" fmla="*/ 542811 w 620918"/>
                <a:gd name="connsiteY23" fmla="*/ 561751 h 565323"/>
                <a:gd name="connsiteX24" fmla="*/ 327113 w 620918"/>
                <a:gd name="connsiteY24" fmla="*/ 561750 h 565323"/>
                <a:gd name="connsiteX25" fmla="*/ 298120 w 620918"/>
                <a:gd name="connsiteY25" fmla="*/ 565323 h 565323"/>
                <a:gd name="connsiteX26" fmla="*/ 268239 w 620918"/>
                <a:gd name="connsiteY26" fmla="*/ 557009 h 565323"/>
                <a:gd name="connsiteX27" fmla="*/ 268239 w 620918"/>
                <a:gd name="connsiteY27" fmla="*/ 557008 h 565323"/>
                <a:gd name="connsiteX28" fmla="*/ 234038 w 620918"/>
                <a:gd name="connsiteY28" fmla="*/ 451977 h 565323"/>
                <a:gd name="connsiteX29" fmla="*/ 276955 w 620918"/>
                <a:gd name="connsiteY29" fmla="*/ 367615 h 565323"/>
                <a:gd name="connsiteX30" fmla="*/ 187744 w 620918"/>
                <a:gd name="connsiteY30" fmla="*/ 367615 h 565323"/>
                <a:gd name="connsiteX31" fmla="*/ 115776 w 620918"/>
                <a:gd name="connsiteY31" fmla="*/ 319911 h 565323"/>
                <a:gd name="connsiteX32" fmla="*/ 114278 w 620918"/>
                <a:gd name="connsiteY32" fmla="*/ 312491 h 565323"/>
                <a:gd name="connsiteX33" fmla="*/ 105361 w 620918"/>
                <a:gd name="connsiteY33" fmla="*/ 301983 h 565323"/>
                <a:gd name="connsiteX34" fmla="*/ 112483 w 620918"/>
                <a:gd name="connsiteY34" fmla="*/ 215934 h 565323"/>
                <a:gd name="connsiteX35" fmla="*/ 159599 w 620918"/>
                <a:gd name="connsiteY35" fmla="*/ 156211 h 565323"/>
                <a:gd name="connsiteX36" fmla="*/ 78107 w 620918"/>
                <a:gd name="connsiteY36" fmla="*/ 156211 h 565323"/>
                <a:gd name="connsiteX37" fmla="*/ 6139 w 620918"/>
                <a:gd name="connsiteY37" fmla="*/ 108507 h 565323"/>
                <a:gd name="connsiteX38" fmla="*/ 0 w 620918"/>
                <a:gd name="connsiteY38" fmla="*/ 78105 h 565323"/>
                <a:gd name="connsiteX39" fmla="*/ 6138 w 620918"/>
                <a:gd name="connsiteY39" fmla="*/ 47704 h 565323"/>
                <a:gd name="connsiteX40" fmla="*/ 47705 w 620918"/>
                <a:gd name="connsiteY40" fmla="*/ 6138 h 565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20918" h="565323">
                  <a:moveTo>
                    <a:pt x="47705" y="6138"/>
                  </a:moveTo>
                  <a:cubicBezTo>
                    <a:pt x="57048" y="2186"/>
                    <a:pt x="67322" y="0"/>
                    <a:pt x="78107" y="0"/>
                  </a:cubicBezTo>
                  <a:lnTo>
                    <a:pt x="305024" y="0"/>
                  </a:lnTo>
                  <a:cubicBezTo>
                    <a:pt x="326592" y="0"/>
                    <a:pt x="346118" y="8742"/>
                    <a:pt x="360252" y="22877"/>
                  </a:cubicBezTo>
                  <a:lnTo>
                    <a:pt x="360978" y="23953"/>
                  </a:lnTo>
                  <a:lnTo>
                    <a:pt x="362726" y="24838"/>
                  </a:lnTo>
                  <a:lnTo>
                    <a:pt x="382793" y="48488"/>
                  </a:lnTo>
                  <a:cubicBezTo>
                    <a:pt x="397459" y="75160"/>
                    <a:pt x="395708" y="109136"/>
                    <a:pt x="375670" y="134536"/>
                  </a:cubicBezTo>
                  <a:lnTo>
                    <a:pt x="315028" y="211404"/>
                  </a:lnTo>
                  <a:lnTo>
                    <a:pt x="381405" y="211404"/>
                  </a:lnTo>
                  <a:lnTo>
                    <a:pt x="382359" y="210874"/>
                  </a:lnTo>
                  <a:cubicBezTo>
                    <a:pt x="391862" y="207780"/>
                    <a:pt x="401956" y="206498"/>
                    <a:pt x="412076" y="207212"/>
                  </a:cubicBezTo>
                  <a:lnTo>
                    <a:pt x="441956" y="215526"/>
                  </a:lnTo>
                  <a:lnTo>
                    <a:pt x="444309" y="217389"/>
                  </a:lnTo>
                  <a:lnTo>
                    <a:pt x="445063" y="217542"/>
                  </a:lnTo>
                  <a:cubicBezTo>
                    <a:pt x="473097" y="229399"/>
                    <a:pt x="492767" y="257157"/>
                    <a:pt x="492767" y="289510"/>
                  </a:cubicBezTo>
                  <a:lnTo>
                    <a:pt x="492766" y="289510"/>
                  </a:lnTo>
                  <a:cubicBezTo>
                    <a:pt x="492766" y="311078"/>
                    <a:pt x="484024" y="330605"/>
                    <a:pt x="469889" y="344739"/>
                  </a:cubicBezTo>
                  <a:lnTo>
                    <a:pt x="460704" y="350932"/>
                  </a:lnTo>
                  <a:lnTo>
                    <a:pt x="432925" y="405539"/>
                  </a:lnTo>
                  <a:lnTo>
                    <a:pt x="542812" y="405539"/>
                  </a:lnTo>
                  <a:cubicBezTo>
                    <a:pt x="585949" y="405539"/>
                    <a:pt x="620918" y="440508"/>
                    <a:pt x="620918" y="483645"/>
                  </a:cubicBezTo>
                  <a:lnTo>
                    <a:pt x="620917" y="483645"/>
                  </a:lnTo>
                  <a:cubicBezTo>
                    <a:pt x="620917" y="526782"/>
                    <a:pt x="585948" y="561751"/>
                    <a:pt x="542811" y="561751"/>
                  </a:cubicBezTo>
                  <a:lnTo>
                    <a:pt x="327113" y="561750"/>
                  </a:lnTo>
                  <a:lnTo>
                    <a:pt x="298120" y="565323"/>
                  </a:lnTo>
                  <a:cubicBezTo>
                    <a:pt x="287999" y="564609"/>
                    <a:pt x="277851" y="561898"/>
                    <a:pt x="268239" y="557009"/>
                  </a:cubicBezTo>
                  <a:lnTo>
                    <a:pt x="268239" y="557008"/>
                  </a:lnTo>
                  <a:cubicBezTo>
                    <a:pt x="229792" y="537449"/>
                    <a:pt x="214479" y="490425"/>
                    <a:pt x="234038" y="451977"/>
                  </a:cubicBezTo>
                  <a:lnTo>
                    <a:pt x="276955" y="367615"/>
                  </a:lnTo>
                  <a:lnTo>
                    <a:pt x="187744" y="367615"/>
                  </a:lnTo>
                  <a:cubicBezTo>
                    <a:pt x="155391" y="367615"/>
                    <a:pt x="127633" y="347945"/>
                    <a:pt x="115776" y="319911"/>
                  </a:cubicBezTo>
                  <a:lnTo>
                    <a:pt x="114278" y="312491"/>
                  </a:lnTo>
                  <a:lnTo>
                    <a:pt x="105361" y="301983"/>
                  </a:lnTo>
                  <a:cubicBezTo>
                    <a:pt x="90696" y="275310"/>
                    <a:pt x="92445" y="241334"/>
                    <a:pt x="112483" y="215934"/>
                  </a:cubicBezTo>
                  <a:lnTo>
                    <a:pt x="159599" y="156211"/>
                  </a:lnTo>
                  <a:lnTo>
                    <a:pt x="78107" y="156211"/>
                  </a:lnTo>
                  <a:cubicBezTo>
                    <a:pt x="45754" y="156212"/>
                    <a:pt x="17995" y="136541"/>
                    <a:pt x="6139" y="108507"/>
                  </a:cubicBezTo>
                  <a:lnTo>
                    <a:pt x="0" y="78105"/>
                  </a:lnTo>
                  <a:lnTo>
                    <a:pt x="6138" y="47704"/>
                  </a:lnTo>
                  <a:cubicBezTo>
                    <a:pt x="14044" y="29015"/>
                    <a:pt x="29016" y="14043"/>
                    <a:pt x="47705" y="6138"/>
                  </a:cubicBezTo>
                  <a:close/>
                </a:path>
              </a:pathLst>
            </a:custGeom>
            <a:solidFill>
              <a:srgbClr val="E30047"/>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Rectangle: Rounded Corners 46"/>
            <p:cNvSpPr/>
            <p:nvPr/>
          </p:nvSpPr>
          <p:spPr>
            <a:xfrm rot="5400000">
              <a:off x="11469671" y="6248923"/>
              <a:ext cx="383128" cy="156211"/>
            </a:xfrm>
            <a:prstGeom prst="roundRect">
              <a:avLst>
                <a:gd name="adj" fmla="val 50000"/>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ectangle 41"/>
          <p:cNvSpPr/>
          <p:nvPr/>
        </p:nvSpPr>
        <p:spPr>
          <a:xfrm>
            <a:off x="7153018" y="497435"/>
            <a:ext cx="3318192" cy="707886"/>
          </a:xfrm>
          <a:prstGeom prst="rect">
            <a:avLst/>
          </a:prstGeom>
        </p:spPr>
        <p:txBody>
          <a:bodyPr wrap="square">
            <a:spAutoFit/>
          </a:bodyPr>
          <a:lstStyle/>
          <a:p>
            <a:pPr algn="just"/>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Ghi</a:t>
            </a:r>
            <a:r>
              <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40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nhớ</a:t>
            </a:r>
            <a:endParaRPr lang="en-US" sz="40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80764" y="586497"/>
            <a:ext cx="825399" cy="615969"/>
          </a:xfrm>
          <a:prstGeom prst="rect">
            <a:avLst/>
          </a:prstGeom>
        </p:spPr>
      </p:pic>
      <p:sp>
        <p:nvSpPr>
          <p:cNvPr id="6" name="Rectangle 5"/>
          <p:cNvSpPr/>
          <p:nvPr/>
        </p:nvSpPr>
        <p:spPr>
          <a:xfrm>
            <a:off x="6517181" y="1873554"/>
            <a:ext cx="5110898" cy="3416320"/>
          </a:xfrm>
          <a:prstGeom prst="rect">
            <a:avLst/>
          </a:prstGeom>
        </p:spPr>
        <p:txBody>
          <a:bodyPr wrap="square">
            <a:spAutoFit/>
          </a:bodyPr>
          <a:lstStyle/>
          <a:p>
            <a:pPr algn="just"/>
            <a:r>
              <a:rPr lang="en-US" sz="2700" b="1" dirty="0">
                <a:solidFill>
                  <a:schemeClr val="bg1"/>
                </a:solidFill>
                <a:latin typeface="UTM Avo" panose="02040603050506020204" pitchFamily="18" charset="0"/>
              </a:rPr>
              <a:t>	Thành </a:t>
            </a:r>
            <a:r>
              <a:rPr lang="en-US" sz="2700" b="1" dirty="0" err="1">
                <a:solidFill>
                  <a:schemeClr val="bg1"/>
                </a:solidFill>
                <a:latin typeface="UTM Avo" panose="02040603050506020204" pitchFamily="18" charset="0"/>
              </a:rPr>
              <a:t>phố</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Hồ</a:t>
            </a:r>
            <a:r>
              <a:rPr lang="en-US" sz="2700" b="1" dirty="0">
                <a:solidFill>
                  <a:schemeClr val="bg1"/>
                </a:solidFill>
                <a:latin typeface="UTM Avo" panose="02040603050506020204" pitchFamily="18" charset="0"/>
              </a:rPr>
              <a:t> Chí Minh</a:t>
            </a:r>
            <a:r>
              <a:rPr lang="vi-VN" sz="2700" b="1" dirty="0">
                <a:solidFill>
                  <a:schemeClr val="bg1"/>
                </a:solidFill>
                <a:latin typeface="UTM Avo" panose="02040603050506020204" pitchFamily="18" charset="0"/>
              </a:rPr>
              <a:t> là đô thị lớn nhất nước ta nằm ở Đông Nam Bộ</a:t>
            </a:r>
            <a:r>
              <a:rPr lang="en-US" sz="2700" b="1" dirty="0">
                <a:solidFill>
                  <a:schemeClr val="bg1"/>
                </a:solidFill>
                <a:latin typeface="UTM Avo" panose="02040603050506020204" pitchFamily="18" charset="0"/>
              </a:rPr>
              <a:t>. </a:t>
            </a:r>
            <a:r>
              <a:rPr lang="vi-VN" sz="2700" b="1" dirty="0">
                <a:solidFill>
                  <a:schemeClr val="bg1"/>
                </a:solidFill>
                <a:latin typeface="UTM Avo" panose="02040603050506020204" pitchFamily="18" charset="0"/>
              </a:rPr>
              <a:t>Với lịch sử hơn 300 năm hình thành và phát triển, đ</a:t>
            </a:r>
            <a:r>
              <a:rPr lang="en-US" sz="2700" b="1" dirty="0" err="1">
                <a:solidFill>
                  <a:schemeClr val="bg1"/>
                </a:solidFill>
                <a:latin typeface="UTM Avo" panose="02040603050506020204" pitchFamily="18" charset="0"/>
              </a:rPr>
              <a:t>ây</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là</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trung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tâm</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công</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nghiệp</a:t>
            </a:r>
            <a:r>
              <a:rPr lang="vi-VN" sz="2700" b="1" dirty="0">
                <a:solidFill>
                  <a:schemeClr val="bg1"/>
                </a:solidFill>
                <a:latin typeface="UTM Avo" panose="02040603050506020204" pitchFamily="18" charset="0"/>
              </a:rPr>
              <a:t>, văn hóa và giáo dục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lớn</a:t>
            </a:r>
            <a:r>
              <a:rPr lang="vi-VN" sz="2700" b="1" dirty="0">
                <a:solidFill>
                  <a:schemeClr val="bg1"/>
                </a:solidFill>
                <a:latin typeface="UTM Avo" panose="02040603050506020204" pitchFamily="18" charset="0"/>
              </a:rPr>
              <a:t> bậc</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nhất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của</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đất</a:t>
            </a:r>
            <a:r>
              <a:rPr lang="en-US" sz="2700" b="1" dirty="0">
                <a:solidFill>
                  <a:schemeClr val="bg1"/>
                </a:solidFill>
                <a:latin typeface="UTM Avo" panose="02040603050506020204" pitchFamily="18" charset="0"/>
              </a:rPr>
              <a:t> </a:t>
            </a:r>
            <a:r>
              <a:rPr lang="en-US" sz="2700" b="1" dirty="0" err="1">
                <a:solidFill>
                  <a:schemeClr val="bg1"/>
                </a:solidFill>
                <a:latin typeface="UTM Avo" panose="02040603050506020204" pitchFamily="18" charset="0"/>
              </a:rPr>
              <a:t>nước</a:t>
            </a:r>
            <a:r>
              <a:rPr lang="en-US" sz="2700" b="1" dirty="0">
                <a:solidFill>
                  <a:schemeClr val="bg1"/>
                </a:solidFill>
                <a:latin typeface="UTM Avo" panose="02040603050506020204" pitchFamily="18" charset="0"/>
              </a:rPr>
              <a:t>. </a:t>
            </a:r>
          </a:p>
        </p:txBody>
      </p:sp>
    </p:spTree>
    <p:extLst>
      <p:ext uri="{BB962C8B-B14F-4D97-AF65-F5344CB8AC3E}">
        <p14:creationId xmlns:p14="http://schemas.microsoft.com/office/powerpoint/2010/main" val="29306109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22" presetClass="entr" presetSubtype="1"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500"/>
                                        <p:tgtEl>
                                          <p:spTgt spid="7"/>
                                        </p:tgtEl>
                                      </p:cBhvr>
                                    </p:animEffect>
                                  </p:childTnLst>
                                </p:cTn>
                              </p:par>
                            </p:childTnLst>
                          </p:cTn>
                        </p:par>
                        <p:par>
                          <p:cTn id="38" fill="hold">
                            <p:stCondLst>
                              <p:cond delay="3500"/>
                            </p:stCondLst>
                            <p:childTnLst>
                              <p:par>
                                <p:cTn id="39" presetID="14" presetClass="entr" presetSubtype="10" fill="hold" grpId="0"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randombar(horizontal)">
                                      <p:cBhvr>
                                        <p:cTn id="41" dur="500"/>
                                        <p:tgtEl>
                                          <p:spTgt spid="42"/>
                                        </p:tgtEl>
                                      </p:cBhvr>
                                    </p:animEffect>
                                  </p:childTnLst>
                                </p:cTn>
                              </p:par>
                              <p:par>
                                <p:cTn id="42" presetID="14" presetClass="entr" presetSubtype="10" fill="hold" nodeType="with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randombar(horizontal)">
                                      <p:cBhvr>
                                        <p:cTn id="44" dur="500"/>
                                        <p:tgtEl>
                                          <p:spTgt spid="44"/>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animEffect transition="in" filter="fade">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593428" y="1910162"/>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24755" y="3008673"/>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7622" y="100980"/>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65562" y="290180"/>
            <a:ext cx="7766352" cy="6126437"/>
          </a:xfrm>
          <a:prstGeom prst="rect">
            <a:avLst/>
          </a:prstGeom>
          <a:effectLst>
            <a:outerShdw blurRad="50800" dist="38100" dir="2700000" algn="tl" rotWithShape="0">
              <a:prstClr val="black">
                <a:alpha val="40000"/>
              </a:prstClr>
            </a:outerShdw>
          </a:effectLst>
        </p:spPr>
      </p:pic>
      <p:pic>
        <p:nvPicPr>
          <p:cNvPr id="88" name="Graphic 8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4679760" y="611676"/>
            <a:ext cx="571500" cy="571500"/>
          </a:xfrm>
          <a:prstGeom prst="rect">
            <a:avLst/>
          </a:prstGeom>
        </p:spPr>
      </p:pic>
      <p:grpSp>
        <p:nvGrpSpPr>
          <p:cNvPr id="29" name="Group 28"/>
          <p:cNvGrpSpPr/>
          <p:nvPr/>
        </p:nvGrpSpPr>
        <p:grpSpPr>
          <a:xfrm>
            <a:off x="2273336" y="1026459"/>
            <a:ext cx="1005751" cy="884566"/>
            <a:chOff x="687310" y="3031804"/>
            <a:chExt cx="1005751" cy="884566"/>
          </a:xfrm>
        </p:grpSpPr>
        <p:grpSp>
          <p:nvGrpSpPr>
            <p:cNvPr id="30" name="Group 29"/>
            <p:cNvGrpSpPr/>
            <p:nvPr/>
          </p:nvGrpSpPr>
          <p:grpSpPr>
            <a:xfrm rot="1808952">
              <a:off x="687310" y="3031804"/>
              <a:ext cx="1005751" cy="884566"/>
              <a:chOff x="9050236" y="5553074"/>
              <a:chExt cx="840050" cy="738831"/>
            </a:xfrm>
          </p:grpSpPr>
          <p:sp>
            <p:nvSpPr>
              <p:cNvPr id="35" name="Heart 3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art 3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Arc 30"/>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Oval 31"/>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7" name="Picture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0689737">
            <a:off x="-290769" y="4881065"/>
            <a:ext cx="2556838" cy="1908089"/>
          </a:xfrm>
          <a:prstGeom prst="rect">
            <a:avLst/>
          </a:prstGeom>
        </p:spPr>
      </p:pic>
      <p:pic>
        <p:nvPicPr>
          <p:cNvPr id="2" name="Picture 1">
            <a:extLst>
              <a:ext uri="{FF2B5EF4-FFF2-40B4-BE49-F238E27FC236}">
                <a16:creationId xmlns:a16="http://schemas.microsoft.com/office/drawing/2014/main" id="{89C296C2-2424-A65B-0561-2DEB5FA49841}"/>
              </a:ext>
            </a:extLst>
          </p:cNvPr>
          <p:cNvPicPr>
            <a:picLocks noChangeAspect="1"/>
          </p:cNvPicPr>
          <p:nvPr/>
        </p:nvPicPr>
        <p:blipFill>
          <a:blip r:embed="rId15"/>
          <a:stretch>
            <a:fillRect/>
          </a:stretch>
        </p:blipFill>
        <p:spPr>
          <a:xfrm>
            <a:off x="4165562" y="1200440"/>
            <a:ext cx="8241443" cy="5524672"/>
          </a:xfrm>
          <a:prstGeom prst="rect">
            <a:avLst/>
          </a:prstGeom>
        </p:spPr>
      </p:pic>
    </p:spTree>
    <p:extLst>
      <p:ext uri="{BB962C8B-B14F-4D97-AF65-F5344CB8AC3E}">
        <p14:creationId xmlns:p14="http://schemas.microsoft.com/office/powerpoint/2010/main" val="779810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29"/>
                                        </p:tgtEl>
                                        <p:attrNameLst>
                                          <p:attrName>style.visibility</p:attrName>
                                        </p:attrNameLst>
                                      </p:cBhvr>
                                      <p:to>
                                        <p:strVal val="visible"/>
                                      </p:to>
                                    </p:set>
                                    <p:anim calcmode="lin" valueType="num">
                                      <p:cBhvr>
                                        <p:cTn id="20" dur="1000" fill="hold"/>
                                        <p:tgtEl>
                                          <p:spTgt spid="29"/>
                                        </p:tgtEl>
                                        <p:attrNameLst>
                                          <p:attrName>ppt_w</p:attrName>
                                        </p:attrNameLst>
                                      </p:cBhvr>
                                      <p:tavLst>
                                        <p:tav tm="0">
                                          <p:val>
                                            <p:fltVal val="0"/>
                                          </p:val>
                                        </p:tav>
                                        <p:tav tm="100000">
                                          <p:val>
                                            <p:strVal val="#ppt_w"/>
                                          </p:val>
                                        </p:tav>
                                      </p:tavLst>
                                    </p:anim>
                                    <p:anim calcmode="lin" valueType="num">
                                      <p:cBhvr>
                                        <p:cTn id="21" dur="1000" fill="hold"/>
                                        <p:tgtEl>
                                          <p:spTgt spid="29"/>
                                        </p:tgtEl>
                                        <p:attrNameLst>
                                          <p:attrName>ppt_h</p:attrName>
                                        </p:attrNameLst>
                                      </p:cBhvr>
                                      <p:tavLst>
                                        <p:tav tm="0">
                                          <p:val>
                                            <p:fltVal val="0"/>
                                          </p:val>
                                        </p:tav>
                                        <p:tav tm="100000">
                                          <p:val>
                                            <p:strVal val="#ppt_h"/>
                                          </p:val>
                                        </p:tav>
                                      </p:tavLst>
                                    </p:anim>
                                    <p:anim calcmode="lin" valueType="num">
                                      <p:cBhvr>
                                        <p:cTn id="22" dur="1000" fill="hold"/>
                                        <p:tgtEl>
                                          <p:spTgt spid="29"/>
                                        </p:tgtEl>
                                        <p:attrNameLst>
                                          <p:attrName>style.rotation</p:attrName>
                                        </p:attrNameLst>
                                      </p:cBhvr>
                                      <p:tavLst>
                                        <p:tav tm="0">
                                          <p:val>
                                            <p:fltVal val="90"/>
                                          </p:val>
                                        </p:tav>
                                        <p:tav tm="100000">
                                          <p:val>
                                            <p:fltVal val="0"/>
                                          </p:val>
                                        </p:tav>
                                      </p:tavLst>
                                    </p:anim>
                                    <p:animEffect transition="in" filter="fade">
                                      <p:cBhvr>
                                        <p:cTn id="23" dur="1000"/>
                                        <p:tgtEl>
                                          <p:spTgt spid="29"/>
                                        </p:tgtEl>
                                      </p:cBhvr>
                                    </p:animEffect>
                                  </p:childTnLst>
                                </p:cTn>
                              </p:par>
                              <p:par>
                                <p:cTn id="24" presetID="31" presetClass="entr" presetSubtype="0" fill="hold" nodeType="with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p:cTn id="26" dur="1000" fill="hold"/>
                                        <p:tgtEl>
                                          <p:spTgt spid="37"/>
                                        </p:tgtEl>
                                        <p:attrNameLst>
                                          <p:attrName>ppt_w</p:attrName>
                                        </p:attrNameLst>
                                      </p:cBhvr>
                                      <p:tavLst>
                                        <p:tav tm="0">
                                          <p:val>
                                            <p:fltVal val="0"/>
                                          </p:val>
                                        </p:tav>
                                        <p:tav tm="100000">
                                          <p:val>
                                            <p:strVal val="#ppt_w"/>
                                          </p:val>
                                        </p:tav>
                                      </p:tavLst>
                                    </p:anim>
                                    <p:anim calcmode="lin" valueType="num">
                                      <p:cBhvr>
                                        <p:cTn id="27" dur="1000" fill="hold"/>
                                        <p:tgtEl>
                                          <p:spTgt spid="37"/>
                                        </p:tgtEl>
                                        <p:attrNameLst>
                                          <p:attrName>ppt_h</p:attrName>
                                        </p:attrNameLst>
                                      </p:cBhvr>
                                      <p:tavLst>
                                        <p:tav tm="0">
                                          <p:val>
                                            <p:fltVal val="0"/>
                                          </p:val>
                                        </p:tav>
                                        <p:tav tm="100000">
                                          <p:val>
                                            <p:strVal val="#ppt_h"/>
                                          </p:val>
                                        </p:tav>
                                      </p:tavLst>
                                    </p:anim>
                                    <p:anim calcmode="lin" valueType="num">
                                      <p:cBhvr>
                                        <p:cTn id="28" dur="1000" fill="hold"/>
                                        <p:tgtEl>
                                          <p:spTgt spid="37"/>
                                        </p:tgtEl>
                                        <p:attrNameLst>
                                          <p:attrName>style.rotation</p:attrName>
                                        </p:attrNameLst>
                                      </p:cBhvr>
                                      <p:tavLst>
                                        <p:tav tm="0">
                                          <p:val>
                                            <p:fltVal val="90"/>
                                          </p:val>
                                        </p:tav>
                                        <p:tav tm="100000">
                                          <p:val>
                                            <p:fltVal val="0"/>
                                          </p:val>
                                        </p:tav>
                                      </p:tavLst>
                                    </p:anim>
                                    <p:animEffect transition="in" filter="fade">
                                      <p:cBhvr>
                                        <p:cTn id="29" dur="1000"/>
                                        <p:tgtEl>
                                          <p:spTgt spid="37"/>
                                        </p:tgtEl>
                                      </p:cBhvr>
                                    </p:animEffect>
                                  </p:childTnLst>
                                </p:cTn>
                              </p:par>
                            </p:childTnLst>
                          </p:cTn>
                        </p:par>
                        <p:par>
                          <p:cTn id="30" fill="hold">
                            <p:stCondLst>
                              <p:cond delay="1500"/>
                            </p:stCondLst>
                            <p:childTnLst>
                              <p:par>
                                <p:cTn id="31" presetID="50" presetClass="entr" presetSubtype="0" decel="10000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1000" fill="hold"/>
                                        <p:tgtEl>
                                          <p:spTgt spid="16"/>
                                        </p:tgtEl>
                                        <p:attrNameLst>
                                          <p:attrName>ppt_w</p:attrName>
                                        </p:attrNameLst>
                                      </p:cBhvr>
                                      <p:tavLst>
                                        <p:tav tm="0">
                                          <p:val>
                                            <p:strVal val="#ppt_w+.3"/>
                                          </p:val>
                                        </p:tav>
                                        <p:tav tm="100000">
                                          <p:val>
                                            <p:strVal val="#ppt_w"/>
                                          </p:val>
                                        </p:tav>
                                      </p:tavLst>
                                    </p:anim>
                                    <p:anim calcmode="lin" valueType="num">
                                      <p:cBhvr>
                                        <p:cTn id="34" dur="1000" fill="hold"/>
                                        <p:tgtEl>
                                          <p:spTgt spid="16"/>
                                        </p:tgtEl>
                                        <p:attrNameLst>
                                          <p:attrName>ppt_h</p:attrName>
                                        </p:attrNameLst>
                                      </p:cBhvr>
                                      <p:tavLst>
                                        <p:tav tm="0">
                                          <p:val>
                                            <p:strVal val="#ppt_h"/>
                                          </p:val>
                                        </p:tav>
                                        <p:tav tm="100000">
                                          <p:val>
                                            <p:strVal val="#ppt_h"/>
                                          </p:val>
                                        </p:tav>
                                      </p:tavLst>
                                    </p:anim>
                                    <p:animEffect transition="in" filter="fade">
                                      <p:cBhvr>
                                        <p:cTn id="35" dur="1000"/>
                                        <p:tgtEl>
                                          <p:spTgt spid="16"/>
                                        </p:tgtEl>
                                      </p:cBhvr>
                                    </p:animEffect>
                                  </p:childTnLst>
                                </p:cTn>
                              </p:par>
                            </p:childTnLst>
                          </p:cTn>
                        </p:par>
                        <p:par>
                          <p:cTn id="36" fill="hold">
                            <p:stCondLst>
                              <p:cond delay="2500"/>
                            </p:stCondLst>
                            <p:childTnLst>
                              <p:par>
                                <p:cTn id="37" presetID="10" presetClass="entr" presetSubtype="0" repeatCount="indefinite" fill="hold" nodeType="afterEffect">
                                  <p:stCondLst>
                                    <p:cond delay="0"/>
                                  </p:stCondLst>
                                  <p:childTnLst>
                                    <p:set>
                                      <p:cBhvr>
                                        <p:cTn id="38" dur="1" fill="hold">
                                          <p:stCondLst>
                                            <p:cond delay="0"/>
                                          </p:stCondLst>
                                        </p:cTn>
                                        <p:tgtEl>
                                          <p:spTgt spid="88"/>
                                        </p:tgtEl>
                                        <p:attrNameLst>
                                          <p:attrName>style.visibility</p:attrName>
                                        </p:attrNameLst>
                                      </p:cBhvr>
                                      <p:to>
                                        <p:strVal val="visible"/>
                                      </p:to>
                                    </p:set>
                                    <p:animEffect transition="in" filter="fade">
                                      <p:cBhvr>
                                        <p:cTn id="39" dur="500"/>
                                        <p:tgtEl>
                                          <p:spTgt spid="88"/>
                                        </p:tgtEl>
                                      </p:cBhvr>
                                    </p:animEffect>
                                  </p:childTnLst>
                                </p:cTn>
                              </p:par>
                            </p:childTnLst>
                          </p:cTn>
                        </p:par>
                        <p:par>
                          <p:cTn id="40" fill="hold">
                            <p:stCondLst>
                              <p:cond delay="3000"/>
                            </p:stCondLst>
                            <p:childTnLst>
                              <p:par>
                                <p:cTn id="41" presetID="14" presetClass="entr" presetSubtype="10" fill="hold" nodeType="after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randombar(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UTM Avo" panose="02040603050506020204" pitchFamily="18" charset="0"/>
              </a:rPr>
              <a:t>1</a:t>
            </a:r>
            <a:r>
              <a:rPr lang="vi-VN" sz="2800" b="1" dirty="0">
                <a:latin typeface="UTM Avo" panose="02040603050506020204" pitchFamily="18" charset="0"/>
              </a:rPr>
              <a:t>. Lập và hoàn thiện bảng (theo gợi ý dưới đây) về những biểu hiện chứng tỏ Thành phố Hồ Chí Minh là một trung tâm kinh tế, văn hóa, giáo dục của đất nước.</a:t>
            </a:r>
            <a:endParaRPr lang="en-US" sz="2800" b="1" dirty="0">
              <a:latin typeface="UTM Avo" panose="02040603050506020204" pitchFamily="18" charset="0"/>
            </a:endParaRPr>
          </a:p>
        </p:txBody>
      </p:sp>
      <p:graphicFrame>
        <p:nvGraphicFramePr>
          <p:cNvPr id="6" name="Table 5">
            <a:extLst>
              <a:ext uri="{FF2B5EF4-FFF2-40B4-BE49-F238E27FC236}">
                <a16:creationId xmlns:a16="http://schemas.microsoft.com/office/drawing/2014/main" id="{8A0F92C1-B607-26D5-1BC1-7ACE0B98E7F8}"/>
              </a:ext>
            </a:extLst>
          </p:cNvPr>
          <p:cNvGraphicFramePr>
            <a:graphicFrameLocks noGrp="1"/>
          </p:cNvGraphicFramePr>
          <p:nvPr>
            <p:extLst>
              <p:ext uri="{D42A27DB-BD31-4B8C-83A1-F6EECF244321}">
                <p14:modId xmlns:p14="http://schemas.microsoft.com/office/powerpoint/2010/main" val="839037671"/>
              </p:ext>
            </p:extLst>
          </p:nvPr>
        </p:nvGraphicFramePr>
        <p:xfrm>
          <a:off x="295745" y="2268014"/>
          <a:ext cx="11572449" cy="4243292"/>
        </p:xfrm>
        <a:graphic>
          <a:graphicData uri="http://schemas.openxmlformats.org/drawingml/2006/table">
            <a:tbl>
              <a:tblPr firstRow="1" bandRow="1">
                <a:tableStyleId>{00A15C55-8517-42AA-B614-E9B94910E393}</a:tableStyleId>
              </a:tblPr>
              <a:tblGrid>
                <a:gridCol w="1256768">
                  <a:extLst>
                    <a:ext uri="{9D8B030D-6E8A-4147-A177-3AD203B41FA5}">
                      <a16:colId xmlns:a16="http://schemas.microsoft.com/office/drawing/2014/main" val="3033807633"/>
                    </a:ext>
                  </a:extLst>
                </a:gridCol>
                <a:gridCol w="2946805">
                  <a:extLst>
                    <a:ext uri="{9D8B030D-6E8A-4147-A177-3AD203B41FA5}">
                      <a16:colId xmlns:a16="http://schemas.microsoft.com/office/drawing/2014/main" val="2942060405"/>
                    </a:ext>
                  </a:extLst>
                </a:gridCol>
                <a:gridCol w="7368876">
                  <a:extLst>
                    <a:ext uri="{9D8B030D-6E8A-4147-A177-3AD203B41FA5}">
                      <a16:colId xmlns:a16="http://schemas.microsoft.com/office/drawing/2014/main" val="4205307852"/>
                    </a:ext>
                  </a:extLst>
                </a:gridCol>
              </a:tblGrid>
              <a:tr h="1060823">
                <a:tc>
                  <a:txBody>
                    <a:bodyPr/>
                    <a:lstStyle/>
                    <a:p>
                      <a:pPr algn="ctr"/>
                      <a:r>
                        <a:rPr lang="vi-VN" sz="3200" dirty="0">
                          <a:solidFill>
                            <a:schemeClr val="tx1"/>
                          </a:solidFill>
                        </a:rPr>
                        <a:t>TT</a:t>
                      </a:r>
                      <a:endParaRPr lang="en-US" sz="3200" dirty="0">
                        <a:solidFill>
                          <a:schemeClr val="tx1"/>
                        </a:solidFill>
                      </a:endParaRPr>
                    </a:p>
                  </a:txBody>
                  <a:tcPr anchor="ctr"/>
                </a:tc>
                <a:tc>
                  <a:txBody>
                    <a:bodyPr/>
                    <a:lstStyle/>
                    <a:p>
                      <a:pPr algn="ctr"/>
                      <a:r>
                        <a:rPr lang="vi-VN" sz="3200" dirty="0">
                          <a:solidFill>
                            <a:schemeClr val="tx1"/>
                          </a:solidFill>
                        </a:rPr>
                        <a:t>Lĩnh vực</a:t>
                      </a:r>
                      <a:endParaRPr lang="en-US" sz="3200" dirty="0">
                        <a:solidFill>
                          <a:schemeClr val="tx1"/>
                        </a:solidFill>
                      </a:endParaRPr>
                    </a:p>
                  </a:txBody>
                  <a:tcPr anchor="ctr"/>
                </a:tc>
                <a:tc>
                  <a:txBody>
                    <a:bodyPr/>
                    <a:lstStyle/>
                    <a:p>
                      <a:pPr algn="ctr"/>
                      <a:r>
                        <a:rPr lang="vi-VN" sz="3200" dirty="0">
                          <a:solidFill>
                            <a:schemeClr val="tx1"/>
                          </a:solidFill>
                        </a:rPr>
                        <a:t>Biểu hiện</a:t>
                      </a:r>
                      <a:endParaRPr lang="en-US" sz="3200" dirty="0">
                        <a:solidFill>
                          <a:schemeClr val="tx1"/>
                        </a:solidFill>
                      </a:endParaRPr>
                    </a:p>
                  </a:txBody>
                  <a:tcPr anchor="ctr"/>
                </a:tc>
                <a:extLst>
                  <a:ext uri="{0D108BD9-81ED-4DB2-BD59-A6C34878D82A}">
                    <a16:rowId xmlns:a16="http://schemas.microsoft.com/office/drawing/2014/main" val="1420510948"/>
                  </a:ext>
                </a:extLst>
              </a:tr>
              <a:tr h="1060823">
                <a:tc>
                  <a:txBody>
                    <a:bodyPr/>
                    <a:lstStyle/>
                    <a:p>
                      <a:pPr algn="ctr"/>
                      <a:r>
                        <a:rPr lang="vi-VN" sz="3200" dirty="0">
                          <a:solidFill>
                            <a:schemeClr val="tx1"/>
                          </a:solidFill>
                        </a:rPr>
                        <a:t>1</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Kinh tế</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846787592"/>
                  </a:ext>
                </a:extLst>
              </a:tr>
              <a:tr h="1060823">
                <a:tc>
                  <a:txBody>
                    <a:bodyPr/>
                    <a:lstStyle/>
                    <a:p>
                      <a:pPr algn="ctr"/>
                      <a:r>
                        <a:rPr lang="vi-VN" sz="3200" dirty="0">
                          <a:solidFill>
                            <a:schemeClr val="tx1"/>
                          </a:solidFill>
                        </a:rPr>
                        <a:t>2</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Văn hóa </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1678606971"/>
                  </a:ext>
                </a:extLst>
              </a:tr>
              <a:tr h="1060823">
                <a:tc>
                  <a:txBody>
                    <a:bodyPr/>
                    <a:lstStyle/>
                    <a:p>
                      <a:pPr algn="ctr"/>
                      <a:r>
                        <a:rPr lang="vi-VN" sz="3200" dirty="0">
                          <a:solidFill>
                            <a:schemeClr val="tx1"/>
                          </a:solidFill>
                        </a:rPr>
                        <a:t>3</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Giáo dục</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794169456"/>
                  </a:ext>
                </a:extLst>
              </a:tr>
            </a:tbl>
          </a:graphicData>
        </a:graphic>
      </p:graphicFrame>
      <p:pic>
        <p:nvPicPr>
          <p:cNvPr id="8" name="Picture 7" descr="A cartoon of a child writing on a book at a desk&#10;&#10;Description automatically generated">
            <a:extLst>
              <a:ext uri="{FF2B5EF4-FFF2-40B4-BE49-F238E27FC236}">
                <a16:creationId xmlns:a16="http://schemas.microsoft.com/office/drawing/2014/main" id="{A173CFE1-0A4F-0933-2F69-6F476714111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20615" y="3473793"/>
            <a:ext cx="3388736" cy="3412991"/>
          </a:xfrm>
          <a:prstGeom prst="rect">
            <a:avLst/>
          </a:prstGeom>
        </p:spPr>
      </p:pic>
    </p:spTree>
    <p:extLst>
      <p:ext uri="{BB962C8B-B14F-4D97-AF65-F5344CB8AC3E}">
        <p14:creationId xmlns:p14="http://schemas.microsoft.com/office/powerpoint/2010/main" val="2405327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1000"/>
                                        <p:tgtEl>
                                          <p:spTgt spid="8"/>
                                        </p:tgtEl>
                                      </p:cBhvr>
                                    </p:animEffect>
                                    <p:anim calcmode="lin" valueType="num">
                                      <p:cBhvr>
                                        <p:cTn id="45" dur="1000" fill="hold"/>
                                        <p:tgtEl>
                                          <p:spTgt spid="8"/>
                                        </p:tgtEl>
                                        <p:attrNameLst>
                                          <p:attrName>ppt_x</p:attrName>
                                        </p:attrNameLst>
                                      </p:cBhvr>
                                      <p:tavLst>
                                        <p:tav tm="0">
                                          <p:val>
                                            <p:strVal val="#ppt_x"/>
                                          </p:val>
                                        </p:tav>
                                        <p:tav tm="100000">
                                          <p:val>
                                            <p:strVal val="#ppt_x"/>
                                          </p:val>
                                        </p:tav>
                                      </p:tavLst>
                                    </p:anim>
                                    <p:anim calcmode="lin" valueType="num">
                                      <p:cBhvr>
                                        <p:cTn id="4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latin typeface="UTM Avo" panose="02040603050506020204" pitchFamily="18" charset="0"/>
              </a:rPr>
              <a:t>1. Lập và hoàn thiện bảng (theo gợi ý dưới đây) về những biểu hiện chứng tỏ Thành phố Hồ Chí Minh là một trung tâm kinh tế, văn hóa, giáo dục của đất nước.</a:t>
            </a:r>
            <a:endParaRPr lang="en-US" sz="2800" b="1" dirty="0">
              <a:latin typeface="UTM Avo" panose="02040603050506020204" pitchFamily="18" charset="0"/>
            </a:endParaRPr>
          </a:p>
        </p:txBody>
      </p:sp>
      <p:graphicFrame>
        <p:nvGraphicFramePr>
          <p:cNvPr id="6" name="Table 5">
            <a:extLst>
              <a:ext uri="{FF2B5EF4-FFF2-40B4-BE49-F238E27FC236}">
                <a16:creationId xmlns:a16="http://schemas.microsoft.com/office/drawing/2014/main" id="{8A0F92C1-B607-26D5-1BC1-7ACE0B98E7F8}"/>
              </a:ext>
            </a:extLst>
          </p:cNvPr>
          <p:cNvGraphicFramePr>
            <a:graphicFrameLocks noGrp="1"/>
          </p:cNvGraphicFramePr>
          <p:nvPr>
            <p:extLst>
              <p:ext uri="{D42A27DB-BD31-4B8C-83A1-F6EECF244321}">
                <p14:modId xmlns:p14="http://schemas.microsoft.com/office/powerpoint/2010/main" val="3577709435"/>
              </p:ext>
            </p:extLst>
          </p:nvPr>
        </p:nvGraphicFramePr>
        <p:xfrm>
          <a:off x="295746" y="2268013"/>
          <a:ext cx="11572448" cy="4473815"/>
        </p:xfrm>
        <a:graphic>
          <a:graphicData uri="http://schemas.openxmlformats.org/drawingml/2006/table">
            <a:tbl>
              <a:tblPr firstRow="1" bandRow="1">
                <a:tableStyleId>{00A15C55-8517-42AA-B614-E9B94910E393}</a:tableStyleId>
              </a:tblPr>
              <a:tblGrid>
                <a:gridCol w="1002113">
                  <a:extLst>
                    <a:ext uri="{9D8B030D-6E8A-4147-A177-3AD203B41FA5}">
                      <a16:colId xmlns:a16="http://schemas.microsoft.com/office/drawing/2014/main" val="3033807633"/>
                    </a:ext>
                  </a:extLst>
                </a:gridCol>
                <a:gridCol w="2330245">
                  <a:extLst>
                    <a:ext uri="{9D8B030D-6E8A-4147-A177-3AD203B41FA5}">
                      <a16:colId xmlns:a16="http://schemas.microsoft.com/office/drawing/2014/main" val="2942060405"/>
                    </a:ext>
                  </a:extLst>
                </a:gridCol>
                <a:gridCol w="8240090">
                  <a:extLst>
                    <a:ext uri="{9D8B030D-6E8A-4147-A177-3AD203B41FA5}">
                      <a16:colId xmlns:a16="http://schemas.microsoft.com/office/drawing/2014/main" val="4205307852"/>
                    </a:ext>
                  </a:extLst>
                </a:gridCol>
              </a:tblGrid>
              <a:tr h="736156">
                <a:tc>
                  <a:txBody>
                    <a:bodyPr/>
                    <a:lstStyle/>
                    <a:p>
                      <a:pPr algn="ctr"/>
                      <a:r>
                        <a:rPr lang="vi-VN" sz="3200" dirty="0">
                          <a:solidFill>
                            <a:schemeClr val="tx1"/>
                          </a:solidFill>
                        </a:rPr>
                        <a:t>TT</a:t>
                      </a:r>
                      <a:endParaRPr lang="en-US" sz="3200" dirty="0">
                        <a:solidFill>
                          <a:schemeClr val="tx1"/>
                        </a:solidFill>
                      </a:endParaRPr>
                    </a:p>
                  </a:txBody>
                  <a:tcPr anchor="ctr"/>
                </a:tc>
                <a:tc>
                  <a:txBody>
                    <a:bodyPr/>
                    <a:lstStyle/>
                    <a:p>
                      <a:pPr algn="ctr"/>
                      <a:r>
                        <a:rPr lang="vi-VN" sz="3200" dirty="0">
                          <a:solidFill>
                            <a:schemeClr val="tx1"/>
                          </a:solidFill>
                        </a:rPr>
                        <a:t>Lĩnh vực</a:t>
                      </a:r>
                      <a:endParaRPr lang="en-US" sz="3200" dirty="0">
                        <a:solidFill>
                          <a:schemeClr val="tx1"/>
                        </a:solidFill>
                      </a:endParaRPr>
                    </a:p>
                  </a:txBody>
                  <a:tcPr anchor="ctr"/>
                </a:tc>
                <a:tc>
                  <a:txBody>
                    <a:bodyPr/>
                    <a:lstStyle/>
                    <a:p>
                      <a:pPr algn="ctr"/>
                      <a:r>
                        <a:rPr lang="vi-VN" sz="3200" dirty="0">
                          <a:solidFill>
                            <a:schemeClr val="tx1"/>
                          </a:solidFill>
                        </a:rPr>
                        <a:t>Biểu hiện</a:t>
                      </a:r>
                      <a:endParaRPr lang="en-US" sz="3200" dirty="0">
                        <a:solidFill>
                          <a:schemeClr val="tx1"/>
                        </a:solidFill>
                      </a:endParaRPr>
                    </a:p>
                  </a:txBody>
                  <a:tcPr anchor="ctr"/>
                </a:tc>
                <a:extLst>
                  <a:ext uri="{0D108BD9-81ED-4DB2-BD59-A6C34878D82A}">
                    <a16:rowId xmlns:a16="http://schemas.microsoft.com/office/drawing/2014/main" val="1420510948"/>
                  </a:ext>
                </a:extLst>
              </a:tr>
              <a:tr h="1371186">
                <a:tc>
                  <a:txBody>
                    <a:bodyPr/>
                    <a:lstStyle/>
                    <a:p>
                      <a:pPr algn="ctr"/>
                      <a:r>
                        <a:rPr lang="vi-VN" sz="3200" dirty="0">
                          <a:solidFill>
                            <a:schemeClr val="tx1"/>
                          </a:solidFill>
                        </a:rPr>
                        <a:t>1</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Kinh tế</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846787592"/>
                  </a:ext>
                </a:extLst>
              </a:tr>
              <a:tr h="963561">
                <a:tc>
                  <a:txBody>
                    <a:bodyPr/>
                    <a:lstStyle/>
                    <a:p>
                      <a:pPr algn="ctr"/>
                      <a:r>
                        <a:rPr lang="vi-VN" sz="3200" dirty="0">
                          <a:solidFill>
                            <a:schemeClr val="tx1"/>
                          </a:solidFill>
                        </a:rPr>
                        <a:t>2</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Văn hóa </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1678606971"/>
                  </a:ext>
                </a:extLst>
              </a:tr>
              <a:tr h="1402912">
                <a:tc>
                  <a:txBody>
                    <a:bodyPr/>
                    <a:lstStyle/>
                    <a:p>
                      <a:pPr algn="ctr"/>
                      <a:r>
                        <a:rPr lang="vi-VN" sz="3200" dirty="0">
                          <a:solidFill>
                            <a:schemeClr val="tx1"/>
                          </a:solidFill>
                        </a:rPr>
                        <a:t>3</a:t>
                      </a:r>
                      <a:endParaRPr lang="en-US" sz="3200" dirty="0">
                        <a:solidFill>
                          <a:schemeClr val="tx1"/>
                        </a:solidFill>
                      </a:endParaRPr>
                    </a:p>
                  </a:txBody>
                  <a:tcPr anchor="ctr">
                    <a:solidFill>
                      <a:schemeClr val="accent4">
                        <a:lumMod val="60000"/>
                        <a:lumOff val="40000"/>
                      </a:schemeClr>
                    </a:solidFill>
                  </a:tcPr>
                </a:tc>
                <a:tc>
                  <a:txBody>
                    <a:bodyPr/>
                    <a:lstStyle/>
                    <a:p>
                      <a:pPr algn="ctr"/>
                      <a:r>
                        <a:rPr lang="vi-VN" sz="3200" dirty="0">
                          <a:solidFill>
                            <a:schemeClr val="tx1"/>
                          </a:solidFill>
                        </a:rPr>
                        <a:t>Giáo dục</a:t>
                      </a:r>
                      <a:endParaRPr lang="en-US" sz="3200" dirty="0">
                        <a:solidFill>
                          <a:schemeClr val="tx1"/>
                        </a:solidFill>
                      </a:endParaRPr>
                    </a:p>
                  </a:txBody>
                  <a:tcPr anchor="ctr">
                    <a:solidFill>
                      <a:schemeClr val="accent4">
                        <a:lumMod val="20000"/>
                        <a:lumOff val="80000"/>
                      </a:schemeClr>
                    </a:solidFill>
                  </a:tcPr>
                </a:tc>
                <a:tc>
                  <a:txBody>
                    <a:bodyPr/>
                    <a:lstStyle/>
                    <a:p>
                      <a:pPr algn="ctr"/>
                      <a:endParaRPr lang="en-US" sz="3200" dirty="0">
                        <a:solidFill>
                          <a:schemeClr val="tx1"/>
                        </a:solidFill>
                      </a:endParaRPr>
                    </a:p>
                  </a:txBody>
                  <a:tcPr anchor="ctr">
                    <a:solidFill>
                      <a:schemeClr val="accent4">
                        <a:lumMod val="60000"/>
                        <a:lumOff val="40000"/>
                      </a:schemeClr>
                    </a:solidFill>
                  </a:tcPr>
                </a:tc>
                <a:extLst>
                  <a:ext uri="{0D108BD9-81ED-4DB2-BD59-A6C34878D82A}">
                    <a16:rowId xmlns:a16="http://schemas.microsoft.com/office/drawing/2014/main" val="2794169456"/>
                  </a:ext>
                </a:extLst>
              </a:tr>
            </a:tbl>
          </a:graphicData>
        </a:graphic>
      </p:graphicFrame>
      <p:sp>
        <p:nvSpPr>
          <p:cNvPr id="7" name="TextBox 6">
            <a:extLst>
              <a:ext uri="{FF2B5EF4-FFF2-40B4-BE49-F238E27FC236}">
                <a16:creationId xmlns:a16="http://schemas.microsoft.com/office/drawing/2014/main" id="{B4138AFD-D1D5-C6E7-C2A6-9F2718FD07BB}"/>
              </a:ext>
            </a:extLst>
          </p:cNvPr>
          <p:cNvSpPr txBox="1"/>
          <p:nvPr/>
        </p:nvSpPr>
        <p:spPr>
          <a:xfrm>
            <a:off x="3652550" y="3066003"/>
            <a:ext cx="8215643" cy="1284069"/>
          </a:xfrm>
          <a:prstGeom prst="rect">
            <a:avLst/>
          </a:prstGeom>
          <a:noFill/>
        </p:spPr>
        <p:txBody>
          <a:bodyPr wrap="square" rtlCol="0">
            <a:spAutoFit/>
          </a:bodyPr>
          <a:lstStyle/>
          <a:p>
            <a:pPr algn="just">
              <a:lnSpc>
                <a:spcPct val="80000"/>
              </a:lnSpc>
            </a:pPr>
            <a:r>
              <a:rPr lang="en-US" sz="3200" dirty="0">
                <a:solidFill>
                  <a:srgbClr val="002060"/>
                </a:solidFill>
              </a:rPr>
              <a:t>- </a:t>
            </a:r>
            <a:r>
              <a:rPr lang="en-US" sz="3200" dirty="0" err="1">
                <a:solidFill>
                  <a:srgbClr val="002060"/>
                </a:solidFill>
              </a:rPr>
              <a:t>Tập</a:t>
            </a:r>
            <a:r>
              <a:rPr lang="en-US" sz="3200" dirty="0">
                <a:solidFill>
                  <a:srgbClr val="002060"/>
                </a:solidFill>
              </a:rPr>
              <a:t> </a:t>
            </a:r>
            <a:r>
              <a:rPr lang="en-US" sz="3200" dirty="0" err="1">
                <a:solidFill>
                  <a:srgbClr val="002060"/>
                </a:solidFill>
              </a:rPr>
              <a:t>trung</a:t>
            </a:r>
            <a:r>
              <a:rPr lang="en-US" sz="3200" dirty="0">
                <a:solidFill>
                  <a:srgbClr val="002060"/>
                </a:solidFill>
              </a:rPr>
              <a:t> </a:t>
            </a:r>
            <a:r>
              <a:rPr lang="en-US" sz="3200" dirty="0" err="1">
                <a:solidFill>
                  <a:srgbClr val="002060"/>
                </a:solidFill>
              </a:rPr>
              <a:t>rất</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khu</a:t>
            </a:r>
            <a:r>
              <a:rPr lang="en-US" sz="3200" dirty="0">
                <a:solidFill>
                  <a:srgbClr val="002060"/>
                </a:solidFill>
              </a:rPr>
              <a:t> </a:t>
            </a:r>
            <a:r>
              <a:rPr lang="en-US" sz="3200" dirty="0" err="1">
                <a:solidFill>
                  <a:srgbClr val="002060"/>
                </a:solidFill>
              </a:rPr>
              <a:t>công</a:t>
            </a:r>
            <a:r>
              <a:rPr lang="en-US" sz="3200" dirty="0">
                <a:solidFill>
                  <a:srgbClr val="002060"/>
                </a:solidFill>
              </a:rPr>
              <a:t> </a:t>
            </a:r>
            <a:r>
              <a:rPr lang="en-US" sz="3200" dirty="0" err="1">
                <a:solidFill>
                  <a:srgbClr val="002060"/>
                </a:solidFill>
              </a:rPr>
              <a:t>nghiệp</a:t>
            </a:r>
            <a:r>
              <a:rPr lang="en-US" sz="3200" dirty="0">
                <a:solidFill>
                  <a:srgbClr val="002060"/>
                </a:solidFill>
              </a:rPr>
              <a:t> </a:t>
            </a:r>
            <a:r>
              <a:rPr lang="en-US" sz="3200" dirty="0" err="1">
                <a:solidFill>
                  <a:srgbClr val="002060"/>
                </a:solidFill>
              </a:rPr>
              <a:t>lớn</a:t>
            </a:r>
            <a:r>
              <a:rPr lang="en-US" sz="3200" dirty="0">
                <a:solidFill>
                  <a:srgbClr val="002060"/>
                </a:solidFill>
              </a:rPr>
              <a:t>, </a:t>
            </a:r>
            <a:r>
              <a:rPr lang="en-US" sz="3200" dirty="0" err="1">
                <a:solidFill>
                  <a:srgbClr val="002060"/>
                </a:solidFill>
              </a:rPr>
              <a:t>khu</a:t>
            </a:r>
            <a:r>
              <a:rPr lang="en-US" sz="3200" dirty="0">
                <a:solidFill>
                  <a:srgbClr val="002060"/>
                </a:solidFill>
              </a:rPr>
              <a:t> </a:t>
            </a:r>
            <a:r>
              <a:rPr lang="en-US" sz="3200" dirty="0" err="1">
                <a:solidFill>
                  <a:srgbClr val="002060"/>
                </a:solidFill>
              </a:rPr>
              <a:t>công</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cao</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ngân</a:t>
            </a:r>
            <a:r>
              <a:rPr lang="en-US" sz="3200" dirty="0">
                <a:solidFill>
                  <a:srgbClr val="002060"/>
                </a:solidFill>
              </a:rPr>
              <a:t> </a:t>
            </a:r>
            <a:r>
              <a:rPr lang="en-US" sz="3200" dirty="0" err="1">
                <a:solidFill>
                  <a:srgbClr val="002060"/>
                </a:solidFill>
              </a:rPr>
              <a:t>hàng</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trung</a:t>
            </a:r>
            <a:r>
              <a:rPr lang="en-US" sz="3200" dirty="0">
                <a:solidFill>
                  <a:srgbClr val="002060"/>
                </a:solidFill>
              </a:rPr>
              <a:t> </a:t>
            </a:r>
            <a:r>
              <a:rPr lang="en-US" sz="3200" dirty="0" err="1">
                <a:solidFill>
                  <a:srgbClr val="002060"/>
                </a:solidFill>
              </a:rPr>
              <a:t>tâm</a:t>
            </a:r>
            <a:r>
              <a:rPr lang="en-US" sz="3200" dirty="0">
                <a:solidFill>
                  <a:srgbClr val="002060"/>
                </a:solidFill>
              </a:rPr>
              <a:t> </a:t>
            </a:r>
            <a:r>
              <a:rPr lang="en-US" sz="3200" dirty="0" err="1">
                <a:solidFill>
                  <a:srgbClr val="002060"/>
                </a:solidFill>
              </a:rPr>
              <a:t>tài</a:t>
            </a:r>
            <a:r>
              <a:rPr lang="en-US" sz="3200" dirty="0">
                <a:solidFill>
                  <a:srgbClr val="002060"/>
                </a:solidFill>
              </a:rPr>
              <a:t> </a:t>
            </a:r>
            <a:r>
              <a:rPr lang="en-US" sz="3200" dirty="0" err="1">
                <a:solidFill>
                  <a:srgbClr val="002060"/>
                </a:solidFill>
              </a:rPr>
              <a:t>chính</a:t>
            </a:r>
            <a:r>
              <a:rPr lang="en-US" sz="3200" dirty="0">
                <a:solidFill>
                  <a:srgbClr val="002060"/>
                </a:solidFill>
              </a:rPr>
              <a:t> </a:t>
            </a:r>
            <a:r>
              <a:rPr lang="en-US" sz="3200" dirty="0" err="1">
                <a:solidFill>
                  <a:srgbClr val="002060"/>
                </a:solidFill>
              </a:rPr>
              <a:t>lớn</a:t>
            </a:r>
            <a:r>
              <a:rPr lang="en-US" sz="3200" dirty="0">
                <a:solidFill>
                  <a:srgbClr val="002060"/>
                </a:solidFill>
              </a:rPr>
              <a:t>,…</a:t>
            </a:r>
          </a:p>
        </p:txBody>
      </p:sp>
      <p:sp>
        <p:nvSpPr>
          <p:cNvPr id="9" name="TextBox 8">
            <a:extLst>
              <a:ext uri="{FF2B5EF4-FFF2-40B4-BE49-F238E27FC236}">
                <a16:creationId xmlns:a16="http://schemas.microsoft.com/office/drawing/2014/main" id="{E9319114-FFB3-8866-5588-09ABD7B38037}"/>
              </a:ext>
            </a:extLst>
          </p:cNvPr>
          <p:cNvSpPr txBox="1"/>
          <p:nvPr/>
        </p:nvSpPr>
        <p:spPr>
          <a:xfrm>
            <a:off x="3725537" y="4468950"/>
            <a:ext cx="8037444" cy="886909"/>
          </a:xfrm>
          <a:prstGeom prst="rect">
            <a:avLst/>
          </a:prstGeom>
          <a:noFill/>
        </p:spPr>
        <p:txBody>
          <a:bodyPr wrap="square" rtlCol="0">
            <a:spAutoFit/>
          </a:bodyPr>
          <a:lstStyle/>
          <a:p>
            <a:pPr algn="just">
              <a:lnSpc>
                <a:spcPct val="80000"/>
              </a:lnSpc>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Có nhiều di tích lịch sử - văn hóa, bảo tàng và các khu vui chơi giải trí lớn,…</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A024400F-50B5-DE7B-DBAC-489DD5484BEC}"/>
              </a:ext>
            </a:extLst>
          </p:cNvPr>
          <p:cNvSpPr txBox="1"/>
          <p:nvPr/>
        </p:nvSpPr>
        <p:spPr>
          <a:xfrm>
            <a:off x="3682046" y="5421647"/>
            <a:ext cx="8037444" cy="1284069"/>
          </a:xfrm>
          <a:prstGeom prst="rect">
            <a:avLst/>
          </a:prstGeom>
          <a:noFill/>
        </p:spPr>
        <p:txBody>
          <a:bodyPr wrap="square" rtlCol="0">
            <a:spAutoFit/>
          </a:bodyPr>
          <a:lstStyle/>
          <a:p>
            <a:pPr algn="just">
              <a:lnSpc>
                <a:spcPct val="80000"/>
              </a:lnSpc>
            </a:pPr>
            <a:r>
              <a:rPr lang="vi-VN" sz="3200" dirty="0">
                <a:solidFill>
                  <a:srgbClr val="002060"/>
                </a:solidFill>
                <a:latin typeface="Calibri" panose="020F0502020204030204" pitchFamily="34" charset="0"/>
                <a:ea typeface="Calibri" panose="020F0502020204030204" pitchFamily="34" charset="0"/>
                <a:cs typeface="Calibri" panose="020F0502020204030204" pitchFamily="34" charset="0"/>
              </a:rPr>
              <a:t>- Là một trong hai trung tâm giáo dục, khoa học và công nghệ lớn của đất nước với nhiều trường đại học và viện nghiên cứu,...</a:t>
            </a:r>
            <a:endParaRPr lang="en-US" sz="320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946944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par>
                                <p:cTn id="35" presetID="14" presetClass="entr" presetSubtype="1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randombar(horizont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500" fill="hold"/>
                                        <p:tgtEl>
                                          <p:spTgt spid="7"/>
                                        </p:tgtEl>
                                        <p:attrNameLst>
                                          <p:attrName>ppt_w</p:attrName>
                                        </p:attrNameLst>
                                      </p:cBhvr>
                                      <p:tavLst>
                                        <p:tav tm="0">
                                          <p:val>
                                            <p:fltVal val="0"/>
                                          </p:val>
                                        </p:tav>
                                        <p:tav tm="100000">
                                          <p:val>
                                            <p:strVal val="#ppt_w"/>
                                          </p:val>
                                        </p:tav>
                                      </p:tavLst>
                                    </p:anim>
                                    <p:anim calcmode="lin" valueType="num">
                                      <p:cBhvr>
                                        <p:cTn id="43" dur="500" fill="hold"/>
                                        <p:tgtEl>
                                          <p:spTgt spid="7"/>
                                        </p:tgtEl>
                                        <p:attrNameLst>
                                          <p:attrName>ppt_h</p:attrName>
                                        </p:attrNameLst>
                                      </p:cBhvr>
                                      <p:tavLst>
                                        <p:tav tm="0">
                                          <p:val>
                                            <p:fltVal val="0"/>
                                          </p:val>
                                        </p:tav>
                                        <p:tav tm="100000">
                                          <p:val>
                                            <p:strVal val="#ppt_h"/>
                                          </p:val>
                                        </p:tav>
                                      </p:tavLst>
                                    </p:anim>
                                    <p:animEffect transition="in" filter="fade">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left)">
                                      <p:cBhvr>
                                        <p:cTn id="5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306182" y="225818"/>
            <a:ext cx="11611172" cy="1777727"/>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latin typeface="UTM Avo" panose="02040603050506020204" pitchFamily="18" charset="0"/>
              </a:rPr>
              <a:t>2. Hãy vẽ trục thời gian thể hiện một số sự kiện lịch sử tiêu biểu ở Sài Gòn - Thành phố Hồ Chí Minh được giới thiệu trong bài học.</a:t>
            </a:r>
            <a:endParaRPr lang="en-US" sz="3200" b="1" dirty="0">
              <a:latin typeface="UTM Avo" panose="02040603050506020204" pitchFamily="18" charset="0"/>
            </a:endParaRPr>
          </a:p>
        </p:txBody>
      </p:sp>
      <p:sp>
        <p:nvSpPr>
          <p:cNvPr id="7" name="Rectangle 6">
            <a:extLst>
              <a:ext uri="{FF2B5EF4-FFF2-40B4-BE49-F238E27FC236}">
                <a16:creationId xmlns:a16="http://schemas.microsoft.com/office/drawing/2014/main" id="{99DED0DB-F949-C206-3E51-34A41819A2D0}"/>
              </a:ext>
            </a:extLst>
          </p:cNvPr>
          <p:cNvSpPr/>
          <p:nvPr/>
        </p:nvSpPr>
        <p:spPr>
          <a:xfrm>
            <a:off x="30916" y="2176026"/>
            <a:ext cx="12176858" cy="4771545"/>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EF9C0341-C0B1-87E1-C546-D127D3AEAD56}"/>
              </a:ext>
            </a:extLst>
          </p:cNvPr>
          <p:cNvPicPr>
            <a:picLocks noChangeAspect="1"/>
          </p:cNvPicPr>
          <p:nvPr/>
        </p:nvPicPr>
        <p:blipFill>
          <a:blip r:embed="rId8"/>
          <a:stretch>
            <a:fillRect/>
          </a:stretch>
        </p:blipFill>
        <p:spPr>
          <a:xfrm>
            <a:off x="357980" y="2396767"/>
            <a:ext cx="11576998" cy="4167719"/>
          </a:xfrm>
          <a:prstGeom prst="rect">
            <a:avLst/>
          </a:prstGeom>
        </p:spPr>
      </p:pic>
    </p:spTree>
    <p:extLst>
      <p:ext uri="{BB962C8B-B14F-4D97-AF65-F5344CB8AC3E}">
        <p14:creationId xmlns:p14="http://schemas.microsoft.com/office/powerpoint/2010/main" val="162528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par>
                                <p:cTn id="40" presetID="14" presetClass="entr" presetSubtype="10" fill="hold"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randombar(horizontal)">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897921" y="1196507"/>
            <a:ext cx="6294079" cy="5664671"/>
          </a:xfrm>
          <a:prstGeom prst="rect">
            <a:avLst/>
          </a:prstGeom>
        </p:spPr>
      </p:pic>
      <p:grpSp>
        <p:nvGrpSpPr>
          <p:cNvPr id="92" name="Group 91"/>
          <p:cNvGrpSpPr/>
          <p:nvPr/>
        </p:nvGrpSpPr>
        <p:grpSpPr>
          <a:xfrm rot="18005233">
            <a:off x="6154832" y="3117932"/>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0896472" y="4070109"/>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939035">
            <a:off x="1318669" y="2844282"/>
            <a:ext cx="4346762" cy="3398378"/>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559369">
            <a:off x="390451" y="453518"/>
            <a:ext cx="3271980" cy="2547574"/>
          </a:xfrm>
          <a:prstGeom prst="rect">
            <a:avLst/>
          </a:prstGeom>
          <a:effectLst>
            <a:outerShdw blurRad="50800" dist="38100" dir="2700000" algn="tl" rotWithShape="0">
              <a:prstClr val="black">
                <a:alpha val="40000"/>
              </a:prstClr>
            </a:outerShdw>
          </a:effectLst>
        </p:spPr>
      </p:pic>
      <p:pic>
        <p:nvPicPr>
          <p:cNvPr id="138" name="Picture 137"/>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30906" y="164035"/>
            <a:ext cx="4398104" cy="4580094"/>
          </a:xfrm>
          <a:prstGeom prst="rect">
            <a:avLst/>
          </a:prstGeom>
        </p:spPr>
      </p:pic>
      <p:pic>
        <p:nvPicPr>
          <p:cNvPr id="8" name="Picture 7"/>
          <p:cNvPicPr>
            <a:picLocks noChangeAspect="1"/>
          </p:cNvPicPr>
          <p:nvPr/>
        </p:nvPicPr>
        <p:blipFill>
          <a:blip r:embed="rId12"/>
          <a:stretch>
            <a:fillRect/>
          </a:stretch>
        </p:blipFill>
        <p:spPr>
          <a:xfrm>
            <a:off x="1521925" y="4418094"/>
            <a:ext cx="10181202" cy="2328874"/>
          </a:xfrm>
          <a:prstGeom prst="rect">
            <a:avLst/>
          </a:prstGeom>
        </p:spPr>
      </p:pic>
    </p:spTree>
    <p:extLst>
      <p:ext uri="{BB962C8B-B14F-4D97-AF65-F5344CB8AC3E}">
        <p14:creationId xmlns:p14="http://schemas.microsoft.com/office/powerpoint/2010/main" val="15548450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Effect transition="in" filter="fade">
                                      <p:cBhvr>
                                        <p:cTn id="13" dur="1000"/>
                                        <p:tgtEl>
                                          <p:spTgt spid="9"/>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1000" fill="hold"/>
                                        <p:tgtEl>
                                          <p:spTgt spid="92"/>
                                        </p:tgtEl>
                                        <p:attrNameLst>
                                          <p:attrName>ppt_w</p:attrName>
                                        </p:attrNameLst>
                                      </p:cBhvr>
                                      <p:tavLst>
                                        <p:tav tm="0">
                                          <p:val>
                                            <p:fltVal val="0"/>
                                          </p:val>
                                        </p:tav>
                                        <p:tav tm="100000">
                                          <p:val>
                                            <p:strVal val="#ppt_w"/>
                                          </p:val>
                                        </p:tav>
                                      </p:tavLst>
                                    </p:anim>
                                    <p:anim calcmode="lin" valueType="num">
                                      <p:cBhvr>
                                        <p:cTn id="18" dur="1000" fill="hold"/>
                                        <p:tgtEl>
                                          <p:spTgt spid="92"/>
                                        </p:tgtEl>
                                        <p:attrNameLst>
                                          <p:attrName>ppt_h</p:attrName>
                                        </p:attrNameLst>
                                      </p:cBhvr>
                                      <p:tavLst>
                                        <p:tav tm="0">
                                          <p:val>
                                            <p:fltVal val="0"/>
                                          </p:val>
                                        </p:tav>
                                        <p:tav tm="100000">
                                          <p:val>
                                            <p:strVal val="#ppt_h"/>
                                          </p:val>
                                        </p:tav>
                                      </p:tavLst>
                                    </p:anim>
                                    <p:anim calcmode="lin" valueType="num">
                                      <p:cBhvr>
                                        <p:cTn id="19" dur="1000" fill="hold"/>
                                        <p:tgtEl>
                                          <p:spTgt spid="92"/>
                                        </p:tgtEl>
                                        <p:attrNameLst>
                                          <p:attrName>style.rotation</p:attrName>
                                        </p:attrNameLst>
                                      </p:cBhvr>
                                      <p:tavLst>
                                        <p:tav tm="0">
                                          <p:val>
                                            <p:fltVal val="90"/>
                                          </p:val>
                                        </p:tav>
                                        <p:tav tm="100000">
                                          <p:val>
                                            <p:fltVal val="0"/>
                                          </p:val>
                                        </p:tav>
                                      </p:tavLst>
                                    </p:anim>
                                    <p:animEffect transition="in" filter="fade">
                                      <p:cBhvr>
                                        <p:cTn id="20" dur="100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1000" fill="hold"/>
                                        <p:tgtEl>
                                          <p:spTgt spid="15"/>
                                        </p:tgtEl>
                                        <p:attrNameLst>
                                          <p:attrName>ppt_w</p:attrName>
                                        </p:attrNameLst>
                                      </p:cBhvr>
                                      <p:tavLst>
                                        <p:tav tm="0">
                                          <p:val>
                                            <p:fltVal val="0"/>
                                          </p:val>
                                        </p:tav>
                                        <p:tav tm="100000">
                                          <p:val>
                                            <p:strVal val="#ppt_w"/>
                                          </p:val>
                                        </p:tav>
                                      </p:tavLst>
                                    </p:anim>
                                    <p:anim calcmode="lin" valueType="num">
                                      <p:cBhvr>
                                        <p:cTn id="24" dur="1000" fill="hold"/>
                                        <p:tgtEl>
                                          <p:spTgt spid="15"/>
                                        </p:tgtEl>
                                        <p:attrNameLst>
                                          <p:attrName>ppt_h</p:attrName>
                                        </p:attrNameLst>
                                      </p:cBhvr>
                                      <p:tavLst>
                                        <p:tav tm="0">
                                          <p:val>
                                            <p:fltVal val="0"/>
                                          </p:val>
                                        </p:tav>
                                        <p:tav tm="100000">
                                          <p:val>
                                            <p:strVal val="#ppt_h"/>
                                          </p:val>
                                        </p:tav>
                                      </p:tavLst>
                                    </p:anim>
                                    <p:anim calcmode="lin" valueType="num">
                                      <p:cBhvr>
                                        <p:cTn id="25" dur="1000" fill="hold"/>
                                        <p:tgtEl>
                                          <p:spTgt spid="15"/>
                                        </p:tgtEl>
                                        <p:attrNameLst>
                                          <p:attrName>style.rotation</p:attrName>
                                        </p:attrNameLst>
                                      </p:cBhvr>
                                      <p:tavLst>
                                        <p:tav tm="0">
                                          <p:val>
                                            <p:fltVal val="90"/>
                                          </p:val>
                                        </p:tav>
                                        <p:tav tm="100000">
                                          <p:val>
                                            <p:fltVal val="0"/>
                                          </p:val>
                                        </p:tav>
                                      </p:tavLst>
                                    </p:anim>
                                    <p:animEffect transition="in" filter="fade">
                                      <p:cBhvr>
                                        <p:cTn id="26" dur="1000"/>
                                        <p:tgtEl>
                                          <p:spTgt spid="15"/>
                                        </p:tgtEl>
                                      </p:cBhvr>
                                    </p:animEffect>
                                  </p:childTnLst>
                                </p:cTn>
                              </p:par>
                            </p:childTnLst>
                          </p:cTn>
                        </p:par>
                        <p:par>
                          <p:cTn id="27" fill="hold">
                            <p:stCondLst>
                              <p:cond delay="2500"/>
                            </p:stCondLst>
                            <p:childTnLst>
                              <p:par>
                                <p:cTn id="28" presetID="26" presetClass="emph" presetSubtype="0" repeatCount="indefinite" fill="hold" nodeType="afterEffect">
                                  <p:stCondLst>
                                    <p:cond delay="0"/>
                                  </p:stCondLst>
                                  <p:childTnLst>
                                    <p:animEffect transition="out" filter="fade">
                                      <p:cBhvr>
                                        <p:cTn id="29" dur="500" tmFilter="0, 0; .2, .5; .8, .5; 1, 0"/>
                                        <p:tgtEl>
                                          <p:spTgt spid="92"/>
                                        </p:tgtEl>
                                      </p:cBhvr>
                                    </p:animEffect>
                                    <p:animScale>
                                      <p:cBhvr>
                                        <p:cTn id="30" dur="25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500" tmFilter="0, 0; .2, .5; .8, .5; 1, 0"/>
                                        <p:tgtEl>
                                          <p:spTgt spid="15"/>
                                        </p:tgtEl>
                                      </p:cBhvr>
                                    </p:animEffect>
                                    <p:animScale>
                                      <p:cBhvr>
                                        <p:cTn id="33" dur="250" autoRev="1" fill="hold"/>
                                        <p:tgtEl>
                                          <p:spTgt spid="15"/>
                                        </p:tgtEl>
                                      </p:cBhvr>
                                      <p:by x="105000" y="105000"/>
                                    </p:animScale>
                                  </p:childTnLst>
                                </p:cTn>
                              </p:par>
                            </p:childTnLst>
                          </p:cTn>
                        </p:par>
                        <p:par>
                          <p:cTn id="34" fill="hold">
                            <p:stCondLst>
                              <p:cond delay="3000"/>
                            </p:stCondLst>
                            <p:childTnLst>
                              <p:par>
                                <p:cTn id="35" presetID="47"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par>
                                <p:cTn id="40" presetID="47" presetClass="entr" presetSubtype="0" fill="hold" nodeType="with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par>
                          <p:cTn id="45" fill="hold">
                            <p:stCondLst>
                              <p:cond delay="4000"/>
                            </p:stCondLst>
                            <p:childTnLst>
                              <p:par>
                                <p:cTn id="46" presetID="22" presetClass="entr" presetSubtype="4" fill="hold" nodeType="afterEffect">
                                  <p:stCondLst>
                                    <p:cond delay="0"/>
                                  </p:stCondLst>
                                  <p:childTnLst>
                                    <p:set>
                                      <p:cBhvr>
                                        <p:cTn id="47" dur="1" fill="hold">
                                          <p:stCondLst>
                                            <p:cond delay="0"/>
                                          </p:stCondLst>
                                        </p:cTn>
                                        <p:tgtEl>
                                          <p:spTgt spid="138"/>
                                        </p:tgtEl>
                                        <p:attrNameLst>
                                          <p:attrName>style.visibility</p:attrName>
                                        </p:attrNameLst>
                                      </p:cBhvr>
                                      <p:to>
                                        <p:strVal val="visible"/>
                                      </p:to>
                                    </p:set>
                                    <p:animEffect transition="in" filter="wipe(down)">
                                      <p:cBhvr>
                                        <p:cTn id="48" dur="500"/>
                                        <p:tgtEl>
                                          <p:spTgt spid="138"/>
                                        </p:tgtEl>
                                      </p:cBhvr>
                                    </p:animEffect>
                                  </p:childTnLst>
                                </p:cTn>
                              </p:par>
                              <p:par>
                                <p:cTn id="49" presetID="22" presetClass="entr" presetSubtype="4" fill="hold" nodeType="withEffect">
                                  <p:stCondLst>
                                    <p:cond delay="0"/>
                                  </p:stCondLst>
                                  <p:childTnLst>
                                    <p:set>
                                      <p:cBhvr>
                                        <p:cTn id="50" dur="1" fill="hold">
                                          <p:stCondLst>
                                            <p:cond delay="0"/>
                                          </p:stCondLst>
                                        </p:cTn>
                                        <p:tgtEl>
                                          <p:spTgt spid="137"/>
                                        </p:tgtEl>
                                        <p:attrNameLst>
                                          <p:attrName>style.visibility</p:attrName>
                                        </p:attrNameLst>
                                      </p:cBhvr>
                                      <p:to>
                                        <p:strVal val="visible"/>
                                      </p:to>
                                    </p:set>
                                    <p:animEffect transition="in" filter="wipe(down)">
                                      <p:cBhvr>
                                        <p:cTn id="51" dur="5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10;&#10;Description automatically generated">
            <a:extLst>
              <a:ext uri="{FF2B5EF4-FFF2-40B4-BE49-F238E27FC236}">
                <a16:creationId xmlns:a16="http://schemas.microsoft.com/office/drawing/2014/main" id="{DF4BE105-2B1D-1921-ECD5-F11941A0FB0B}"/>
              </a:ext>
            </a:extLst>
          </p:cNvPr>
          <p:cNvPicPr>
            <a:picLocks noChangeAspect="1"/>
          </p:cNvPicPr>
          <p:nvPr/>
        </p:nvPicPr>
        <p:blipFill rotWithShape="1">
          <a:blip r:embed="rId2">
            <a:extLst>
              <a:ext uri="{28A0092B-C50C-407E-A947-70E740481C1C}">
                <a14:useLocalDpi xmlns:a14="http://schemas.microsoft.com/office/drawing/2010/main" val="0"/>
              </a:ext>
            </a:extLst>
          </a:blip>
          <a:srcRect b="24985"/>
          <a:stretch/>
        </p:blipFill>
        <p:spPr>
          <a:xfrm>
            <a:off x="0" y="0"/>
            <a:ext cx="12192000" cy="6938517"/>
          </a:xfrm>
          <a:prstGeom prst="rect">
            <a:avLst/>
          </a:prstGeom>
        </p:spPr>
      </p:pic>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60" y="132791"/>
            <a:ext cx="12786514" cy="6805726"/>
          </a:xfrm>
          <a:prstGeom prst="rect">
            <a:avLst/>
          </a:prstGeom>
        </p:spPr>
      </p:pic>
      <p:grpSp>
        <p:nvGrpSpPr>
          <p:cNvPr id="37" name="Group 36"/>
          <p:cNvGrpSpPr/>
          <p:nvPr/>
        </p:nvGrpSpPr>
        <p:grpSpPr>
          <a:xfrm>
            <a:off x="10111808" y="1679400"/>
            <a:ext cx="358925" cy="315678"/>
            <a:chOff x="687310" y="3031804"/>
            <a:chExt cx="1005751" cy="884566"/>
          </a:xfrm>
        </p:grpSpPr>
        <p:grpSp>
          <p:nvGrpSpPr>
            <p:cNvPr id="38" name="Group 37"/>
            <p:cNvGrpSpPr/>
            <p:nvPr/>
          </p:nvGrpSpPr>
          <p:grpSpPr>
            <a:xfrm rot="1808952">
              <a:off x="687310" y="3031804"/>
              <a:ext cx="1005751" cy="884566"/>
              <a:chOff x="9050236" y="5553074"/>
              <a:chExt cx="840050" cy="738831"/>
            </a:xfrm>
          </p:grpSpPr>
          <p:sp>
            <p:nvSpPr>
              <p:cNvPr id="41" name="Heart 40"/>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Heart 41"/>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Arc 38"/>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Oval 39"/>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0" name="Group 49"/>
          <p:cNvGrpSpPr/>
          <p:nvPr/>
        </p:nvGrpSpPr>
        <p:grpSpPr>
          <a:xfrm flipH="1">
            <a:off x="9632776" y="1331520"/>
            <a:ext cx="540246" cy="475152"/>
            <a:chOff x="687310" y="3031804"/>
            <a:chExt cx="1005751" cy="884566"/>
          </a:xfrm>
        </p:grpSpPr>
        <p:grpSp>
          <p:nvGrpSpPr>
            <p:cNvPr id="51" name="Group 50"/>
            <p:cNvGrpSpPr/>
            <p:nvPr/>
          </p:nvGrpSpPr>
          <p:grpSpPr>
            <a:xfrm rot="1808952">
              <a:off x="687310" y="3031804"/>
              <a:ext cx="1005751" cy="884566"/>
              <a:chOff x="9050236" y="5553074"/>
              <a:chExt cx="840050" cy="738831"/>
            </a:xfrm>
          </p:grpSpPr>
          <p:sp>
            <p:nvSpPr>
              <p:cNvPr id="54" name="Heart 53"/>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art 54"/>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Arc 51"/>
            <p:cNvSpPr/>
            <p:nvPr/>
          </p:nvSpPr>
          <p:spPr>
            <a:xfrm rot="8342657">
              <a:off x="1072021" y="3329119"/>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Oval 52"/>
            <p:cNvSpPr/>
            <p:nvPr/>
          </p:nvSpPr>
          <p:spPr>
            <a:xfrm>
              <a:off x="1107840" y="361875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9B1EE44B-79CA-5586-A44D-25C20C6AE9A4}"/>
              </a:ext>
            </a:extLst>
          </p:cNvPr>
          <p:cNvPicPr>
            <a:picLocks noChangeAspect="1"/>
          </p:cNvPicPr>
          <p:nvPr/>
        </p:nvPicPr>
        <p:blipFill>
          <a:blip r:embed="rId4"/>
          <a:stretch>
            <a:fillRect/>
          </a:stretch>
        </p:blipFill>
        <p:spPr>
          <a:xfrm>
            <a:off x="991067" y="604165"/>
            <a:ext cx="8660120" cy="1879017"/>
          </a:xfrm>
          <a:prstGeom prst="rect">
            <a:avLst/>
          </a:prstGeom>
        </p:spPr>
      </p:pic>
    </p:spTree>
    <p:extLst>
      <p:ext uri="{BB962C8B-B14F-4D97-AF65-F5344CB8AC3E}">
        <p14:creationId xmlns:p14="http://schemas.microsoft.com/office/powerpoint/2010/main" val="1951975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wipe(down)">
                                      <p:cBhvr>
                                        <p:cTn id="7" dur="1500"/>
                                        <p:tgtEl>
                                          <p:spTgt spid="56"/>
                                        </p:tgtEl>
                                      </p:cBhvr>
                                    </p:animEffect>
                                  </p:childTnLst>
                                </p:cTn>
                              </p:par>
                              <p:par>
                                <p:cTn id="8" presetID="47" presetClass="entr" presetSubtype="0" fill="hold" nodeType="withEffect">
                                  <p:stCondLst>
                                    <p:cond delay="550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550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1000" fill="hold"/>
                                        <p:tgtEl>
                                          <p:spTgt spid="50"/>
                                        </p:tgtEl>
                                        <p:attrNameLst>
                                          <p:attrName>ppt_y</p:attrName>
                                        </p:attrNameLst>
                                      </p:cBhvr>
                                      <p:tavLst>
                                        <p:tav tm="0">
                                          <p:val>
                                            <p:strVal val="#ppt_y-.1"/>
                                          </p:val>
                                        </p:tav>
                                        <p:tav tm="100000">
                                          <p:val>
                                            <p:strVal val="#ppt_y"/>
                                          </p:val>
                                        </p:tav>
                                      </p:tavLst>
                                    </p:anim>
                                  </p:childTnLst>
                                </p:cTn>
                              </p:par>
                              <p:par>
                                <p:cTn id="18" presetID="26" presetClass="emph" presetSubtype="0" repeatCount="indefinite" fill="hold" nodeType="withEffect">
                                  <p:stCondLst>
                                    <p:cond delay="6500"/>
                                  </p:stCondLst>
                                  <p:childTnLst>
                                    <p:animEffect transition="out" filter="fade">
                                      <p:cBhvr>
                                        <p:cTn id="19" dur="500" tmFilter="0, 0; .2, .5; .8, .5; 1, 0"/>
                                        <p:tgtEl>
                                          <p:spTgt spid="37"/>
                                        </p:tgtEl>
                                      </p:cBhvr>
                                    </p:animEffect>
                                    <p:animScale>
                                      <p:cBhvr>
                                        <p:cTn id="20" dur="250" autoRev="1" fill="hold"/>
                                        <p:tgtEl>
                                          <p:spTgt spid="37"/>
                                        </p:tgtEl>
                                      </p:cBhvr>
                                      <p:by x="105000" y="105000"/>
                                    </p:animScale>
                                  </p:childTnLst>
                                </p:cTn>
                              </p:par>
                              <p:par>
                                <p:cTn id="21" presetID="26" presetClass="emph" presetSubtype="0" repeatCount="indefinite" fill="hold" nodeType="withEffect">
                                  <p:stCondLst>
                                    <p:cond delay="6500"/>
                                  </p:stCondLst>
                                  <p:childTnLst>
                                    <p:animEffect transition="out" filter="fade">
                                      <p:cBhvr>
                                        <p:cTn id="22" dur="500" tmFilter="0, 0; .2, .5; .8, .5; 1, 0"/>
                                        <p:tgtEl>
                                          <p:spTgt spid="50"/>
                                        </p:tgtEl>
                                      </p:cBhvr>
                                    </p:animEffect>
                                    <p:animScale>
                                      <p:cBhvr>
                                        <p:cTn id="23" dur="250" autoRev="1" fill="hold"/>
                                        <p:tgtEl>
                                          <p:spTgt spid="50"/>
                                        </p:tgtEl>
                                      </p:cBhvr>
                                      <p:by x="105000" y="105000"/>
                                    </p:animScale>
                                  </p:childTnLst>
                                </p:cTn>
                              </p:par>
                            </p:childTnLst>
                          </p:cTn>
                        </p:par>
                        <p:par>
                          <p:cTn id="24" fill="hold">
                            <p:stCondLst>
                              <p:cond delay="7000"/>
                            </p:stCondLst>
                            <p:childTnLst>
                              <p:par>
                                <p:cTn id="25" presetID="6" presetClass="entr" presetSubtype="16"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circle(in)">
                                      <p:cBhvr>
                                        <p:cTn id="2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92" name="Group 91"/>
          <p:cNvGrpSpPr/>
          <p:nvPr/>
        </p:nvGrpSpPr>
        <p:grpSpPr>
          <a:xfrm rot="18005233">
            <a:off x="10698957" y="476986"/>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5" name="Group 14"/>
          <p:cNvGrpSpPr/>
          <p:nvPr/>
        </p:nvGrpSpPr>
        <p:grpSpPr>
          <a:xfrm>
            <a:off x="148150" y="244981"/>
            <a:ext cx="1126073" cy="941262"/>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138" name="Picture 137"/>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3484188" y="1826791"/>
            <a:ext cx="1045809" cy="1005296"/>
          </a:xfrm>
          <a:prstGeom prst="rect">
            <a:avLst/>
          </a:prstGeom>
        </p:spPr>
      </p:pic>
      <p:pic>
        <p:nvPicPr>
          <p:cNvPr id="137" name="Picture 13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538544" y="5104513"/>
            <a:ext cx="882457" cy="848272"/>
          </a:xfrm>
          <a:prstGeom prst="rect">
            <a:avLst/>
          </a:prstGeom>
        </p:spPr>
      </p:pic>
      <p:sp>
        <p:nvSpPr>
          <p:cNvPr id="5" name="Rectangle 4">
            <a:extLst>
              <a:ext uri="{FF2B5EF4-FFF2-40B4-BE49-F238E27FC236}">
                <a16:creationId xmlns:a16="http://schemas.microsoft.com/office/drawing/2014/main" id="{935D66B9-6807-987A-88AD-4CACCCDFDE0A}"/>
              </a:ext>
            </a:extLst>
          </p:cNvPr>
          <p:cNvSpPr/>
          <p:nvPr/>
        </p:nvSpPr>
        <p:spPr>
          <a:xfrm>
            <a:off x="2028403" y="192864"/>
            <a:ext cx="7707108" cy="771945"/>
          </a:xfrm>
          <a:prstGeom prst="rect">
            <a:avLst/>
          </a:prstGeom>
          <a:solidFill>
            <a:srgbClr val="2687F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latin typeface="UTM Avo" panose="02040603050506020204" pitchFamily="18" charset="0"/>
              </a:rPr>
              <a:t>Chọn một trong hai nhiệm vụ sau: </a:t>
            </a:r>
            <a:endParaRPr lang="en-US" sz="3200" b="1" dirty="0">
              <a:latin typeface="UTM Avo" panose="02040603050506020204" pitchFamily="18" charset="0"/>
            </a:endParaRPr>
          </a:p>
        </p:txBody>
      </p:sp>
      <p:sp>
        <p:nvSpPr>
          <p:cNvPr id="6" name="Rectangle 5">
            <a:extLst>
              <a:ext uri="{FF2B5EF4-FFF2-40B4-BE49-F238E27FC236}">
                <a16:creationId xmlns:a16="http://schemas.microsoft.com/office/drawing/2014/main" id="{B99847E7-67C6-79A1-9DAA-39BCAACCC9CA}"/>
              </a:ext>
            </a:extLst>
          </p:cNvPr>
          <p:cNvSpPr/>
          <p:nvPr/>
        </p:nvSpPr>
        <p:spPr>
          <a:xfrm>
            <a:off x="275422" y="1390145"/>
            <a:ext cx="11592772" cy="5230241"/>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CEC467A-3BC6-FEAD-1D59-9155EACCA4ED}"/>
              </a:ext>
            </a:extLst>
          </p:cNvPr>
          <p:cNvSpPr txBox="1"/>
          <p:nvPr/>
        </p:nvSpPr>
        <p:spPr>
          <a:xfrm>
            <a:off x="363794" y="1540865"/>
            <a:ext cx="11364924" cy="4755148"/>
          </a:xfrm>
          <a:prstGeom prst="rect">
            <a:avLst/>
          </a:prstGeom>
          <a:noFill/>
        </p:spPr>
        <p:txBody>
          <a:bodyPr wrap="square" rtlCol="0">
            <a:spAutoFit/>
          </a:bodyPr>
          <a:lstStyle/>
          <a:p>
            <a:pPr algn="just">
              <a:spcBef>
                <a:spcPts val="600"/>
              </a:spcBef>
              <a:spcAft>
                <a:spcPts val="600"/>
              </a:spcAft>
            </a:pPr>
            <a:r>
              <a:rPr lang="vi-VN" sz="3200" b="1" dirty="0">
                <a:latin typeface="Cambria" panose="02040503050406030204" pitchFamily="18" charset="0"/>
                <a:ea typeface="Cambria" panose="02040503050406030204" pitchFamily="18" charset="0"/>
              </a:rPr>
              <a:t>Nhiệm vụ 1. </a:t>
            </a:r>
            <a:r>
              <a:rPr lang="vi-VN" sz="3200" dirty="0">
                <a:latin typeface="Cambria" panose="02040503050406030204" pitchFamily="18" charset="0"/>
                <a:ea typeface="Cambria" panose="02040503050406030204" pitchFamily="18" charset="0"/>
              </a:rPr>
              <a:t>Viết một đoạn văn ngắn (5 - 7 câu) thể hiện mong muốn của em về Thành phố Hồ Chí Minh trong tương lai.</a:t>
            </a:r>
          </a:p>
          <a:p>
            <a:pPr algn="just">
              <a:spcBef>
                <a:spcPts val="600"/>
              </a:spcBef>
              <a:spcAft>
                <a:spcPts val="600"/>
              </a:spcAft>
            </a:pPr>
            <a:r>
              <a:rPr lang="vi-VN" sz="3200" b="1" dirty="0">
                <a:latin typeface="Cambria" panose="02040503050406030204" pitchFamily="18" charset="0"/>
                <a:ea typeface="Cambria" panose="02040503050406030204" pitchFamily="18" charset="0"/>
              </a:rPr>
              <a:t>Nhiệm vụ 2. </a:t>
            </a:r>
            <a:r>
              <a:rPr lang="vi-VN" sz="3200" dirty="0">
                <a:latin typeface="Cambria" panose="02040503050406030204" pitchFamily="18" charset="0"/>
                <a:ea typeface="Cambria" panose="02040503050406030204" pitchFamily="18" charset="0"/>
              </a:rPr>
              <a:t>Đóng vai hướng dẫn viên du lịch, giới thiệu về một di tích lịch sử - văn hóa, danh lam thắng cảnh hoặc một địa danh của Thành phố Hồ Chí Minh mà em ấn tượng nhất (theo gợi ý dưới đây).</a:t>
            </a:r>
          </a:p>
          <a:p>
            <a:pPr algn="just"/>
            <a:r>
              <a:rPr lang="vi-VN" sz="3200" dirty="0">
                <a:latin typeface="Cambria" panose="02040503050406030204" pitchFamily="18" charset="0"/>
                <a:ea typeface="Cambria" panose="02040503050406030204" pitchFamily="18" charset="0"/>
              </a:rPr>
              <a:t>- Tên di tích/địa danh.</a:t>
            </a:r>
          </a:p>
          <a:p>
            <a:pPr algn="just"/>
            <a:r>
              <a:rPr lang="vi-VN" sz="3200" dirty="0">
                <a:latin typeface="Cambria" panose="02040503050406030204" pitchFamily="18" charset="0"/>
                <a:ea typeface="Cambria" panose="02040503050406030204" pitchFamily="18" charset="0"/>
              </a:rPr>
              <a:t>- Địa điểm.</a:t>
            </a:r>
          </a:p>
          <a:p>
            <a:pPr algn="just"/>
            <a:r>
              <a:rPr lang="vi-VN" sz="3200" dirty="0">
                <a:latin typeface="Cambria" panose="02040503050406030204" pitchFamily="18" charset="0"/>
                <a:ea typeface="Cambria" panose="02040503050406030204" pitchFamily="18" charset="0"/>
              </a:rPr>
              <a:t>- Nét nổi bật/đặc sắc về di tích/địa danh đó.</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614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p:cTn id="7" dur="1000" fill="hold"/>
                                        <p:tgtEl>
                                          <p:spTgt spid="92"/>
                                        </p:tgtEl>
                                        <p:attrNameLst>
                                          <p:attrName>ppt_w</p:attrName>
                                        </p:attrNameLst>
                                      </p:cBhvr>
                                      <p:tavLst>
                                        <p:tav tm="0">
                                          <p:val>
                                            <p:fltVal val="0"/>
                                          </p:val>
                                        </p:tav>
                                        <p:tav tm="100000">
                                          <p:val>
                                            <p:strVal val="#ppt_w"/>
                                          </p:val>
                                        </p:tav>
                                      </p:tavLst>
                                    </p:anim>
                                    <p:anim calcmode="lin" valueType="num">
                                      <p:cBhvr>
                                        <p:cTn id="8" dur="1000" fill="hold"/>
                                        <p:tgtEl>
                                          <p:spTgt spid="92"/>
                                        </p:tgtEl>
                                        <p:attrNameLst>
                                          <p:attrName>ppt_h</p:attrName>
                                        </p:attrNameLst>
                                      </p:cBhvr>
                                      <p:tavLst>
                                        <p:tav tm="0">
                                          <p:val>
                                            <p:fltVal val="0"/>
                                          </p:val>
                                        </p:tav>
                                        <p:tav tm="100000">
                                          <p:val>
                                            <p:strVal val="#ppt_h"/>
                                          </p:val>
                                        </p:tav>
                                      </p:tavLst>
                                    </p:anim>
                                    <p:anim calcmode="lin" valueType="num">
                                      <p:cBhvr>
                                        <p:cTn id="9" dur="1000" fill="hold"/>
                                        <p:tgtEl>
                                          <p:spTgt spid="92"/>
                                        </p:tgtEl>
                                        <p:attrNameLst>
                                          <p:attrName>style.rotation</p:attrName>
                                        </p:attrNameLst>
                                      </p:cBhvr>
                                      <p:tavLst>
                                        <p:tav tm="0">
                                          <p:val>
                                            <p:fltVal val="90"/>
                                          </p:val>
                                        </p:tav>
                                        <p:tav tm="100000">
                                          <p:val>
                                            <p:fltVal val="0"/>
                                          </p:val>
                                        </p:tav>
                                      </p:tavLst>
                                    </p:anim>
                                    <p:animEffect transition="in" filter="fade">
                                      <p:cBhvr>
                                        <p:cTn id="10" dur="1000"/>
                                        <p:tgtEl>
                                          <p:spTgt spid="92"/>
                                        </p:tgtEl>
                                      </p:cBhvr>
                                    </p:animEffect>
                                  </p:childTnLst>
                                </p:cTn>
                              </p:par>
                              <p:par>
                                <p:cTn id="11" presetID="3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style.rotation</p:attrName>
                                        </p:attrNameLst>
                                      </p:cBhvr>
                                      <p:tavLst>
                                        <p:tav tm="0">
                                          <p:val>
                                            <p:fltVal val="90"/>
                                          </p:val>
                                        </p:tav>
                                        <p:tav tm="100000">
                                          <p:val>
                                            <p:fltVal val="0"/>
                                          </p:val>
                                        </p:tav>
                                      </p:tavLst>
                                    </p:anim>
                                    <p:animEffect transition="in" filter="fade">
                                      <p:cBhvr>
                                        <p:cTn id="16" dur="1000"/>
                                        <p:tgtEl>
                                          <p:spTgt spid="15"/>
                                        </p:tgtEl>
                                      </p:cBhvr>
                                    </p:animEffect>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92"/>
                                        </p:tgtEl>
                                      </p:cBhvr>
                                    </p:animEffect>
                                    <p:animScale>
                                      <p:cBhvr>
                                        <p:cTn id="20" dur="250" autoRev="1" fill="hold"/>
                                        <p:tgtEl>
                                          <p:spTgt spid="92"/>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38"/>
                                        </p:tgtEl>
                                        <p:attrNameLst>
                                          <p:attrName>style.visibility</p:attrName>
                                        </p:attrNameLst>
                                      </p:cBhvr>
                                      <p:to>
                                        <p:strVal val="visible"/>
                                      </p:to>
                                    </p:set>
                                    <p:animEffect transition="in" filter="wipe(down)">
                                      <p:cBhvr>
                                        <p:cTn id="27" dur="500"/>
                                        <p:tgtEl>
                                          <p:spTgt spid="138"/>
                                        </p:tgtEl>
                                      </p:cBhvr>
                                    </p:animEffect>
                                  </p:childTnLst>
                                </p:cTn>
                              </p:par>
                              <p:par>
                                <p:cTn id="28" presetID="22" presetClass="entr" presetSubtype="4" fill="hold" nodeType="withEffect">
                                  <p:stCondLst>
                                    <p:cond delay="0"/>
                                  </p:stCondLst>
                                  <p:childTnLst>
                                    <p:set>
                                      <p:cBhvr>
                                        <p:cTn id="29" dur="1" fill="hold">
                                          <p:stCondLst>
                                            <p:cond delay="0"/>
                                          </p:stCondLst>
                                        </p:cTn>
                                        <p:tgtEl>
                                          <p:spTgt spid="137"/>
                                        </p:tgtEl>
                                        <p:attrNameLst>
                                          <p:attrName>style.visibility</p:attrName>
                                        </p:attrNameLst>
                                      </p:cBhvr>
                                      <p:to>
                                        <p:strVal val="visible"/>
                                      </p:to>
                                    </p:set>
                                    <p:animEffect transition="in" filter="wipe(down)">
                                      <p:cBhvr>
                                        <p:cTn id="30" dur="500"/>
                                        <p:tgtEl>
                                          <p:spTgt spid="137"/>
                                        </p:tgtEl>
                                      </p:cBhvr>
                                    </p:animEffect>
                                  </p:childTnLst>
                                </p:cTn>
                              </p:par>
                            </p:childTnLst>
                          </p:cTn>
                        </p:par>
                        <p:par>
                          <p:cTn id="31" fill="hold">
                            <p:stCondLst>
                              <p:cond delay="2000"/>
                            </p:stCondLst>
                            <p:childTnLst>
                              <p:par>
                                <p:cTn id="32" presetID="16" presetClass="entr" presetSubtype="37"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out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randombar(horizontal)">
                                      <p:cBhvr>
                                        <p:cTn id="39" dur="500"/>
                                        <p:tgtEl>
                                          <p:spTgt spid="6"/>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randombar(horizont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2923FD31-86B7-4324-85CF-1627BB1FF085}"/>
              </a:ext>
            </a:extLst>
          </p:cNvPr>
          <p:cNvGrpSpPr/>
          <p:nvPr/>
        </p:nvGrpSpPr>
        <p:grpSpPr>
          <a:xfrm flipH="1" flipV="1">
            <a:off x="-6115" y="2753534"/>
            <a:ext cx="7137114" cy="4127326"/>
            <a:chOff x="5054888" y="0"/>
            <a:chExt cx="7137114" cy="4127326"/>
          </a:xfrm>
        </p:grpSpPr>
        <p:sp>
          <p:nvSpPr>
            <p:cNvPr id="52" name="Rectangle 51">
              <a:extLst>
                <a:ext uri="{FF2B5EF4-FFF2-40B4-BE49-F238E27FC236}">
                  <a16:creationId xmlns:a16="http://schemas.microsoft.com/office/drawing/2014/main" id="{24374843-61D8-4FD2-AA6C-504E9E82FD6F}"/>
                </a:ext>
              </a:extLst>
            </p:cNvPr>
            <p:cNvSpPr/>
            <p:nvPr/>
          </p:nvSpPr>
          <p:spPr>
            <a:xfrm>
              <a:off x="11359485" y="0"/>
              <a:ext cx="832517" cy="275353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AEC0BCF-4516-4CD5-95FA-1DD7401050AB}"/>
                </a:ext>
              </a:extLst>
            </p:cNvPr>
            <p:cNvSpPr/>
            <p:nvPr/>
          </p:nvSpPr>
          <p:spPr>
            <a:xfrm>
              <a:off x="10855786" y="0"/>
              <a:ext cx="579929" cy="328422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6D4473B3-B5C7-4FB8-9C8B-11F1A1264886}"/>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E47520C0-5ABD-47C2-8B53-13FC2E16A50C}"/>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26529F12-2655-4F36-9196-A3EA82B5AEF7}"/>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02A84488-A750-4ACA-8034-6F26007B427E}"/>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1740011C-EAF0-435E-9E59-14A7E2612A9B}"/>
              </a:ext>
            </a:extLst>
          </p:cNvPr>
          <p:cNvGrpSpPr/>
          <p:nvPr/>
        </p:nvGrpSpPr>
        <p:grpSpPr>
          <a:xfrm>
            <a:off x="5054888" y="0"/>
            <a:ext cx="7137112" cy="4127326"/>
            <a:chOff x="5054888" y="0"/>
            <a:chExt cx="7137112" cy="4127326"/>
          </a:xfrm>
        </p:grpSpPr>
        <p:sp>
          <p:nvSpPr>
            <p:cNvPr id="42" name="Rectangle 41">
              <a:extLst>
                <a:ext uri="{FF2B5EF4-FFF2-40B4-BE49-F238E27FC236}">
                  <a16:creationId xmlns:a16="http://schemas.microsoft.com/office/drawing/2014/main" id="{77DA96D7-2ADC-4196-ACF0-6AEFA57E1B6B}"/>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D80B9E61-C895-41B4-A578-72C8C4FA4B76}"/>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91740E8-28F5-45EA-B36D-97483BC8AE51}"/>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3BE4DBE2-7CAA-44EC-B9DA-B6F330168373}"/>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BCE51996-1C98-44BF-BE72-7B2465BB9D4E}"/>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61E1190-845D-4866-860F-8A3D47CA76A4}"/>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sp>
        <p:nvSpPr>
          <p:cNvPr id="32" name="Oval 31">
            <a:extLst>
              <a:ext uri="{FF2B5EF4-FFF2-40B4-BE49-F238E27FC236}">
                <a16:creationId xmlns:a16="http://schemas.microsoft.com/office/drawing/2014/main" id="{DEF9B4C3-390E-4E44-9E10-45A286D62BFA}"/>
              </a:ext>
            </a:extLst>
          </p:cNvPr>
          <p:cNvSpPr/>
          <p:nvPr/>
        </p:nvSpPr>
        <p:spPr>
          <a:xfrm>
            <a:off x="11826243" y="412890"/>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EE1DD329-A5C4-43A4-B5AB-F0AA13D8C385}"/>
              </a:ext>
            </a:extLst>
          </p:cNvPr>
          <p:cNvSpPr/>
          <p:nvPr/>
        </p:nvSpPr>
        <p:spPr>
          <a:xfrm>
            <a:off x="890709" y="2861375"/>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5F34238-56F3-49EE-8186-D8D0C4D51521}"/>
              </a:ext>
            </a:extLst>
          </p:cNvPr>
          <p:cNvSpPr/>
          <p:nvPr/>
        </p:nvSpPr>
        <p:spPr>
          <a:xfrm>
            <a:off x="6644839" y="6098022"/>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333F4B2-582A-4EEE-8654-2FF347FAE6B0}"/>
              </a:ext>
            </a:extLst>
          </p:cNvPr>
          <p:cNvSpPr/>
          <p:nvPr/>
        </p:nvSpPr>
        <p:spPr>
          <a:xfrm>
            <a:off x="11557474" y="5133207"/>
            <a:ext cx="137029" cy="13702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31936" b="7570"/>
          <a:stretch/>
        </p:blipFill>
        <p:spPr>
          <a:xfrm>
            <a:off x="4023361" y="1068553"/>
            <a:ext cx="8479754" cy="5129752"/>
          </a:xfrm>
          <a:prstGeom prst="rect">
            <a:avLst/>
          </a:prstGeom>
        </p:spPr>
      </p:pic>
      <p:grpSp>
        <p:nvGrpSpPr>
          <p:cNvPr id="67" name="Group 66"/>
          <p:cNvGrpSpPr/>
          <p:nvPr/>
        </p:nvGrpSpPr>
        <p:grpSpPr>
          <a:xfrm>
            <a:off x="257744" y="43987"/>
            <a:ext cx="1260326" cy="1260326"/>
            <a:chOff x="9821396" y="-194805"/>
            <a:chExt cx="2164392" cy="2164392"/>
          </a:xfrm>
        </p:grpSpPr>
        <p:pic>
          <p:nvPicPr>
            <p:cNvPr id="68" name="Graphic 45"/>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69" name="Graphic 75"/>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0" name="Group 69"/>
          <p:cNvGrpSpPr/>
          <p:nvPr/>
        </p:nvGrpSpPr>
        <p:grpSpPr>
          <a:xfrm flipH="1">
            <a:off x="1685881" y="14678"/>
            <a:ext cx="607309" cy="607309"/>
            <a:chOff x="9821396" y="-194805"/>
            <a:chExt cx="2164392" cy="2164392"/>
          </a:xfrm>
        </p:grpSpPr>
        <p:pic>
          <p:nvPicPr>
            <p:cNvPr id="71" name="Graphic 45"/>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2" name="Graphic 75"/>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3" name="Group 72"/>
          <p:cNvGrpSpPr/>
          <p:nvPr/>
        </p:nvGrpSpPr>
        <p:grpSpPr>
          <a:xfrm flipH="1">
            <a:off x="9604302" y="946187"/>
            <a:ext cx="1118247" cy="1118247"/>
            <a:chOff x="9821396" y="-194805"/>
            <a:chExt cx="2164392" cy="2164392"/>
          </a:xfrm>
        </p:grpSpPr>
        <p:pic>
          <p:nvPicPr>
            <p:cNvPr id="74" name="Graphic 4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5" name="Graphic 7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grpSp>
        <p:nvGrpSpPr>
          <p:cNvPr id="76" name="Group 75"/>
          <p:cNvGrpSpPr/>
          <p:nvPr/>
        </p:nvGrpSpPr>
        <p:grpSpPr>
          <a:xfrm>
            <a:off x="10850956" y="808382"/>
            <a:ext cx="726778" cy="726778"/>
            <a:chOff x="9821396" y="-194805"/>
            <a:chExt cx="2164392" cy="2164392"/>
          </a:xfrm>
        </p:grpSpPr>
        <p:pic>
          <p:nvPicPr>
            <p:cNvPr id="77" name="Graphic 45"/>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78" name="Graphic 75"/>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pic>
        <p:nvPicPr>
          <p:cNvPr id="24" name="Picture 23"/>
          <p:cNvPicPr>
            <a:picLocks noChangeAspect="1"/>
          </p:cNvPicPr>
          <p:nvPr/>
        </p:nvPicPr>
        <p:blipFill rotWithShape="1">
          <a:blip r:embed="rId15">
            <a:extLst>
              <a:ext uri="{BEBA8EAE-BF5A-486C-A8C5-ECC9F3942E4B}">
                <a14:imgProps xmlns:a14="http://schemas.microsoft.com/office/drawing/2010/main">
                  <a14:imgLayer r:embed="rId16">
                    <a14:imgEffect>
                      <a14:backgroundRemoval t="5000" b="45000" l="0" r="100000"/>
                    </a14:imgEffect>
                  </a14:imgLayer>
                </a14:imgProps>
              </a:ext>
              <a:ext uri="{28A0092B-C50C-407E-A947-70E740481C1C}">
                <a14:useLocalDpi xmlns:a14="http://schemas.microsoft.com/office/drawing/2010/main" val="0"/>
              </a:ext>
            </a:extLst>
          </a:blip>
          <a:srcRect b="49947"/>
          <a:stretch/>
        </p:blipFill>
        <p:spPr>
          <a:xfrm>
            <a:off x="-6115" y="5180352"/>
            <a:ext cx="12198115" cy="1964607"/>
          </a:xfrm>
          <a:prstGeom prst="rect">
            <a:avLst/>
          </a:prstGeom>
        </p:spPr>
      </p:pic>
      <p:pic>
        <p:nvPicPr>
          <p:cNvPr id="89" name="Picture 8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278" y="2404039"/>
            <a:ext cx="2885765" cy="3430430"/>
          </a:xfrm>
          <a:prstGeom prst="rect">
            <a:avLst/>
          </a:prstGeom>
        </p:spPr>
      </p:pic>
      <p:pic>
        <p:nvPicPr>
          <p:cNvPr id="37" name="Picture 3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592446" y="3826651"/>
            <a:ext cx="1672176" cy="1987785"/>
          </a:xfrm>
          <a:prstGeom prst="rect">
            <a:avLst/>
          </a:prstGeom>
        </p:spPr>
      </p:pic>
      <p:pic>
        <p:nvPicPr>
          <p:cNvPr id="12" name="Picture 1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768704" y="2785556"/>
            <a:ext cx="3972678" cy="3972678"/>
          </a:xfrm>
          <a:prstGeom prst="rect">
            <a:avLst/>
          </a:prstGeom>
        </p:spPr>
      </p:pic>
      <p:pic>
        <p:nvPicPr>
          <p:cNvPr id="21" name="Picture 20"/>
          <p:cNvPicPr>
            <a:picLocks noChangeAspect="1"/>
          </p:cNvPicPr>
          <p:nvPr/>
        </p:nvPicPr>
        <p:blipFill rotWithShape="1">
          <a:blip r:embed="rId20">
            <a:extLst>
              <a:ext uri="{28A0092B-C50C-407E-A947-70E740481C1C}">
                <a14:useLocalDpi xmlns:a14="http://schemas.microsoft.com/office/drawing/2010/main" val="0"/>
              </a:ext>
            </a:extLst>
          </a:blip>
          <a:srcRect l="21298" r="19974"/>
          <a:stretch/>
        </p:blipFill>
        <p:spPr>
          <a:xfrm>
            <a:off x="424125" y="432523"/>
            <a:ext cx="7386021" cy="3080935"/>
          </a:xfrm>
          <a:prstGeom prst="rect">
            <a:avLst/>
          </a:prstGeom>
        </p:spPr>
      </p:pic>
      <p:grpSp>
        <p:nvGrpSpPr>
          <p:cNvPr id="79" name="Group 78"/>
          <p:cNvGrpSpPr/>
          <p:nvPr/>
        </p:nvGrpSpPr>
        <p:grpSpPr>
          <a:xfrm rot="17655919">
            <a:off x="6369948" y="1067990"/>
            <a:ext cx="679748" cy="574910"/>
            <a:chOff x="474652" y="3857950"/>
            <a:chExt cx="1005751" cy="884566"/>
          </a:xfrm>
        </p:grpSpPr>
        <p:grpSp>
          <p:nvGrpSpPr>
            <p:cNvPr id="80" name="Group 79"/>
            <p:cNvGrpSpPr/>
            <p:nvPr/>
          </p:nvGrpSpPr>
          <p:grpSpPr>
            <a:xfrm rot="1808952">
              <a:off x="474652" y="3857950"/>
              <a:ext cx="1005751" cy="884566"/>
              <a:chOff x="9050236" y="5553074"/>
              <a:chExt cx="840050" cy="738831"/>
            </a:xfrm>
          </p:grpSpPr>
          <p:sp>
            <p:nvSpPr>
              <p:cNvPr id="82" name="Heart 81"/>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Heart 82"/>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Arc 80"/>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rot="1457337">
            <a:off x="6924075" y="1469783"/>
            <a:ext cx="441722" cy="373595"/>
            <a:chOff x="474652" y="3857950"/>
            <a:chExt cx="1005751" cy="884566"/>
          </a:xfrm>
        </p:grpSpPr>
        <p:grpSp>
          <p:nvGrpSpPr>
            <p:cNvPr id="85" name="Group 84"/>
            <p:cNvGrpSpPr/>
            <p:nvPr/>
          </p:nvGrpSpPr>
          <p:grpSpPr>
            <a:xfrm rot="1808952">
              <a:off x="474652" y="3857950"/>
              <a:ext cx="1005751" cy="884566"/>
              <a:chOff x="9050236" y="5553074"/>
              <a:chExt cx="840050" cy="738831"/>
            </a:xfrm>
          </p:grpSpPr>
          <p:sp>
            <p:nvSpPr>
              <p:cNvPr id="87" name="Heart 86"/>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Heart 87"/>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c 85"/>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flipH="1">
            <a:off x="7314743" y="-13216"/>
            <a:ext cx="1118247" cy="1118247"/>
            <a:chOff x="9821396" y="-194805"/>
            <a:chExt cx="2164392" cy="2164392"/>
          </a:xfrm>
        </p:grpSpPr>
        <p:pic>
          <p:nvPicPr>
            <p:cNvPr id="93" name="Graphic 45"/>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p:blipFill>
          <p:spPr>
            <a:xfrm>
              <a:off x="9821396" y="-194805"/>
              <a:ext cx="2164392" cy="2164392"/>
            </a:xfrm>
            <a:prstGeom prst="rect">
              <a:avLst/>
            </a:prstGeom>
          </p:spPr>
        </p:pic>
        <p:pic>
          <p:nvPicPr>
            <p:cNvPr id="94" name="Graphic 75"/>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9999532" y="132192"/>
              <a:ext cx="1767515" cy="1615955"/>
            </a:xfrm>
            <a:prstGeom prst="rect">
              <a:avLst/>
            </a:prstGeom>
          </p:spPr>
        </p:pic>
      </p:grpSp>
    </p:spTree>
    <p:extLst>
      <p:ext uri="{BB962C8B-B14F-4D97-AF65-F5344CB8AC3E}">
        <p14:creationId xmlns:p14="http://schemas.microsoft.com/office/powerpoint/2010/main" val="19105259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ipe(down)">
                                      <p:cBhvr>
                                        <p:cTn id="13" dur="1000"/>
                                        <p:tgtEl>
                                          <p:spTgt spid="37"/>
                                        </p:tgtEl>
                                      </p:cBhvr>
                                    </p:animEffect>
                                  </p:childTnLst>
                                </p:cTn>
                              </p:par>
                              <p:par>
                                <p:cTn id="14" presetID="22" presetClass="entr" presetSubtype="4" fill="hold" nodeType="withEffect">
                                  <p:stCondLst>
                                    <p:cond delay="250"/>
                                  </p:stCondLst>
                                  <p:childTnLst>
                                    <p:set>
                                      <p:cBhvr>
                                        <p:cTn id="15" dur="1" fill="hold">
                                          <p:stCondLst>
                                            <p:cond delay="0"/>
                                          </p:stCondLst>
                                        </p:cTn>
                                        <p:tgtEl>
                                          <p:spTgt spid="89"/>
                                        </p:tgtEl>
                                        <p:attrNameLst>
                                          <p:attrName>style.visibility</p:attrName>
                                        </p:attrNameLst>
                                      </p:cBhvr>
                                      <p:to>
                                        <p:strVal val="visible"/>
                                      </p:to>
                                    </p:set>
                                    <p:animEffect transition="in" filter="wipe(down)">
                                      <p:cBhvr>
                                        <p:cTn id="16" dur="1000"/>
                                        <p:tgtEl>
                                          <p:spTgt spid="89"/>
                                        </p:tgtEl>
                                      </p:cBhvr>
                                    </p:animEffect>
                                  </p:childTnLst>
                                </p:cTn>
                              </p:par>
                            </p:childTnLst>
                          </p:cTn>
                        </p:par>
                        <p:par>
                          <p:cTn id="17" fill="hold">
                            <p:stCondLst>
                              <p:cond delay="2250"/>
                            </p:stCondLst>
                            <p:childTnLst>
                              <p:par>
                                <p:cTn id="18" presetID="22" presetClass="entr" presetSubtype="4"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1000"/>
                                        <p:tgtEl>
                                          <p:spTgt spid="13"/>
                                        </p:tgtEl>
                                      </p:cBhvr>
                                    </p:animEffect>
                                  </p:childTnLst>
                                </p:cTn>
                              </p:par>
                            </p:childTnLst>
                          </p:cTn>
                        </p:par>
                        <p:par>
                          <p:cTn id="21" fill="hold">
                            <p:stCondLst>
                              <p:cond delay="3250"/>
                            </p:stCondLst>
                            <p:childTnLst>
                              <p:par>
                                <p:cTn id="22" presetID="47" presetClass="entr" presetSubtype="0" fill="hold" nodeType="afterEffect">
                                  <p:stCondLst>
                                    <p:cond delay="0"/>
                                  </p:stCondLst>
                                  <p:childTnLst>
                                    <p:set>
                                      <p:cBhvr>
                                        <p:cTn id="23" dur="1" fill="hold">
                                          <p:stCondLst>
                                            <p:cond delay="0"/>
                                          </p:stCondLst>
                                        </p:cTn>
                                        <p:tgtEl>
                                          <p:spTgt spid="67"/>
                                        </p:tgtEl>
                                        <p:attrNameLst>
                                          <p:attrName>style.visibility</p:attrName>
                                        </p:attrNameLst>
                                      </p:cBhvr>
                                      <p:to>
                                        <p:strVal val="visible"/>
                                      </p:to>
                                    </p:set>
                                    <p:animEffect transition="in" filter="fade">
                                      <p:cBhvr>
                                        <p:cTn id="24" dur="1000"/>
                                        <p:tgtEl>
                                          <p:spTgt spid="67"/>
                                        </p:tgtEl>
                                      </p:cBhvr>
                                    </p:animEffect>
                                    <p:anim calcmode="lin" valueType="num">
                                      <p:cBhvr>
                                        <p:cTn id="25" dur="1000" fill="hold"/>
                                        <p:tgtEl>
                                          <p:spTgt spid="67"/>
                                        </p:tgtEl>
                                        <p:attrNameLst>
                                          <p:attrName>ppt_x</p:attrName>
                                        </p:attrNameLst>
                                      </p:cBhvr>
                                      <p:tavLst>
                                        <p:tav tm="0">
                                          <p:val>
                                            <p:strVal val="#ppt_x"/>
                                          </p:val>
                                        </p:tav>
                                        <p:tav tm="100000">
                                          <p:val>
                                            <p:strVal val="#ppt_x"/>
                                          </p:val>
                                        </p:tav>
                                      </p:tavLst>
                                    </p:anim>
                                    <p:anim calcmode="lin" valueType="num">
                                      <p:cBhvr>
                                        <p:cTn id="26" dur="1000" fill="hold"/>
                                        <p:tgtEl>
                                          <p:spTgt spid="67"/>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500"/>
                                  </p:stCondLst>
                                  <p:childTnLst>
                                    <p:set>
                                      <p:cBhvr>
                                        <p:cTn id="28" dur="1" fill="hold">
                                          <p:stCondLst>
                                            <p:cond delay="0"/>
                                          </p:stCondLst>
                                        </p:cTn>
                                        <p:tgtEl>
                                          <p:spTgt spid="70"/>
                                        </p:tgtEl>
                                        <p:attrNameLst>
                                          <p:attrName>style.visibility</p:attrName>
                                        </p:attrNameLst>
                                      </p:cBhvr>
                                      <p:to>
                                        <p:strVal val="visible"/>
                                      </p:to>
                                    </p:set>
                                    <p:animEffect transition="in" filter="fade">
                                      <p:cBhvr>
                                        <p:cTn id="29" dur="1000"/>
                                        <p:tgtEl>
                                          <p:spTgt spid="70"/>
                                        </p:tgtEl>
                                      </p:cBhvr>
                                    </p:animEffect>
                                    <p:anim calcmode="lin" valueType="num">
                                      <p:cBhvr>
                                        <p:cTn id="30" dur="1000" fill="hold"/>
                                        <p:tgtEl>
                                          <p:spTgt spid="70"/>
                                        </p:tgtEl>
                                        <p:attrNameLst>
                                          <p:attrName>ppt_x</p:attrName>
                                        </p:attrNameLst>
                                      </p:cBhvr>
                                      <p:tavLst>
                                        <p:tav tm="0">
                                          <p:val>
                                            <p:strVal val="#ppt_x"/>
                                          </p:val>
                                        </p:tav>
                                        <p:tav tm="100000">
                                          <p:val>
                                            <p:strVal val="#ppt_x"/>
                                          </p:val>
                                        </p:tav>
                                      </p:tavLst>
                                    </p:anim>
                                    <p:anim calcmode="lin" valueType="num">
                                      <p:cBhvr>
                                        <p:cTn id="31" dur="1000" fill="hold"/>
                                        <p:tgtEl>
                                          <p:spTgt spid="70"/>
                                        </p:tgtEl>
                                        <p:attrNameLst>
                                          <p:attrName>ppt_y</p:attrName>
                                        </p:attrNameLst>
                                      </p:cBhvr>
                                      <p:tavLst>
                                        <p:tav tm="0">
                                          <p:val>
                                            <p:strVal val="#ppt_y-.1"/>
                                          </p:val>
                                        </p:tav>
                                        <p:tav tm="100000">
                                          <p:val>
                                            <p:strVal val="#ppt_y"/>
                                          </p:val>
                                        </p:tav>
                                      </p:tavLst>
                                    </p:anim>
                                  </p:childTnLst>
                                </p:cTn>
                              </p:par>
                              <p:par>
                                <p:cTn id="32" presetID="47" presetClass="entr" presetSubtype="0" fill="hold" nodeType="withEffect">
                                  <p:stCondLst>
                                    <p:cond delay="25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7" presetClass="entr" presetSubtype="0" fill="hold" nodeType="withEffect">
                                  <p:stCondLst>
                                    <p:cond delay="75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anim calcmode="lin" valueType="num">
                                      <p:cBhvr>
                                        <p:cTn id="40" dur="1000" fill="hold"/>
                                        <p:tgtEl>
                                          <p:spTgt spid="73"/>
                                        </p:tgtEl>
                                        <p:attrNameLst>
                                          <p:attrName>ppt_x</p:attrName>
                                        </p:attrNameLst>
                                      </p:cBhvr>
                                      <p:tavLst>
                                        <p:tav tm="0">
                                          <p:val>
                                            <p:strVal val="#ppt_x"/>
                                          </p:val>
                                        </p:tav>
                                        <p:tav tm="100000">
                                          <p:val>
                                            <p:strVal val="#ppt_x"/>
                                          </p:val>
                                        </p:tav>
                                      </p:tavLst>
                                    </p:anim>
                                    <p:anim calcmode="lin" valueType="num">
                                      <p:cBhvr>
                                        <p:cTn id="41" dur="1000" fill="hold"/>
                                        <p:tgtEl>
                                          <p:spTgt spid="73"/>
                                        </p:tgtEl>
                                        <p:attrNameLst>
                                          <p:attrName>ppt_y</p:attrName>
                                        </p:attrNameLst>
                                      </p:cBhvr>
                                      <p:tavLst>
                                        <p:tav tm="0">
                                          <p:val>
                                            <p:strVal val="#ppt_y-.1"/>
                                          </p:val>
                                        </p:tav>
                                        <p:tav tm="100000">
                                          <p:val>
                                            <p:strVal val="#ppt_y"/>
                                          </p:val>
                                        </p:tav>
                                      </p:tavLst>
                                    </p:anim>
                                  </p:childTnLst>
                                </p:cTn>
                              </p:par>
                              <p:par>
                                <p:cTn id="42" presetID="47" presetClass="entr" presetSubtype="0" fill="hold" nodeType="withEffect">
                                  <p:stCondLst>
                                    <p:cond delay="250"/>
                                  </p:stCondLst>
                                  <p:childTnLst>
                                    <p:set>
                                      <p:cBhvr>
                                        <p:cTn id="43" dur="1" fill="hold">
                                          <p:stCondLst>
                                            <p:cond delay="0"/>
                                          </p:stCondLst>
                                        </p:cTn>
                                        <p:tgtEl>
                                          <p:spTgt spid="92"/>
                                        </p:tgtEl>
                                        <p:attrNameLst>
                                          <p:attrName>style.visibility</p:attrName>
                                        </p:attrNameLst>
                                      </p:cBhvr>
                                      <p:to>
                                        <p:strVal val="visible"/>
                                      </p:to>
                                    </p:set>
                                    <p:animEffect transition="in" filter="fade">
                                      <p:cBhvr>
                                        <p:cTn id="44" dur="1000"/>
                                        <p:tgtEl>
                                          <p:spTgt spid="92"/>
                                        </p:tgtEl>
                                      </p:cBhvr>
                                    </p:animEffect>
                                    <p:anim calcmode="lin" valueType="num">
                                      <p:cBhvr>
                                        <p:cTn id="45" dur="1000" fill="hold"/>
                                        <p:tgtEl>
                                          <p:spTgt spid="92"/>
                                        </p:tgtEl>
                                        <p:attrNameLst>
                                          <p:attrName>ppt_x</p:attrName>
                                        </p:attrNameLst>
                                      </p:cBhvr>
                                      <p:tavLst>
                                        <p:tav tm="0">
                                          <p:val>
                                            <p:strVal val="#ppt_x"/>
                                          </p:val>
                                        </p:tav>
                                        <p:tav tm="100000">
                                          <p:val>
                                            <p:strVal val="#ppt_x"/>
                                          </p:val>
                                        </p:tav>
                                      </p:tavLst>
                                    </p:anim>
                                    <p:anim calcmode="lin" valueType="num">
                                      <p:cBhvr>
                                        <p:cTn id="46" dur="1000" fill="hold"/>
                                        <p:tgtEl>
                                          <p:spTgt spid="92"/>
                                        </p:tgtEl>
                                        <p:attrNameLst>
                                          <p:attrName>ppt_y</p:attrName>
                                        </p:attrNameLst>
                                      </p:cBhvr>
                                      <p:tavLst>
                                        <p:tav tm="0">
                                          <p:val>
                                            <p:strVal val="#ppt_y-.1"/>
                                          </p:val>
                                        </p:tav>
                                        <p:tav tm="100000">
                                          <p:val>
                                            <p:strVal val="#ppt_y"/>
                                          </p:val>
                                        </p:tav>
                                      </p:tavLst>
                                    </p:anim>
                                  </p:childTnLst>
                                </p:cTn>
                              </p:par>
                              <p:par>
                                <p:cTn id="47" presetID="35" presetClass="path" presetSubtype="0" accel="50000" decel="50000" fill="hold" nodeType="withEffect">
                                  <p:stCondLst>
                                    <p:cond delay="250"/>
                                  </p:stCondLst>
                                  <p:childTnLst>
                                    <p:animMotion origin="layout" path="M 5E-6 -3.33333E-6 L -0.85925 -3.33333E-6 " pathEditMode="relative" rAng="0" ptsTypes="AA">
                                      <p:cBhvr>
                                        <p:cTn id="48" dur="8000" fill="hold"/>
                                        <p:tgtEl>
                                          <p:spTgt spid="12"/>
                                        </p:tgtEl>
                                        <p:attrNameLst>
                                          <p:attrName>ppt_x</p:attrName>
                                          <p:attrName>ppt_y</p:attrName>
                                        </p:attrNameLst>
                                      </p:cBhvr>
                                      <p:rCtr x="-42969" y="0"/>
                                    </p:animMotion>
                                  </p:childTnLst>
                                </p:cTn>
                              </p:par>
                              <p:par>
                                <p:cTn id="49" presetID="50" presetClass="entr" presetSubtype="0" decel="100000" fill="hold" nodeType="withEffect">
                                  <p:stCondLst>
                                    <p:cond delay="3000"/>
                                  </p:stCondLst>
                                  <p:childTnLst>
                                    <p:set>
                                      <p:cBhvr>
                                        <p:cTn id="50" dur="1" fill="hold">
                                          <p:stCondLst>
                                            <p:cond delay="0"/>
                                          </p:stCondLst>
                                        </p:cTn>
                                        <p:tgtEl>
                                          <p:spTgt spid="21"/>
                                        </p:tgtEl>
                                        <p:attrNameLst>
                                          <p:attrName>style.visibility</p:attrName>
                                        </p:attrNameLst>
                                      </p:cBhvr>
                                      <p:to>
                                        <p:strVal val="visible"/>
                                      </p:to>
                                    </p:set>
                                    <p:anim calcmode="lin" valueType="num">
                                      <p:cBhvr>
                                        <p:cTn id="51" dur="2000" fill="hold"/>
                                        <p:tgtEl>
                                          <p:spTgt spid="21"/>
                                        </p:tgtEl>
                                        <p:attrNameLst>
                                          <p:attrName>ppt_w</p:attrName>
                                        </p:attrNameLst>
                                      </p:cBhvr>
                                      <p:tavLst>
                                        <p:tav tm="0">
                                          <p:val>
                                            <p:strVal val="#ppt_w+.3"/>
                                          </p:val>
                                        </p:tav>
                                        <p:tav tm="100000">
                                          <p:val>
                                            <p:strVal val="#ppt_w"/>
                                          </p:val>
                                        </p:tav>
                                      </p:tavLst>
                                    </p:anim>
                                    <p:anim calcmode="lin" valueType="num">
                                      <p:cBhvr>
                                        <p:cTn id="52" dur="2000" fill="hold"/>
                                        <p:tgtEl>
                                          <p:spTgt spid="21"/>
                                        </p:tgtEl>
                                        <p:attrNameLst>
                                          <p:attrName>ppt_h</p:attrName>
                                        </p:attrNameLst>
                                      </p:cBhvr>
                                      <p:tavLst>
                                        <p:tav tm="0">
                                          <p:val>
                                            <p:strVal val="#ppt_h"/>
                                          </p:val>
                                        </p:tav>
                                        <p:tav tm="100000">
                                          <p:val>
                                            <p:strVal val="#ppt_h"/>
                                          </p:val>
                                        </p:tav>
                                      </p:tavLst>
                                    </p:anim>
                                    <p:animEffect transition="in" filter="fade">
                                      <p:cBhvr>
                                        <p:cTn id="53" dur="2000"/>
                                        <p:tgtEl>
                                          <p:spTgt spid="21"/>
                                        </p:tgtEl>
                                      </p:cBhvr>
                                    </p:animEffect>
                                  </p:childTnLst>
                                </p:cTn>
                              </p:par>
                              <p:par>
                                <p:cTn id="54" presetID="31" presetClass="entr" presetSubtype="0" fill="hold" nodeType="withEffect">
                                  <p:stCondLst>
                                    <p:cond delay="5000"/>
                                  </p:stCondLst>
                                  <p:childTnLst>
                                    <p:set>
                                      <p:cBhvr>
                                        <p:cTn id="55" dur="1" fill="hold">
                                          <p:stCondLst>
                                            <p:cond delay="0"/>
                                          </p:stCondLst>
                                        </p:cTn>
                                        <p:tgtEl>
                                          <p:spTgt spid="84"/>
                                        </p:tgtEl>
                                        <p:attrNameLst>
                                          <p:attrName>style.visibility</p:attrName>
                                        </p:attrNameLst>
                                      </p:cBhvr>
                                      <p:to>
                                        <p:strVal val="visible"/>
                                      </p:to>
                                    </p:set>
                                    <p:anim calcmode="lin" valueType="num">
                                      <p:cBhvr>
                                        <p:cTn id="56" dur="1000" fill="hold"/>
                                        <p:tgtEl>
                                          <p:spTgt spid="84"/>
                                        </p:tgtEl>
                                        <p:attrNameLst>
                                          <p:attrName>ppt_w</p:attrName>
                                        </p:attrNameLst>
                                      </p:cBhvr>
                                      <p:tavLst>
                                        <p:tav tm="0">
                                          <p:val>
                                            <p:fltVal val="0"/>
                                          </p:val>
                                        </p:tav>
                                        <p:tav tm="100000">
                                          <p:val>
                                            <p:strVal val="#ppt_w"/>
                                          </p:val>
                                        </p:tav>
                                      </p:tavLst>
                                    </p:anim>
                                    <p:anim calcmode="lin" valueType="num">
                                      <p:cBhvr>
                                        <p:cTn id="57" dur="1000" fill="hold"/>
                                        <p:tgtEl>
                                          <p:spTgt spid="84"/>
                                        </p:tgtEl>
                                        <p:attrNameLst>
                                          <p:attrName>ppt_h</p:attrName>
                                        </p:attrNameLst>
                                      </p:cBhvr>
                                      <p:tavLst>
                                        <p:tav tm="0">
                                          <p:val>
                                            <p:fltVal val="0"/>
                                          </p:val>
                                        </p:tav>
                                        <p:tav tm="100000">
                                          <p:val>
                                            <p:strVal val="#ppt_h"/>
                                          </p:val>
                                        </p:tav>
                                      </p:tavLst>
                                    </p:anim>
                                    <p:anim calcmode="lin" valueType="num">
                                      <p:cBhvr>
                                        <p:cTn id="58" dur="1000" fill="hold"/>
                                        <p:tgtEl>
                                          <p:spTgt spid="84"/>
                                        </p:tgtEl>
                                        <p:attrNameLst>
                                          <p:attrName>style.rotation</p:attrName>
                                        </p:attrNameLst>
                                      </p:cBhvr>
                                      <p:tavLst>
                                        <p:tav tm="0">
                                          <p:val>
                                            <p:fltVal val="90"/>
                                          </p:val>
                                        </p:tav>
                                        <p:tav tm="100000">
                                          <p:val>
                                            <p:fltVal val="0"/>
                                          </p:val>
                                        </p:tav>
                                      </p:tavLst>
                                    </p:anim>
                                    <p:animEffect transition="in" filter="fade">
                                      <p:cBhvr>
                                        <p:cTn id="59" dur="1000"/>
                                        <p:tgtEl>
                                          <p:spTgt spid="84"/>
                                        </p:tgtEl>
                                      </p:cBhvr>
                                    </p:animEffect>
                                  </p:childTnLst>
                                </p:cTn>
                              </p:par>
                              <p:par>
                                <p:cTn id="60" presetID="31" presetClass="entr" presetSubtype="0" fill="hold" nodeType="withEffect">
                                  <p:stCondLst>
                                    <p:cond delay="5000"/>
                                  </p:stCondLst>
                                  <p:childTnLst>
                                    <p:set>
                                      <p:cBhvr>
                                        <p:cTn id="61" dur="1" fill="hold">
                                          <p:stCondLst>
                                            <p:cond delay="0"/>
                                          </p:stCondLst>
                                        </p:cTn>
                                        <p:tgtEl>
                                          <p:spTgt spid="79"/>
                                        </p:tgtEl>
                                        <p:attrNameLst>
                                          <p:attrName>style.visibility</p:attrName>
                                        </p:attrNameLst>
                                      </p:cBhvr>
                                      <p:to>
                                        <p:strVal val="visible"/>
                                      </p:to>
                                    </p:set>
                                    <p:anim calcmode="lin" valueType="num">
                                      <p:cBhvr>
                                        <p:cTn id="62" dur="1000" fill="hold"/>
                                        <p:tgtEl>
                                          <p:spTgt spid="79"/>
                                        </p:tgtEl>
                                        <p:attrNameLst>
                                          <p:attrName>ppt_w</p:attrName>
                                        </p:attrNameLst>
                                      </p:cBhvr>
                                      <p:tavLst>
                                        <p:tav tm="0">
                                          <p:val>
                                            <p:fltVal val="0"/>
                                          </p:val>
                                        </p:tav>
                                        <p:tav tm="100000">
                                          <p:val>
                                            <p:strVal val="#ppt_w"/>
                                          </p:val>
                                        </p:tav>
                                      </p:tavLst>
                                    </p:anim>
                                    <p:anim calcmode="lin" valueType="num">
                                      <p:cBhvr>
                                        <p:cTn id="63" dur="1000" fill="hold"/>
                                        <p:tgtEl>
                                          <p:spTgt spid="79"/>
                                        </p:tgtEl>
                                        <p:attrNameLst>
                                          <p:attrName>ppt_h</p:attrName>
                                        </p:attrNameLst>
                                      </p:cBhvr>
                                      <p:tavLst>
                                        <p:tav tm="0">
                                          <p:val>
                                            <p:fltVal val="0"/>
                                          </p:val>
                                        </p:tav>
                                        <p:tav tm="100000">
                                          <p:val>
                                            <p:strVal val="#ppt_h"/>
                                          </p:val>
                                        </p:tav>
                                      </p:tavLst>
                                    </p:anim>
                                    <p:anim calcmode="lin" valueType="num">
                                      <p:cBhvr>
                                        <p:cTn id="64" dur="1000" fill="hold"/>
                                        <p:tgtEl>
                                          <p:spTgt spid="79"/>
                                        </p:tgtEl>
                                        <p:attrNameLst>
                                          <p:attrName>style.rotation</p:attrName>
                                        </p:attrNameLst>
                                      </p:cBhvr>
                                      <p:tavLst>
                                        <p:tav tm="0">
                                          <p:val>
                                            <p:fltVal val="90"/>
                                          </p:val>
                                        </p:tav>
                                        <p:tav tm="100000">
                                          <p:val>
                                            <p:fltVal val="0"/>
                                          </p:val>
                                        </p:tav>
                                      </p:tavLst>
                                    </p:anim>
                                    <p:animEffect transition="in" filter="fade">
                                      <p:cBhvr>
                                        <p:cTn id="65" dur="1000"/>
                                        <p:tgtEl>
                                          <p:spTgt spid="79"/>
                                        </p:tgtEl>
                                      </p:cBhvr>
                                    </p:animEffect>
                                  </p:childTnLst>
                                </p:cTn>
                              </p:par>
                              <p:par>
                                <p:cTn id="66" presetID="26" presetClass="emph" presetSubtype="0" repeatCount="indefinite" fill="hold" nodeType="withEffect">
                                  <p:stCondLst>
                                    <p:cond delay="6000"/>
                                  </p:stCondLst>
                                  <p:childTnLst>
                                    <p:animEffect transition="out" filter="fade">
                                      <p:cBhvr>
                                        <p:cTn id="67" dur="500" tmFilter="0, 0; .2, .5; .8, .5; 1, 0"/>
                                        <p:tgtEl>
                                          <p:spTgt spid="84"/>
                                        </p:tgtEl>
                                      </p:cBhvr>
                                    </p:animEffect>
                                    <p:animScale>
                                      <p:cBhvr>
                                        <p:cTn id="68" dur="250" autoRev="1" fill="hold"/>
                                        <p:tgtEl>
                                          <p:spTgt spid="84"/>
                                        </p:tgtEl>
                                      </p:cBhvr>
                                      <p:by x="105000" y="105000"/>
                                    </p:animScale>
                                  </p:childTnLst>
                                </p:cTn>
                              </p:par>
                              <p:par>
                                <p:cTn id="69" presetID="26" presetClass="emph" presetSubtype="0" repeatCount="indefinite" fill="hold" nodeType="withEffect">
                                  <p:stCondLst>
                                    <p:cond delay="6000"/>
                                  </p:stCondLst>
                                  <p:childTnLst>
                                    <p:animEffect transition="out" filter="fade">
                                      <p:cBhvr>
                                        <p:cTn id="70" dur="500" tmFilter="0, 0; .2, .5; .8, .5; 1, 0"/>
                                        <p:tgtEl>
                                          <p:spTgt spid="79"/>
                                        </p:tgtEl>
                                      </p:cBhvr>
                                    </p:animEffect>
                                    <p:animScale>
                                      <p:cBhvr>
                                        <p:cTn id="71" dur="250" autoRev="1" fill="hold"/>
                                        <p:tgtEl>
                                          <p:spTgt spid="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33403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F74158AB-6625-EF0D-CCF7-06B3C9D80BB4}"/>
              </a:ext>
            </a:extLst>
          </p:cNvPr>
          <p:cNvSpPr/>
          <p:nvPr/>
        </p:nvSpPr>
        <p:spPr>
          <a:xfrm>
            <a:off x="940752" y="521832"/>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D6E326-1FA4-C29B-CFB2-4CA26D896B38}"/>
              </a:ext>
            </a:extLst>
          </p:cNvPr>
          <p:cNvSpPr txBox="1"/>
          <p:nvPr/>
        </p:nvSpPr>
        <p:spPr>
          <a:xfrm>
            <a:off x="1138645" y="747564"/>
            <a:ext cx="9914709"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1.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en-US" sz="4000" b="1" i="0" dirty="0" err="1">
                <a:solidFill>
                  <a:srgbClr val="333333"/>
                </a:solidFill>
                <a:effectLst/>
                <a:latin typeface="Cambria" panose="02040503050406030204" pitchFamily="18" charset="0"/>
                <a:ea typeface="Cambria" panose="02040503050406030204" pitchFamily="18" charset="0"/>
              </a:rPr>
              <a:t>thuộc</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vùng</a:t>
            </a:r>
            <a:r>
              <a:rPr lang="vi-VN" sz="4000" b="1" dirty="0">
                <a:solidFill>
                  <a:srgbClr val="333333"/>
                </a:solidFill>
                <a:latin typeface="Cambria" panose="02040503050406030204" pitchFamily="18" charset="0"/>
                <a:ea typeface="Cambria" panose="02040503050406030204" pitchFamily="18" charset="0"/>
              </a:rPr>
              <a:t> 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2CF6F97-A6BF-1585-436D-47B3F3CAA787}"/>
              </a:ext>
            </a:extLst>
          </p:cNvPr>
          <p:cNvGrpSpPr/>
          <p:nvPr/>
        </p:nvGrpSpPr>
        <p:grpSpPr>
          <a:xfrm>
            <a:off x="6804595" y="3060002"/>
            <a:ext cx="4899473" cy="1129886"/>
            <a:chOff x="6830721" y="2864057"/>
            <a:chExt cx="4899473" cy="1129886"/>
          </a:xfrm>
        </p:grpSpPr>
        <p:sp>
          <p:nvSpPr>
            <p:cNvPr id="10" name="Rectangle: Rounded Corners 24">
              <a:extLst>
                <a:ext uri="{FF2B5EF4-FFF2-40B4-BE49-F238E27FC236}">
                  <a16:creationId xmlns:a16="http://schemas.microsoft.com/office/drawing/2014/main" id="{30A4091F-788B-CF4E-9B79-F07C8B95E565}"/>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FACE1BA-E3A5-1E5A-6666-369882FB6A73}"/>
                </a:ext>
              </a:extLst>
            </p:cNvPr>
            <p:cNvSpPr txBox="1"/>
            <p:nvPr/>
          </p:nvSpPr>
          <p:spPr>
            <a:xfrm>
              <a:off x="7301997" y="3044278"/>
              <a:ext cx="4428197"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Đông Nam Bộ</a:t>
              </a:r>
              <a:endParaRPr kumimoji="0" lang="en-US"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8473E25D-D0E1-B365-75F7-9B0DDB9EA2FA}"/>
              </a:ext>
            </a:extLst>
          </p:cNvPr>
          <p:cNvGrpSpPr/>
          <p:nvPr/>
        </p:nvGrpSpPr>
        <p:grpSpPr>
          <a:xfrm>
            <a:off x="955249" y="3060002"/>
            <a:ext cx="4727455" cy="1129886"/>
            <a:chOff x="981375" y="2864057"/>
            <a:chExt cx="4727455" cy="1129886"/>
          </a:xfrm>
        </p:grpSpPr>
        <p:sp>
          <p:nvSpPr>
            <p:cNvPr id="15" name="Rectangle: Rounded Corners 21">
              <a:extLst>
                <a:ext uri="{FF2B5EF4-FFF2-40B4-BE49-F238E27FC236}">
                  <a16:creationId xmlns:a16="http://schemas.microsoft.com/office/drawing/2014/main" id="{F11C5D28-8F6E-717F-897B-0D0A0F38F2F3}"/>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8685F0F-3A89-CE0B-B4CF-7EDD448AFF56}"/>
                </a:ext>
              </a:extLst>
            </p:cNvPr>
            <p:cNvSpPr txBox="1"/>
            <p:nvPr/>
          </p:nvSpPr>
          <p:spPr>
            <a:xfrm>
              <a:off x="1443315" y="3035456"/>
              <a:ext cx="4265515" cy="64633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Đồng bằng Bắc Bộ</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E3E109ED-AF3A-CB62-DED3-493B4AED0B87}"/>
              </a:ext>
            </a:extLst>
          </p:cNvPr>
          <p:cNvGrpSpPr/>
          <p:nvPr/>
        </p:nvGrpSpPr>
        <p:grpSpPr>
          <a:xfrm>
            <a:off x="930809" y="4941685"/>
            <a:ext cx="4537107" cy="1129886"/>
            <a:chOff x="981375" y="4872764"/>
            <a:chExt cx="4537107" cy="1129886"/>
          </a:xfrm>
        </p:grpSpPr>
        <p:sp>
          <p:nvSpPr>
            <p:cNvPr id="20" name="Rectangle: Rounded Corners 26">
              <a:extLst>
                <a:ext uri="{FF2B5EF4-FFF2-40B4-BE49-F238E27FC236}">
                  <a16:creationId xmlns:a16="http://schemas.microsoft.com/office/drawing/2014/main" id="{83928348-986A-902A-77E8-30F3161B5008}"/>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A541FCD-4360-D420-ECF8-47AF19F57BCB}"/>
                </a:ext>
              </a:extLst>
            </p:cNvPr>
            <p:cNvSpPr txBox="1"/>
            <p:nvPr/>
          </p:nvSpPr>
          <p:spPr>
            <a:xfrm>
              <a:off x="1282234" y="4971549"/>
              <a:ext cx="4172871" cy="978729"/>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Duyên hải miền Trung</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id="{45439BEA-E6A0-1CE5-44F2-FEAF895FB7EF}"/>
              </a:ext>
            </a:extLst>
          </p:cNvPr>
          <p:cNvGrpSpPr/>
          <p:nvPr/>
        </p:nvGrpSpPr>
        <p:grpSpPr>
          <a:xfrm>
            <a:off x="6804595" y="4910745"/>
            <a:ext cx="5143439" cy="1129886"/>
            <a:chOff x="6830721" y="4714800"/>
            <a:chExt cx="5143439" cy="1129886"/>
          </a:xfrm>
        </p:grpSpPr>
        <p:sp>
          <p:nvSpPr>
            <p:cNvPr id="24" name="Rectangle: Rounded Corners 28">
              <a:extLst>
                <a:ext uri="{FF2B5EF4-FFF2-40B4-BE49-F238E27FC236}">
                  <a16:creationId xmlns:a16="http://schemas.microsoft.com/office/drawing/2014/main" id="{304D9BCA-C5FC-342C-2DAB-2FEA45438212}"/>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C48FE81-08C9-9876-FA63-83B64F53808C}"/>
                </a:ext>
              </a:extLst>
            </p:cNvPr>
            <p:cNvSpPr txBox="1"/>
            <p:nvPr/>
          </p:nvSpPr>
          <p:spPr>
            <a:xfrm>
              <a:off x="7693695" y="4894123"/>
              <a:ext cx="4280465" cy="707886"/>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vi-VN" sz="4000" b="1" kern="0" dirty="0">
                  <a:solidFill>
                    <a:prstClr val="black"/>
                  </a:solidFill>
                  <a:latin typeface="Cambria" panose="02040503050406030204" pitchFamily="18" charset="0"/>
                </a:rPr>
                <a:t>Tây Nguyên</a:t>
              </a:r>
              <a:endParaRPr kumimoji="0" lang="vi-VN" sz="40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6" name="Picture 25">
            <a:extLst>
              <a:ext uri="{FF2B5EF4-FFF2-40B4-BE49-F238E27FC236}">
                <a16:creationId xmlns:a16="http://schemas.microsoft.com/office/drawing/2014/main" id="{BEF3B46F-D990-29E0-BAE5-48A43E102E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40026" y="3069479"/>
            <a:ext cx="1518921" cy="1129884"/>
          </a:xfrm>
          <a:prstGeom prst="rect">
            <a:avLst/>
          </a:prstGeom>
        </p:spPr>
      </p:pic>
      <p:pic>
        <p:nvPicPr>
          <p:cNvPr id="27" name="Picture 26">
            <a:extLst>
              <a:ext uri="{FF2B5EF4-FFF2-40B4-BE49-F238E27FC236}">
                <a16:creationId xmlns:a16="http://schemas.microsoft.com/office/drawing/2014/main" id="{9A8CF8DB-4C50-5B02-EA92-C6BFE9E527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39928" y="4798452"/>
            <a:ext cx="957111" cy="1365353"/>
          </a:xfrm>
          <a:prstGeom prst="rect">
            <a:avLst/>
          </a:prstGeom>
        </p:spPr>
      </p:pic>
      <p:pic>
        <p:nvPicPr>
          <p:cNvPr id="28" name="Picture 27">
            <a:extLst>
              <a:ext uri="{FF2B5EF4-FFF2-40B4-BE49-F238E27FC236}">
                <a16:creationId xmlns:a16="http://schemas.microsoft.com/office/drawing/2014/main" id="{D279890B-DF3B-B91E-F471-C9BAF67510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185586" y="4794919"/>
            <a:ext cx="1238017" cy="1245712"/>
          </a:xfrm>
          <a:prstGeom prst="rect">
            <a:avLst/>
          </a:prstGeom>
        </p:spPr>
      </p:pic>
      <p:pic>
        <p:nvPicPr>
          <p:cNvPr id="29" name="Picture 28">
            <a:extLst>
              <a:ext uri="{FF2B5EF4-FFF2-40B4-BE49-F238E27FC236}">
                <a16:creationId xmlns:a16="http://schemas.microsoft.com/office/drawing/2014/main" id="{EA1D3226-8CD7-161B-F913-5B74AC619B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55633" y="3113200"/>
            <a:ext cx="1518921" cy="1129884"/>
          </a:xfrm>
          <a:prstGeom prst="rect">
            <a:avLst/>
          </a:prstGeom>
        </p:spPr>
      </p:pic>
      <p:pic>
        <p:nvPicPr>
          <p:cNvPr id="30" name="Picture 29">
            <a:extLst>
              <a:ext uri="{FF2B5EF4-FFF2-40B4-BE49-F238E27FC236}">
                <a16:creationId xmlns:a16="http://schemas.microsoft.com/office/drawing/2014/main" id="{C37E9EB2-7205-B0AE-6C19-0A6396460E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01281" y="3264013"/>
            <a:ext cx="953350" cy="857536"/>
          </a:xfrm>
          <a:prstGeom prst="rect">
            <a:avLst/>
          </a:prstGeom>
        </p:spPr>
      </p:pic>
      <p:pic>
        <p:nvPicPr>
          <p:cNvPr id="31" name="Picture 30">
            <a:extLst>
              <a:ext uri="{FF2B5EF4-FFF2-40B4-BE49-F238E27FC236}">
                <a16:creationId xmlns:a16="http://schemas.microsoft.com/office/drawing/2014/main" id="{5C632392-A8B2-E0F4-D249-EF8D5F5216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32144" y="3113200"/>
            <a:ext cx="891076" cy="896464"/>
          </a:xfrm>
          <a:prstGeom prst="rect">
            <a:avLst/>
          </a:prstGeom>
        </p:spPr>
      </p:pic>
      <p:pic>
        <p:nvPicPr>
          <p:cNvPr id="32" name="Picture 31">
            <a:extLst>
              <a:ext uri="{FF2B5EF4-FFF2-40B4-BE49-F238E27FC236}">
                <a16:creationId xmlns:a16="http://schemas.microsoft.com/office/drawing/2014/main" id="{8DA9DB77-4277-3BE5-F1F6-57B0CD7C85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02290" y="5072246"/>
            <a:ext cx="891076" cy="896464"/>
          </a:xfrm>
          <a:prstGeom prst="rect">
            <a:avLst/>
          </a:prstGeom>
        </p:spPr>
      </p:pic>
      <p:pic>
        <p:nvPicPr>
          <p:cNvPr id="33" name="Picture 32">
            <a:extLst>
              <a:ext uri="{FF2B5EF4-FFF2-40B4-BE49-F238E27FC236}">
                <a16:creationId xmlns:a16="http://schemas.microsoft.com/office/drawing/2014/main" id="{CB7F60E2-B32E-E4D3-381A-AAC0CDF96C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12992" y="5027456"/>
            <a:ext cx="891076" cy="896464"/>
          </a:xfrm>
          <a:prstGeom prst="rect">
            <a:avLst/>
          </a:prstGeom>
        </p:spPr>
      </p:pic>
    </p:spTree>
    <p:extLst>
      <p:ext uri="{BB962C8B-B14F-4D97-AF65-F5344CB8AC3E}">
        <p14:creationId xmlns:p14="http://schemas.microsoft.com/office/powerpoint/2010/main" val="4293101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ppt_w"/>
                                          </p:val>
                                        </p:tav>
                                        <p:tav tm="100000">
                                          <p:val>
                                            <p:strVal val="#ppt_w"/>
                                          </p:val>
                                        </p:tav>
                                      </p:tavLst>
                                    </p:anim>
                                    <p:anim calcmode="lin" valueType="num">
                                      <p:cBhvr>
                                        <p:cTn id="8" dur="50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4*#ppt_w"/>
                                          </p:val>
                                        </p:tav>
                                        <p:tav tm="100000">
                                          <p:val>
                                            <p:strVal val="#ppt_w"/>
                                          </p:val>
                                        </p:tav>
                                      </p:tavLst>
                                    </p:anim>
                                    <p:anim calcmode="lin" valueType="num">
                                      <p:cBhvr>
                                        <p:cTn id="15"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4*#ppt_w"/>
                                          </p:val>
                                        </p:tav>
                                        <p:tav tm="100000">
                                          <p:val>
                                            <p:strVal val="#ppt_w"/>
                                          </p:val>
                                        </p:tav>
                                      </p:tavLst>
                                    </p:anim>
                                    <p:anim calcmode="lin" valueType="num">
                                      <p:cBhvr>
                                        <p:cTn id="22" dur="50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4*#ppt_w"/>
                                          </p:val>
                                        </p:tav>
                                        <p:tav tm="100000">
                                          <p:val>
                                            <p:strVal val="#ppt_w"/>
                                          </p:val>
                                        </p:tav>
                                      </p:tavLst>
                                    </p:anim>
                                    <p:anim calcmode="lin" valueType="num">
                                      <p:cBhvr>
                                        <p:cTn id="29" dur="50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1" name="Rectangle: Rounded Corners 9">
            <a:extLst>
              <a:ext uri="{FF2B5EF4-FFF2-40B4-BE49-F238E27FC236}">
                <a16:creationId xmlns:a16="http://schemas.microsoft.com/office/drawing/2014/main" id="{51299D47-A971-0ACA-40E8-515588675F38}"/>
              </a:ext>
            </a:extLst>
          </p:cNvPr>
          <p:cNvSpPr/>
          <p:nvPr/>
        </p:nvSpPr>
        <p:spPr>
          <a:xfrm>
            <a:off x="966878" y="587147"/>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07B5630-F4F5-C992-237A-3D3D03C10B3D}"/>
              </a:ext>
            </a:extLst>
          </p:cNvPr>
          <p:cNvSpPr txBox="1"/>
          <p:nvPr/>
        </p:nvSpPr>
        <p:spPr>
          <a:xfrm>
            <a:off x="1140783" y="696175"/>
            <a:ext cx="9914709" cy="1446550"/>
          </a:xfrm>
          <a:prstGeom prst="rect">
            <a:avLst/>
          </a:prstGeom>
          <a:noFill/>
        </p:spPr>
        <p:txBody>
          <a:bodyPr wrap="square" rtlCol="0">
            <a:spAutoFit/>
          </a:bodyPr>
          <a:lstStyle/>
          <a:p>
            <a:pPr algn="ctr"/>
            <a:r>
              <a:rPr lang="en-US" sz="4400" b="1" dirty="0" err="1">
                <a:solidFill>
                  <a:srgbClr val="C00000"/>
                </a:solidFill>
                <a:latin typeface="Cambria" panose="02040503050406030204" pitchFamily="18" charset="0"/>
                <a:ea typeface="Cambria" panose="02040503050406030204" pitchFamily="18" charset="0"/>
              </a:rPr>
              <a:t>Câu</a:t>
            </a:r>
            <a:r>
              <a:rPr lang="en-US" sz="4400" b="1" dirty="0">
                <a:solidFill>
                  <a:srgbClr val="C00000"/>
                </a:solidFill>
                <a:latin typeface="Cambria" panose="02040503050406030204" pitchFamily="18" charset="0"/>
                <a:ea typeface="Cambria" panose="02040503050406030204" pitchFamily="18" charset="0"/>
              </a:rPr>
              <a:t> 2. </a:t>
            </a:r>
            <a:r>
              <a:rPr lang="en-US" sz="4400" b="1" i="0" dirty="0">
                <a:solidFill>
                  <a:srgbClr val="333333"/>
                </a:solidFill>
                <a:effectLst/>
                <a:latin typeface="Cambria" panose="02040503050406030204" pitchFamily="18" charset="0"/>
                <a:ea typeface="Cambria" panose="02040503050406030204" pitchFamily="18" charset="0"/>
              </a:rPr>
              <a:t>Thành </a:t>
            </a:r>
            <a:r>
              <a:rPr lang="en-US" sz="4400" b="1" i="0" dirty="0" err="1">
                <a:solidFill>
                  <a:srgbClr val="333333"/>
                </a:solidFill>
                <a:effectLst/>
                <a:latin typeface="Cambria" panose="02040503050406030204" pitchFamily="18" charset="0"/>
                <a:ea typeface="Cambria" panose="02040503050406030204" pitchFamily="18" charset="0"/>
              </a:rPr>
              <a:t>phố</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Hồ</a:t>
            </a:r>
            <a:r>
              <a:rPr lang="en-US" sz="4400" b="1" i="0" dirty="0">
                <a:solidFill>
                  <a:srgbClr val="333333"/>
                </a:solidFill>
                <a:effectLst/>
                <a:latin typeface="Cambria" panose="02040503050406030204" pitchFamily="18" charset="0"/>
                <a:ea typeface="Cambria" panose="02040503050406030204" pitchFamily="18" charset="0"/>
              </a:rPr>
              <a:t> Chí Minh </a:t>
            </a:r>
            <a:r>
              <a:rPr lang="en-US" sz="4400" b="1" i="0" dirty="0" err="1">
                <a:solidFill>
                  <a:srgbClr val="333333"/>
                </a:solidFill>
                <a:effectLst/>
                <a:latin typeface="Cambria" panose="02040503050406030204" pitchFamily="18" charset="0"/>
                <a:ea typeface="Cambria" panose="02040503050406030204" pitchFamily="18" charset="0"/>
              </a:rPr>
              <a:t>còn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có</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tên</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gọi</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khác</a:t>
            </a:r>
            <a:r>
              <a:rPr lang="en-US" sz="4400" b="1" i="0" dirty="0">
                <a:solidFill>
                  <a:srgbClr val="333333"/>
                </a:solidFill>
                <a:effectLst/>
                <a:latin typeface="Cambria" panose="02040503050406030204" pitchFamily="18" charset="0"/>
                <a:ea typeface="Cambria" panose="02040503050406030204" pitchFamily="18" charset="0"/>
              </a:rPr>
              <a:t> </a:t>
            </a:r>
            <a:r>
              <a:rPr lang="en-US" sz="4400" b="1" i="0" dirty="0" err="1">
                <a:solidFill>
                  <a:srgbClr val="333333"/>
                </a:solidFill>
                <a:effectLst/>
                <a:latin typeface="Cambria" panose="02040503050406030204" pitchFamily="18" charset="0"/>
                <a:ea typeface="Cambria" panose="02040503050406030204" pitchFamily="18" charset="0"/>
              </a:rPr>
              <a:t>là</a:t>
            </a:r>
            <a:r>
              <a:rPr lang="vi-VN" sz="4400" b="1" i="0" dirty="0">
                <a:solidFill>
                  <a:srgbClr val="333333"/>
                </a:solidFill>
                <a:effectLst/>
                <a:latin typeface="Cambria" panose="02040503050406030204" pitchFamily="18" charset="0"/>
                <a:ea typeface="Cambria" panose="02040503050406030204" pitchFamily="18" charset="0"/>
              </a:rPr>
              <a:t>:</a:t>
            </a:r>
            <a:endParaRPr lang="en-US" sz="4400" b="1" dirty="0">
              <a:solidFill>
                <a:prstClr val="black"/>
              </a:solidFill>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55D2367F-C41D-999D-3600-20B7C765C93F}"/>
              </a:ext>
            </a:extLst>
          </p:cNvPr>
          <p:cNvGrpSpPr/>
          <p:nvPr/>
        </p:nvGrpSpPr>
        <p:grpSpPr>
          <a:xfrm>
            <a:off x="7029327" y="4928301"/>
            <a:ext cx="4537107" cy="1129886"/>
            <a:chOff x="6830721" y="2864057"/>
            <a:chExt cx="4537107" cy="1129886"/>
          </a:xfrm>
        </p:grpSpPr>
        <p:sp>
          <p:nvSpPr>
            <p:cNvPr id="25" name="Rectangle: Rounded Corners 16">
              <a:extLst>
                <a:ext uri="{FF2B5EF4-FFF2-40B4-BE49-F238E27FC236}">
                  <a16:creationId xmlns:a16="http://schemas.microsoft.com/office/drawing/2014/main" id="{94BFC23C-1C96-9FEC-0515-CF5F1024B38B}"/>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6DEBEAA6-C470-7D2B-FC81-DFDD3C2090C5}"/>
                </a:ext>
              </a:extLst>
            </p:cNvPr>
            <p:cNvSpPr txBox="1"/>
            <p:nvPr/>
          </p:nvSpPr>
          <p:spPr>
            <a:xfrm>
              <a:off x="7065041" y="2968927"/>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Sài Gòn</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7" name="Group 26">
            <a:extLst>
              <a:ext uri="{FF2B5EF4-FFF2-40B4-BE49-F238E27FC236}">
                <a16:creationId xmlns:a16="http://schemas.microsoft.com/office/drawing/2014/main" id="{40E05BE0-D3A1-C4DB-8058-D2498073897A}"/>
              </a:ext>
            </a:extLst>
          </p:cNvPr>
          <p:cNvGrpSpPr/>
          <p:nvPr/>
        </p:nvGrpSpPr>
        <p:grpSpPr>
          <a:xfrm>
            <a:off x="981375" y="3125317"/>
            <a:ext cx="4537107" cy="1129886"/>
            <a:chOff x="981375" y="2864057"/>
            <a:chExt cx="4537107" cy="1129886"/>
          </a:xfrm>
        </p:grpSpPr>
        <p:sp>
          <p:nvSpPr>
            <p:cNvPr id="28" name="Rectangle: Rounded Corners 20">
              <a:extLst>
                <a:ext uri="{FF2B5EF4-FFF2-40B4-BE49-F238E27FC236}">
                  <a16:creationId xmlns:a16="http://schemas.microsoft.com/office/drawing/2014/main" id="{C20C119C-FAFD-F588-63CA-66F6A46D50E1}"/>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5AC2452-FC1F-28F3-27AD-6CEC8CDD7424}"/>
                </a:ext>
              </a:extLst>
            </p:cNvPr>
            <p:cNvSpPr txBox="1"/>
            <p:nvPr/>
          </p:nvSpPr>
          <p:spPr>
            <a:xfrm>
              <a:off x="1496257" y="2941289"/>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Nam Bộ</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0" name="Group 29">
            <a:extLst>
              <a:ext uri="{FF2B5EF4-FFF2-40B4-BE49-F238E27FC236}">
                <a16:creationId xmlns:a16="http://schemas.microsoft.com/office/drawing/2014/main" id="{C11FA756-6EE5-2D9C-A5C9-C7184BC0C4B6}"/>
              </a:ext>
            </a:extLst>
          </p:cNvPr>
          <p:cNvGrpSpPr/>
          <p:nvPr/>
        </p:nvGrpSpPr>
        <p:grpSpPr>
          <a:xfrm>
            <a:off x="872690" y="4976060"/>
            <a:ext cx="4537107" cy="1129886"/>
            <a:chOff x="981375" y="4872764"/>
            <a:chExt cx="4537107" cy="1129886"/>
          </a:xfrm>
        </p:grpSpPr>
        <p:sp>
          <p:nvSpPr>
            <p:cNvPr id="31" name="Rectangle: Rounded Corners 25">
              <a:extLst>
                <a:ext uri="{FF2B5EF4-FFF2-40B4-BE49-F238E27FC236}">
                  <a16:creationId xmlns:a16="http://schemas.microsoft.com/office/drawing/2014/main" id="{1FAF4016-A221-4656-948C-0B8BDD3FABB1}"/>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D7ADFD2F-7D3D-87D6-205D-20D17131EA38}"/>
                </a:ext>
              </a:extLst>
            </p:cNvPr>
            <p:cNvSpPr txBox="1"/>
            <p:nvPr/>
          </p:nvSpPr>
          <p:spPr>
            <a:xfrm>
              <a:off x="1549041" y="4943786"/>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Hà Thành</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33" name="Group 32">
            <a:extLst>
              <a:ext uri="{FF2B5EF4-FFF2-40B4-BE49-F238E27FC236}">
                <a16:creationId xmlns:a16="http://schemas.microsoft.com/office/drawing/2014/main" id="{1604E938-AB96-B102-A526-EB627213598D}"/>
              </a:ext>
            </a:extLst>
          </p:cNvPr>
          <p:cNvGrpSpPr/>
          <p:nvPr/>
        </p:nvGrpSpPr>
        <p:grpSpPr>
          <a:xfrm>
            <a:off x="6909508" y="3154116"/>
            <a:ext cx="4537107" cy="1129886"/>
            <a:chOff x="6830721" y="4714800"/>
            <a:chExt cx="4537107" cy="1129886"/>
          </a:xfrm>
        </p:grpSpPr>
        <p:sp>
          <p:nvSpPr>
            <p:cNvPr id="34" name="Rectangle: Rounded Corners 31">
              <a:extLst>
                <a:ext uri="{FF2B5EF4-FFF2-40B4-BE49-F238E27FC236}">
                  <a16:creationId xmlns:a16="http://schemas.microsoft.com/office/drawing/2014/main" id="{488F0080-4330-F400-B9EA-CCFA09A1A8C7}"/>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12E630E-F713-6350-AA96-C084CE1D939C}"/>
                </a:ext>
              </a:extLst>
            </p:cNvPr>
            <p:cNvSpPr txBox="1"/>
            <p:nvPr/>
          </p:nvSpPr>
          <p:spPr>
            <a:xfrm>
              <a:off x="7223859" y="4807313"/>
              <a:ext cx="3750829" cy="92333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5400" b="1" i="0" u="none" strike="noStrike" kern="0" cap="none" spc="0" normalizeH="0" baseline="0" noProof="0" dirty="0">
                  <a:ln>
                    <a:noFill/>
                  </a:ln>
                  <a:solidFill>
                    <a:prstClr val="black"/>
                  </a:solidFill>
                  <a:effectLst/>
                  <a:uLnTx/>
                  <a:uFillTx/>
                  <a:latin typeface="Cambria" panose="02040503050406030204" pitchFamily="18" charset="0"/>
                </a:rPr>
                <a:t>Chợ Nổi</a:t>
              </a:r>
              <a:endParaRPr kumimoji="0" lang="en-US" sz="5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36" name="Picture 35">
            <a:extLst>
              <a:ext uri="{FF2B5EF4-FFF2-40B4-BE49-F238E27FC236}">
                <a16:creationId xmlns:a16="http://schemas.microsoft.com/office/drawing/2014/main" id="{440E9705-A58E-097C-D102-85BD1A08C6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3134794"/>
            <a:ext cx="1518921" cy="1129884"/>
          </a:xfrm>
          <a:prstGeom prst="rect">
            <a:avLst/>
          </a:prstGeom>
        </p:spPr>
      </p:pic>
      <p:pic>
        <p:nvPicPr>
          <p:cNvPr id="37" name="Picture 36">
            <a:extLst>
              <a:ext uri="{FF2B5EF4-FFF2-40B4-BE49-F238E27FC236}">
                <a16:creationId xmlns:a16="http://schemas.microsoft.com/office/drawing/2014/main" id="{628F8826-42F6-6433-2FEB-D1AF22208EB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381809" y="4832827"/>
            <a:ext cx="957111" cy="1365353"/>
          </a:xfrm>
          <a:prstGeom prst="rect">
            <a:avLst/>
          </a:prstGeom>
        </p:spPr>
      </p:pic>
      <p:pic>
        <p:nvPicPr>
          <p:cNvPr id="38" name="Picture 37">
            <a:extLst>
              <a:ext uri="{FF2B5EF4-FFF2-40B4-BE49-F238E27FC236}">
                <a16:creationId xmlns:a16="http://schemas.microsoft.com/office/drawing/2014/main" id="{BE22F18C-E593-B6CC-E5B0-9BC9AC550E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860234"/>
            <a:ext cx="1238017" cy="1245712"/>
          </a:xfrm>
          <a:prstGeom prst="rect">
            <a:avLst/>
          </a:prstGeom>
        </p:spPr>
      </p:pic>
      <p:pic>
        <p:nvPicPr>
          <p:cNvPr id="39" name="Picture 38">
            <a:extLst>
              <a:ext uri="{FF2B5EF4-FFF2-40B4-BE49-F238E27FC236}">
                <a16:creationId xmlns:a16="http://schemas.microsoft.com/office/drawing/2014/main" id="{4D82C4B3-F251-ED36-CA37-F2F25735ACD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3178515"/>
            <a:ext cx="1518921" cy="1129884"/>
          </a:xfrm>
          <a:prstGeom prst="rect">
            <a:avLst/>
          </a:prstGeom>
        </p:spPr>
      </p:pic>
      <p:pic>
        <p:nvPicPr>
          <p:cNvPr id="40" name="Picture 39">
            <a:extLst>
              <a:ext uri="{FF2B5EF4-FFF2-40B4-BE49-F238E27FC236}">
                <a16:creationId xmlns:a16="http://schemas.microsoft.com/office/drawing/2014/main" id="{383AE5C9-561C-3F1D-B65D-42439285B7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1126013" y="5132312"/>
            <a:ext cx="953350" cy="857536"/>
          </a:xfrm>
          <a:prstGeom prst="rect">
            <a:avLst/>
          </a:prstGeom>
        </p:spPr>
      </p:pic>
      <p:pic>
        <p:nvPicPr>
          <p:cNvPr id="41" name="Picture 40">
            <a:extLst>
              <a:ext uri="{FF2B5EF4-FFF2-40B4-BE49-F238E27FC236}">
                <a16:creationId xmlns:a16="http://schemas.microsoft.com/office/drawing/2014/main" id="{1083F8A2-D684-3E4A-A7CF-B99C3185904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3178515"/>
            <a:ext cx="891076" cy="896464"/>
          </a:xfrm>
          <a:prstGeom prst="rect">
            <a:avLst/>
          </a:prstGeom>
        </p:spPr>
      </p:pic>
      <p:pic>
        <p:nvPicPr>
          <p:cNvPr id="42" name="Picture 41">
            <a:extLst>
              <a:ext uri="{FF2B5EF4-FFF2-40B4-BE49-F238E27FC236}">
                <a16:creationId xmlns:a16="http://schemas.microsoft.com/office/drawing/2014/main" id="{2FF1092C-7F78-AA11-7DC1-C73D38CB010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844171" y="5106621"/>
            <a:ext cx="891076" cy="896464"/>
          </a:xfrm>
          <a:prstGeom prst="rect">
            <a:avLst/>
          </a:prstGeom>
        </p:spPr>
      </p:pic>
      <p:pic>
        <p:nvPicPr>
          <p:cNvPr id="43" name="Picture 42">
            <a:extLst>
              <a:ext uri="{FF2B5EF4-FFF2-40B4-BE49-F238E27FC236}">
                <a16:creationId xmlns:a16="http://schemas.microsoft.com/office/drawing/2014/main" id="{1A339DE2-01DE-3CEB-4BC9-689F674EEB3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917905" y="3270827"/>
            <a:ext cx="891076" cy="896464"/>
          </a:xfrm>
          <a:prstGeom prst="rect">
            <a:avLst/>
          </a:prstGeom>
        </p:spPr>
      </p:pic>
    </p:spTree>
    <p:extLst>
      <p:ext uri="{BB962C8B-B14F-4D97-AF65-F5344CB8AC3E}">
        <p14:creationId xmlns:p14="http://schemas.microsoft.com/office/powerpoint/2010/main" val="1277383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strVal val="4*#ppt_w"/>
                                          </p:val>
                                        </p:tav>
                                        <p:tav tm="100000">
                                          <p:val>
                                            <p:strVal val="#ppt_w"/>
                                          </p:val>
                                        </p:tav>
                                      </p:tavLst>
                                    </p:anim>
                                    <p:anim calcmode="lin" valueType="num">
                                      <p:cBhvr>
                                        <p:cTn id="8" dur="500" fill="hold"/>
                                        <p:tgtEl>
                                          <p:spTgt spid="4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7"/>
                  </p:tgtEl>
                </p:cond>
              </p:nextCondLst>
            </p:seq>
            <p:seq concurrent="1" nextAc="seek">
              <p:cTn id="9" restart="whenNotActive" fill="hold" evtFilter="cancelBubble" nodeType="interactiveSeq">
                <p:stCondLst>
                  <p:cond evt="onClick" delay="0">
                    <p:tgtEl>
                      <p:spTgt spid="24"/>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0"/>
                                        </p:tgtEl>
                                        <p:attrNameLst>
                                          <p:attrName>style.visibility</p:attrName>
                                        </p:attrNameLst>
                                      </p:cBhvr>
                                      <p:to>
                                        <p:strVal val="visible"/>
                                      </p:to>
                                    </p:set>
                                    <p:anim calcmode="lin" valueType="num">
                                      <p:cBhvr>
                                        <p:cTn id="14" dur="500" fill="hold"/>
                                        <p:tgtEl>
                                          <p:spTgt spid="40"/>
                                        </p:tgtEl>
                                        <p:attrNameLst>
                                          <p:attrName>ppt_w</p:attrName>
                                        </p:attrNameLst>
                                      </p:cBhvr>
                                      <p:tavLst>
                                        <p:tav tm="0">
                                          <p:val>
                                            <p:strVal val="4*#ppt_w"/>
                                          </p:val>
                                        </p:tav>
                                        <p:tav tm="100000">
                                          <p:val>
                                            <p:strVal val="#ppt_w"/>
                                          </p:val>
                                        </p:tav>
                                      </p:tavLst>
                                    </p:anim>
                                    <p:anim calcmode="lin" valueType="num">
                                      <p:cBhvr>
                                        <p:cTn id="15" dur="500" fill="hold"/>
                                        <p:tgtEl>
                                          <p:spTgt spid="4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4"/>
                  </p:tgtEl>
                </p:cond>
              </p:nextCondLst>
            </p:seq>
            <p:seq concurrent="1" nextAc="seek">
              <p:cTn id="16" restart="whenNotActive" fill="hold" evtFilter="cancelBubble" nodeType="interactiveSeq">
                <p:stCondLst>
                  <p:cond evt="onClick" delay="0">
                    <p:tgtEl>
                      <p:spTgt spid="30"/>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p:cTn id="21" dur="500" fill="hold"/>
                                        <p:tgtEl>
                                          <p:spTgt spid="42"/>
                                        </p:tgtEl>
                                        <p:attrNameLst>
                                          <p:attrName>ppt_w</p:attrName>
                                        </p:attrNameLst>
                                      </p:cBhvr>
                                      <p:tavLst>
                                        <p:tav tm="0">
                                          <p:val>
                                            <p:strVal val="4*#ppt_w"/>
                                          </p:val>
                                        </p:tav>
                                        <p:tav tm="100000">
                                          <p:val>
                                            <p:strVal val="#ppt_w"/>
                                          </p:val>
                                        </p:tav>
                                      </p:tavLst>
                                    </p:anim>
                                    <p:anim calcmode="lin" valueType="num">
                                      <p:cBhvr>
                                        <p:cTn id="22" dur="500" fill="hold"/>
                                        <p:tgtEl>
                                          <p:spTgt spid="4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0"/>
                  </p:tgtEl>
                </p:cond>
              </p:nextCondLst>
            </p:seq>
            <p:seq concurrent="1" nextAc="seek">
              <p:cTn id="23" restart="whenNotActive" fill="hold" evtFilter="cancelBubble" nodeType="interactiveSeq">
                <p:stCondLst>
                  <p:cond evt="onClick" delay="0">
                    <p:tgtEl>
                      <p:spTgt spid="3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3"/>
                                        </p:tgtEl>
                                        <p:attrNameLst>
                                          <p:attrName>style.visibility</p:attrName>
                                        </p:attrNameLst>
                                      </p:cBhvr>
                                      <p:to>
                                        <p:strVal val="visible"/>
                                      </p:to>
                                    </p:set>
                                    <p:anim calcmode="lin" valueType="num">
                                      <p:cBhvr>
                                        <p:cTn id="28" dur="500" fill="hold"/>
                                        <p:tgtEl>
                                          <p:spTgt spid="43"/>
                                        </p:tgtEl>
                                        <p:attrNameLst>
                                          <p:attrName>ppt_w</p:attrName>
                                        </p:attrNameLst>
                                      </p:cBhvr>
                                      <p:tavLst>
                                        <p:tav tm="0">
                                          <p:val>
                                            <p:strVal val="4*#ppt_w"/>
                                          </p:val>
                                        </p:tav>
                                        <p:tav tm="100000">
                                          <p:val>
                                            <p:strVal val="#ppt_w"/>
                                          </p:val>
                                        </p:tav>
                                      </p:tavLst>
                                    </p:anim>
                                    <p:anim calcmode="lin" valueType="num">
                                      <p:cBhvr>
                                        <p:cTn id="29" dur="500" fill="hold"/>
                                        <p:tgtEl>
                                          <p:spTgt spid="4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3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E0D94E49-90FC-2A15-AB2A-9FB801BFDD2B}"/>
              </a:ext>
            </a:extLst>
          </p:cNvPr>
          <p:cNvSpPr/>
          <p:nvPr/>
        </p:nvSpPr>
        <p:spPr>
          <a:xfrm>
            <a:off x="966878" y="508769"/>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FE3A34C-D366-451D-7582-F8043F9DEAB9}"/>
              </a:ext>
            </a:extLst>
          </p:cNvPr>
          <p:cNvSpPr txBox="1"/>
          <p:nvPr/>
        </p:nvSpPr>
        <p:spPr>
          <a:xfrm>
            <a:off x="1175657" y="853994"/>
            <a:ext cx="9914709" cy="707886"/>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3.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en-US" sz="4000" b="1" i="0" dirty="0" err="1">
                <a:solidFill>
                  <a:srgbClr val="333333"/>
                </a:solidFill>
                <a:effectLst/>
                <a:latin typeface="Cambria" panose="02040503050406030204" pitchFamily="18" charset="0"/>
                <a:ea typeface="Cambria" panose="02040503050406030204" pitchFamily="18" charset="0"/>
              </a:rPr>
              <a:t>là</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đô</a:t>
            </a:r>
            <a:r>
              <a:rPr lang="en-US" sz="4000" b="1" i="0" dirty="0">
                <a:solidFill>
                  <a:srgbClr val="333333"/>
                </a:solidFill>
                <a:effectLst/>
                <a:latin typeface="Cambria" panose="02040503050406030204" pitchFamily="18" charset="0"/>
                <a:ea typeface="Cambria" panose="02040503050406030204" pitchFamily="18" charset="0"/>
              </a:rPr>
              <a:t> </a:t>
            </a:r>
            <a:r>
              <a:rPr lang="en-US" sz="4000" b="1" i="0" dirty="0" err="1">
                <a:solidFill>
                  <a:srgbClr val="333333"/>
                </a:solidFill>
                <a:effectLst/>
                <a:latin typeface="Cambria" panose="02040503050406030204" pitchFamily="18" charset="0"/>
                <a:ea typeface="Cambria" panose="02040503050406030204" pitchFamily="18" charset="0"/>
              </a:rPr>
              <a:t>thị</a:t>
            </a:r>
            <a:r>
              <a:rPr lang="vi-VN" sz="4000" b="1" i="0" dirty="0">
                <a:solidFill>
                  <a:srgbClr val="333333"/>
                </a:solidFill>
                <a:effectLst/>
                <a:latin typeface="Cambria" panose="02040503050406030204" pitchFamily="18" charset="0"/>
                <a:ea typeface="Cambria" panose="02040503050406030204" pitchFamily="18" charset="0"/>
              </a:rPr>
              <a:t>...</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6" name="Group 5">
            <a:extLst>
              <a:ext uri="{FF2B5EF4-FFF2-40B4-BE49-F238E27FC236}">
                <a16:creationId xmlns:a16="http://schemas.microsoft.com/office/drawing/2014/main" id="{3D071B23-2D51-7F16-163B-621D0E612813}"/>
              </a:ext>
            </a:extLst>
          </p:cNvPr>
          <p:cNvGrpSpPr/>
          <p:nvPr/>
        </p:nvGrpSpPr>
        <p:grpSpPr>
          <a:xfrm>
            <a:off x="927417" y="4868570"/>
            <a:ext cx="4537107" cy="1241433"/>
            <a:chOff x="6830721" y="2864057"/>
            <a:chExt cx="4537107" cy="1241433"/>
          </a:xfrm>
        </p:grpSpPr>
        <p:sp>
          <p:nvSpPr>
            <p:cNvPr id="9" name="Rectangle: Rounded Corners 16">
              <a:extLst>
                <a:ext uri="{FF2B5EF4-FFF2-40B4-BE49-F238E27FC236}">
                  <a16:creationId xmlns:a16="http://schemas.microsoft.com/office/drawing/2014/main" id="{9B4BBB55-72EA-81FE-7F55-6E27494F30E3}"/>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3E0D6B6A-AC75-84C4-87B6-E6266FFF33FF}"/>
                </a:ext>
              </a:extLst>
            </p:cNvPr>
            <p:cNvSpPr txBox="1"/>
            <p:nvPr/>
          </p:nvSpPr>
          <p:spPr>
            <a:xfrm>
              <a:off x="7162771" y="2929784"/>
              <a:ext cx="4059783" cy="1175706"/>
            </a:xfrm>
            <a:prstGeom prst="rect">
              <a:avLst/>
            </a:prstGeom>
            <a:noFill/>
            <a:ln>
              <a:noFill/>
            </a:ln>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 lớn nhất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1" name="Group 10">
            <a:extLst>
              <a:ext uri="{FF2B5EF4-FFF2-40B4-BE49-F238E27FC236}">
                <a16:creationId xmlns:a16="http://schemas.microsoft.com/office/drawing/2014/main" id="{D26BA097-E993-2DF1-1D82-D3EDC55A2B23}"/>
              </a:ext>
            </a:extLst>
          </p:cNvPr>
          <p:cNvGrpSpPr/>
          <p:nvPr/>
        </p:nvGrpSpPr>
        <p:grpSpPr>
          <a:xfrm>
            <a:off x="981375" y="3046939"/>
            <a:ext cx="4537107" cy="1129886"/>
            <a:chOff x="981375" y="2864057"/>
            <a:chExt cx="4537107" cy="1129886"/>
          </a:xfrm>
        </p:grpSpPr>
        <p:sp>
          <p:nvSpPr>
            <p:cNvPr id="12" name="Rectangle: Rounded Corners 20">
              <a:extLst>
                <a:ext uri="{FF2B5EF4-FFF2-40B4-BE49-F238E27FC236}">
                  <a16:creationId xmlns:a16="http://schemas.microsoft.com/office/drawing/2014/main" id="{1C82B536-92F0-FF6F-BEFC-156326B9400F}"/>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AF53FD47-ADAA-35E3-0B24-19B59593F03E}"/>
                </a:ext>
              </a:extLst>
            </p:cNvPr>
            <p:cNvSpPr txBox="1"/>
            <p:nvPr/>
          </p:nvSpPr>
          <p:spPr>
            <a:xfrm>
              <a:off x="1392687" y="3005943"/>
              <a:ext cx="3750829" cy="76944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n</a:t>
              </a:r>
              <a:r>
                <a:rPr kumimoji="0" lang="vi-VN" sz="4400" b="1" i="0" u="none" strike="noStrike" kern="0" cap="none" spc="0" normalizeH="0" baseline="0" noProof="0" dirty="0">
                  <a:ln>
                    <a:noFill/>
                  </a:ln>
                  <a:solidFill>
                    <a:prstClr val="black"/>
                  </a:solidFill>
                  <a:effectLst/>
                  <a:uLnTx/>
                  <a:uFillTx/>
                  <a:latin typeface="Cambria" panose="02040503050406030204" pitchFamily="18" charset="0"/>
                </a:rPr>
                <a:t>hỏ</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617E619F-01AB-A95A-19AF-659B13DF759D}"/>
              </a:ext>
            </a:extLst>
          </p:cNvPr>
          <p:cNvGrpSpPr/>
          <p:nvPr/>
        </p:nvGrpSpPr>
        <p:grpSpPr>
          <a:xfrm>
            <a:off x="6830721" y="3008603"/>
            <a:ext cx="4537107" cy="1222597"/>
            <a:chOff x="981375" y="4872764"/>
            <a:chExt cx="4537107" cy="1222597"/>
          </a:xfrm>
        </p:grpSpPr>
        <p:sp>
          <p:nvSpPr>
            <p:cNvPr id="15" name="Rectangle: Rounded Corners 25">
              <a:extLst>
                <a:ext uri="{FF2B5EF4-FFF2-40B4-BE49-F238E27FC236}">
                  <a16:creationId xmlns:a16="http://schemas.microsoft.com/office/drawing/2014/main" id="{AB4D2614-79D5-7DA0-A46A-3E1AEA5416AE}"/>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D915F611-89E3-05B0-D018-C8805E78C616}"/>
                </a:ext>
              </a:extLst>
            </p:cNvPr>
            <p:cNvSpPr txBox="1"/>
            <p:nvPr/>
          </p:nvSpPr>
          <p:spPr>
            <a:xfrm>
              <a:off x="1202027" y="4919655"/>
              <a:ext cx="4038993" cy="1175706"/>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lớn thứ ba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7" name="Group 16">
            <a:extLst>
              <a:ext uri="{FF2B5EF4-FFF2-40B4-BE49-F238E27FC236}">
                <a16:creationId xmlns:a16="http://schemas.microsoft.com/office/drawing/2014/main" id="{437E0624-3503-B29E-6A16-F9A485054AE6}"/>
              </a:ext>
            </a:extLst>
          </p:cNvPr>
          <p:cNvGrpSpPr/>
          <p:nvPr/>
        </p:nvGrpSpPr>
        <p:grpSpPr>
          <a:xfrm>
            <a:off x="6830721" y="4897682"/>
            <a:ext cx="4537107" cy="1220537"/>
            <a:chOff x="6830721" y="4714800"/>
            <a:chExt cx="4537107" cy="1220537"/>
          </a:xfrm>
        </p:grpSpPr>
        <p:sp>
          <p:nvSpPr>
            <p:cNvPr id="18" name="Rectangle: Rounded Corners 31">
              <a:extLst>
                <a:ext uri="{FF2B5EF4-FFF2-40B4-BE49-F238E27FC236}">
                  <a16:creationId xmlns:a16="http://schemas.microsoft.com/office/drawing/2014/main" id="{9C98D40A-F159-3230-0726-359F67F15479}"/>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FCC25587-EE34-57E8-8373-C3231263986F}"/>
                </a:ext>
              </a:extLst>
            </p:cNvPr>
            <p:cNvSpPr txBox="1"/>
            <p:nvPr/>
          </p:nvSpPr>
          <p:spPr>
            <a:xfrm>
              <a:off x="7198324" y="4759631"/>
              <a:ext cx="3750829" cy="1175706"/>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400" b="1" kern="0" dirty="0">
                  <a:solidFill>
                    <a:prstClr val="black"/>
                  </a:solidFill>
                  <a:latin typeface="Cambria" panose="02040503050406030204" pitchFamily="18" charset="0"/>
                </a:rPr>
                <a:t>lớn thứ hai nước ta</a:t>
              </a:r>
              <a:endParaRPr kumimoji="0" lang="en-US" sz="44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0" name="Picture 19">
            <a:extLst>
              <a:ext uri="{FF2B5EF4-FFF2-40B4-BE49-F238E27FC236}">
                <a16:creationId xmlns:a16="http://schemas.microsoft.com/office/drawing/2014/main" id="{5137A5B4-03F3-B5CA-90C3-631D6DA919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3056416"/>
            <a:ext cx="1518921" cy="1129884"/>
          </a:xfrm>
          <a:prstGeom prst="rect">
            <a:avLst/>
          </a:prstGeom>
        </p:spPr>
      </p:pic>
      <p:pic>
        <p:nvPicPr>
          <p:cNvPr id="22" name="Picture 21">
            <a:extLst>
              <a:ext uri="{FF2B5EF4-FFF2-40B4-BE49-F238E27FC236}">
                <a16:creationId xmlns:a16="http://schemas.microsoft.com/office/drawing/2014/main" id="{C03B1BF5-F635-082A-C4A8-2AF3059784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21006" y="4687039"/>
            <a:ext cx="957111" cy="1365353"/>
          </a:xfrm>
          <a:prstGeom prst="rect">
            <a:avLst/>
          </a:prstGeom>
        </p:spPr>
      </p:pic>
      <p:pic>
        <p:nvPicPr>
          <p:cNvPr id="44" name="Picture 43">
            <a:extLst>
              <a:ext uri="{FF2B5EF4-FFF2-40B4-BE49-F238E27FC236}">
                <a16:creationId xmlns:a16="http://schemas.microsoft.com/office/drawing/2014/main" id="{9954CB73-CD1F-2140-A899-FBC27A080C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781856"/>
            <a:ext cx="1238017" cy="1245712"/>
          </a:xfrm>
          <a:prstGeom prst="rect">
            <a:avLst/>
          </a:prstGeom>
        </p:spPr>
      </p:pic>
      <p:pic>
        <p:nvPicPr>
          <p:cNvPr id="45" name="Picture 44">
            <a:extLst>
              <a:ext uri="{FF2B5EF4-FFF2-40B4-BE49-F238E27FC236}">
                <a16:creationId xmlns:a16="http://schemas.microsoft.com/office/drawing/2014/main" id="{A5AB8E81-1D78-B9CF-FF5E-576EE7BC201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3100137"/>
            <a:ext cx="1518921" cy="1129884"/>
          </a:xfrm>
          <a:prstGeom prst="rect">
            <a:avLst/>
          </a:prstGeom>
        </p:spPr>
      </p:pic>
      <p:pic>
        <p:nvPicPr>
          <p:cNvPr id="46" name="Picture 45">
            <a:extLst>
              <a:ext uri="{FF2B5EF4-FFF2-40B4-BE49-F238E27FC236}">
                <a16:creationId xmlns:a16="http://schemas.microsoft.com/office/drawing/2014/main" id="{072352D0-61D7-8C3B-3950-A7C8E227D00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079477" y="5072394"/>
            <a:ext cx="953350" cy="857536"/>
          </a:xfrm>
          <a:prstGeom prst="rect">
            <a:avLst/>
          </a:prstGeom>
        </p:spPr>
      </p:pic>
      <p:pic>
        <p:nvPicPr>
          <p:cNvPr id="47" name="Picture 46">
            <a:extLst>
              <a:ext uri="{FF2B5EF4-FFF2-40B4-BE49-F238E27FC236}">
                <a16:creationId xmlns:a16="http://schemas.microsoft.com/office/drawing/2014/main" id="{16FEF811-80AA-EA98-E3A1-F1BC9165F92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3100137"/>
            <a:ext cx="891076" cy="896464"/>
          </a:xfrm>
          <a:prstGeom prst="rect">
            <a:avLst/>
          </a:prstGeom>
        </p:spPr>
      </p:pic>
      <p:pic>
        <p:nvPicPr>
          <p:cNvPr id="48" name="Picture 47">
            <a:extLst>
              <a:ext uri="{FF2B5EF4-FFF2-40B4-BE49-F238E27FC236}">
                <a16:creationId xmlns:a16="http://schemas.microsoft.com/office/drawing/2014/main" id="{80FDC2DF-61F9-AA16-D0DB-9F218B2D19B8}"/>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02202" y="3139164"/>
            <a:ext cx="891076" cy="896464"/>
          </a:xfrm>
          <a:prstGeom prst="rect">
            <a:avLst/>
          </a:prstGeom>
        </p:spPr>
      </p:pic>
      <p:pic>
        <p:nvPicPr>
          <p:cNvPr id="49" name="Picture 48">
            <a:extLst>
              <a:ext uri="{FF2B5EF4-FFF2-40B4-BE49-F238E27FC236}">
                <a16:creationId xmlns:a16="http://schemas.microsoft.com/office/drawing/2014/main" id="{77F2F436-2E41-D274-E292-FFF28A9AA68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5014393"/>
            <a:ext cx="891076" cy="896464"/>
          </a:xfrm>
          <a:prstGeom prst="rect">
            <a:avLst/>
          </a:prstGeom>
        </p:spPr>
      </p:pic>
    </p:spTree>
    <p:extLst>
      <p:ext uri="{BB962C8B-B14F-4D97-AF65-F5344CB8AC3E}">
        <p14:creationId xmlns:p14="http://schemas.microsoft.com/office/powerpoint/2010/main" val="36416553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p:cTn id="7" dur="500" fill="hold"/>
                                        <p:tgtEl>
                                          <p:spTgt spid="47"/>
                                        </p:tgtEl>
                                        <p:attrNameLst>
                                          <p:attrName>ppt_w</p:attrName>
                                        </p:attrNameLst>
                                      </p:cBhvr>
                                      <p:tavLst>
                                        <p:tav tm="0">
                                          <p:val>
                                            <p:strVal val="4*#ppt_w"/>
                                          </p:val>
                                        </p:tav>
                                        <p:tav tm="100000">
                                          <p:val>
                                            <p:strVal val="#ppt_w"/>
                                          </p:val>
                                        </p:tav>
                                      </p:tavLst>
                                    </p:anim>
                                    <p:anim calcmode="lin" valueType="num">
                                      <p:cBhvr>
                                        <p:cTn id="8" dur="50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46"/>
                                        </p:tgtEl>
                                        <p:attrNameLst>
                                          <p:attrName>style.visibility</p:attrName>
                                        </p:attrNameLst>
                                      </p:cBhvr>
                                      <p:to>
                                        <p:strVal val="visible"/>
                                      </p:to>
                                    </p:set>
                                    <p:anim calcmode="lin" valueType="num">
                                      <p:cBhvr>
                                        <p:cTn id="14" dur="500" fill="hold"/>
                                        <p:tgtEl>
                                          <p:spTgt spid="46"/>
                                        </p:tgtEl>
                                        <p:attrNameLst>
                                          <p:attrName>ppt_w</p:attrName>
                                        </p:attrNameLst>
                                      </p:cBhvr>
                                      <p:tavLst>
                                        <p:tav tm="0">
                                          <p:val>
                                            <p:strVal val="4*#ppt_w"/>
                                          </p:val>
                                        </p:tav>
                                        <p:tav tm="100000">
                                          <p:val>
                                            <p:strVal val="#ppt_w"/>
                                          </p:val>
                                        </p:tav>
                                      </p:tavLst>
                                    </p:anim>
                                    <p:anim calcmode="lin" valueType="num">
                                      <p:cBhvr>
                                        <p:cTn id="15" dur="500" fill="hold"/>
                                        <p:tgtEl>
                                          <p:spTgt spid="4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6"/>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4*#ppt_w"/>
                                          </p:val>
                                        </p:tav>
                                        <p:tav tm="100000">
                                          <p:val>
                                            <p:strVal val="#ppt_w"/>
                                          </p:val>
                                        </p:tav>
                                      </p:tavLst>
                                    </p:anim>
                                    <p:anim calcmode="lin" valueType="num">
                                      <p:cBhvr>
                                        <p:cTn id="22" dur="500" fill="hold"/>
                                        <p:tgtEl>
                                          <p:spTgt spid="4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23" restart="whenNotActive" fill="hold" evtFilter="cancelBubble" nodeType="interactiveSeq">
                <p:stCondLst>
                  <p:cond evt="onClick" delay="0">
                    <p:tgtEl>
                      <p:spTgt spid="17"/>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49"/>
                                        </p:tgtEl>
                                        <p:attrNameLst>
                                          <p:attrName>style.visibility</p:attrName>
                                        </p:attrNameLst>
                                      </p:cBhvr>
                                      <p:to>
                                        <p:strVal val="visible"/>
                                      </p:to>
                                    </p:set>
                                    <p:anim calcmode="lin" valueType="num">
                                      <p:cBhvr>
                                        <p:cTn id="28" dur="500" fill="hold"/>
                                        <p:tgtEl>
                                          <p:spTgt spid="49"/>
                                        </p:tgtEl>
                                        <p:attrNameLst>
                                          <p:attrName>ppt_w</p:attrName>
                                        </p:attrNameLst>
                                      </p:cBhvr>
                                      <p:tavLst>
                                        <p:tav tm="0">
                                          <p:val>
                                            <p:strVal val="4*#ppt_w"/>
                                          </p:val>
                                        </p:tav>
                                        <p:tav tm="100000">
                                          <p:val>
                                            <p:strVal val="#ppt_w"/>
                                          </p:val>
                                        </p:tav>
                                      </p:tavLst>
                                    </p:anim>
                                    <p:anim calcmode="lin" valueType="num">
                                      <p:cBhvr>
                                        <p:cTn id="29" dur="50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7E0C04C7-BDFC-A007-BB9B-4CB8077B7C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AutoShape 5" descr="thaithanh do shishi nguyen roomtoread children vietnam 54 ethnic grou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7" name="AutoShape 7" descr="thaithanh do shishi nguyen roomtoread children vietnam 54 ethnic group"/>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8" name="AutoShape 9" descr="thaithanh do shishi nguyen roomtoread children vietnam 54 ethnic group"/>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solidFill>
                <a:prstClr val="black"/>
              </a:solidFill>
            </a:endParaRPr>
          </a:p>
        </p:txBody>
      </p:sp>
      <p:sp>
        <p:nvSpPr>
          <p:cNvPr id="2" name="Rectangle: Rounded Corners 9">
            <a:extLst>
              <a:ext uri="{FF2B5EF4-FFF2-40B4-BE49-F238E27FC236}">
                <a16:creationId xmlns:a16="http://schemas.microsoft.com/office/drawing/2014/main" id="{F74158AB-6625-EF0D-CCF7-06B3C9D80BB4}"/>
              </a:ext>
            </a:extLst>
          </p:cNvPr>
          <p:cNvSpPr/>
          <p:nvPr/>
        </p:nvSpPr>
        <p:spPr>
          <a:xfrm>
            <a:off x="940752" y="521832"/>
            <a:ext cx="10437204" cy="1659528"/>
          </a:xfrm>
          <a:prstGeom prst="roundRect">
            <a:avLst>
              <a:gd name="adj" fmla="val 50000"/>
            </a:avLst>
          </a:prstGeom>
          <a:solidFill>
            <a:srgbClr val="E6F5D7"/>
          </a:solidFill>
          <a:ln w="38100" cap="flat" cmpd="sng" algn="ctr">
            <a:solidFill>
              <a:srgbClr val="117956"/>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9D6E326-1FA4-C29B-CFB2-4CA26D896B38}"/>
              </a:ext>
            </a:extLst>
          </p:cNvPr>
          <p:cNvSpPr txBox="1"/>
          <p:nvPr/>
        </p:nvSpPr>
        <p:spPr>
          <a:xfrm>
            <a:off x="1138645" y="747564"/>
            <a:ext cx="9914709" cy="1323439"/>
          </a:xfrm>
          <a:prstGeom prst="rect">
            <a:avLst/>
          </a:prstGeom>
          <a:noFill/>
        </p:spPr>
        <p:txBody>
          <a:bodyPr wrap="square" rtlCol="0">
            <a:spAutoFit/>
          </a:bodyPr>
          <a:lstStyle/>
          <a:p>
            <a:pPr algn="ctr"/>
            <a:r>
              <a:rPr lang="en-US" sz="4000" b="1" dirty="0" err="1">
                <a:solidFill>
                  <a:srgbClr val="C00000"/>
                </a:solidFill>
                <a:latin typeface="Cambria" panose="02040503050406030204" pitchFamily="18" charset="0"/>
                <a:ea typeface="Cambria" panose="02040503050406030204" pitchFamily="18" charset="0"/>
              </a:rPr>
              <a:t>Câu</a:t>
            </a:r>
            <a:r>
              <a:rPr lang="en-US" sz="4000" b="1" dirty="0">
                <a:solidFill>
                  <a:srgbClr val="C0000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4</a:t>
            </a:r>
            <a:r>
              <a:rPr lang="en-US" sz="4000" b="1" dirty="0">
                <a:solidFill>
                  <a:srgbClr val="C00000"/>
                </a:solidFill>
                <a:latin typeface="Cambria" panose="02040503050406030204" pitchFamily="18" charset="0"/>
                <a:ea typeface="Cambria" panose="02040503050406030204" pitchFamily="18" charset="0"/>
              </a:rPr>
              <a:t>. </a:t>
            </a:r>
            <a:r>
              <a:rPr lang="en-US" sz="4000" b="1" i="0" dirty="0">
                <a:solidFill>
                  <a:srgbClr val="333333"/>
                </a:solidFill>
                <a:effectLst/>
                <a:latin typeface="Cambria" panose="02040503050406030204" pitchFamily="18" charset="0"/>
                <a:ea typeface="Cambria" panose="02040503050406030204" pitchFamily="18" charset="0"/>
              </a:rPr>
              <a:t>Thành </a:t>
            </a:r>
            <a:r>
              <a:rPr lang="en-US" sz="4000" b="1" i="0" dirty="0" err="1">
                <a:solidFill>
                  <a:srgbClr val="333333"/>
                </a:solidFill>
                <a:effectLst/>
                <a:latin typeface="Cambria" panose="02040503050406030204" pitchFamily="18" charset="0"/>
                <a:ea typeface="Cambria" panose="02040503050406030204" pitchFamily="18" charset="0"/>
              </a:rPr>
              <a:t>phố</a:t>
            </a:r>
            <a:r>
              <a:rPr lang="en-US" sz="4000" b="1" i="0" dirty="0">
                <a:solidFill>
                  <a:srgbClr val="333333"/>
                </a:solidFill>
                <a:effectLst/>
                <a:latin typeface="Cambria" panose="02040503050406030204" pitchFamily="18" charset="0"/>
                <a:ea typeface="Cambria" panose="02040503050406030204" pitchFamily="18" charset="0"/>
              </a:rPr>
              <a:t> </a:t>
            </a:r>
            <a:r>
              <a:rPr lang="vi-VN" sz="4000" b="1" dirty="0">
                <a:solidFill>
                  <a:srgbClr val="333333"/>
                </a:solidFill>
                <a:latin typeface="Cambria" panose="02040503050406030204" pitchFamily="18" charset="0"/>
                <a:ea typeface="Cambria" panose="02040503050406030204" pitchFamily="18" charset="0"/>
              </a:rPr>
              <a:t>được lấy tên </a:t>
            </a:r>
            <a:r>
              <a:rPr lang="en-US" sz="4000" b="1" i="0" dirty="0" err="1">
                <a:solidFill>
                  <a:srgbClr val="333333"/>
                </a:solidFill>
                <a:effectLst/>
                <a:latin typeface="Cambria" panose="02040503050406030204" pitchFamily="18" charset="0"/>
                <a:ea typeface="Cambria" panose="02040503050406030204" pitchFamily="18" charset="0"/>
              </a:rPr>
              <a:t>Hồ</a:t>
            </a:r>
            <a:r>
              <a:rPr lang="en-US" sz="4000" b="1" i="0" dirty="0">
                <a:solidFill>
                  <a:srgbClr val="333333"/>
                </a:solidFill>
                <a:effectLst/>
                <a:latin typeface="Cambria" panose="02040503050406030204" pitchFamily="18" charset="0"/>
                <a:ea typeface="Cambria" panose="02040503050406030204" pitchFamily="18" charset="0"/>
              </a:rPr>
              <a:t> Chí Minh </a:t>
            </a:r>
            <a:r>
              <a:rPr lang="vi-VN" sz="4000" b="1" i="0" dirty="0">
                <a:solidFill>
                  <a:srgbClr val="333333"/>
                </a:solidFill>
                <a:effectLst/>
                <a:latin typeface="Cambria" panose="02040503050406030204" pitchFamily="18" charset="0"/>
                <a:ea typeface="Cambria" panose="02040503050406030204" pitchFamily="18" charset="0"/>
              </a:rPr>
              <a:t>từ năm </a:t>
            </a:r>
            <a:r>
              <a:rPr lang="vi-VN" sz="4000" b="1" dirty="0">
                <a:solidFill>
                  <a:srgbClr val="333333"/>
                </a:solidFill>
                <a:latin typeface="Cambria" panose="02040503050406030204" pitchFamily="18" charset="0"/>
                <a:ea typeface="Cambria" panose="02040503050406030204" pitchFamily="18" charset="0"/>
              </a:rPr>
              <a:t>nào?</a:t>
            </a:r>
            <a:endParaRPr lang="en-US" sz="4000" b="1" dirty="0">
              <a:solidFill>
                <a:prstClr val="black"/>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62CF6F97-A6BF-1585-436D-47B3F3CAA787}"/>
              </a:ext>
            </a:extLst>
          </p:cNvPr>
          <p:cNvGrpSpPr/>
          <p:nvPr/>
        </p:nvGrpSpPr>
        <p:grpSpPr>
          <a:xfrm>
            <a:off x="6804595" y="3060002"/>
            <a:ext cx="4537107" cy="1129886"/>
            <a:chOff x="6830721" y="2864057"/>
            <a:chExt cx="4537107" cy="1129886"/>
          </a:xfrm>
        </p:grpSpPr>
        <p:sp>
          <p:nvSpPr>
            <p:cNvPr id="10" name="Rectangle: Rounded Corners 24">
              <a:extLst>
                <a:ext uri="{FF2B5EF4-FFF2-40B4-BE49-F238E27FC236}">
                  <a16:creationId xmlns:a16="http://schemas.microsoft.com/office/drawing/2014/main" id="{30A4091F-788B-CF4E-9B79-F07C8B95E565}"/>
                </a:ext>
              </a:extLst>
            </p:cNvPr>
            <p:cNvSpPr/>
            <p:nvPr/>
          </p:nvSpPr>
          <p:spPr>
            <a:xfrm>
              <a:off x="6830721" y="2864057"/>
              <a:ext cx="4537107" cy="1129886"/>
            </a:xfrm>
            <a:prstGeom prst="roundRect">
              <a:avLst>
                <a:gd name="adj" fmla="val 13859"/>
              </a:avLst>
            </a:prstGeom>
            <a:solidFill>
              <a:srgbClr val="E6F5D7"/>
            </a:solidFill>
            <a:ln w="38100" cap="flat" cmpd="sng" algn="ctr">
              <a:solidFill>
                <a:srgbClr val="FBA409"/>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FACE1BA-E3A5-1E5A-6666-369882FB6A73}"/>
                </a:ext>
              </a:extLst>
            </p:cNvPr>
            <p:cNvSpPr txBox="1"/>
            <p:nvPr/>
          </p:nvSpPr>
          <p:spPr>
            <a:xfrm>
              <a:off x="7301997" y="3044278"/>
              <a:ext cx="3777483"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1975</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4" name="Group 13">
            <a:extLst>
              <a:ext uri="{FF2B5EF4-FFF2-40B4-BE49-F238E27FC236}">
                <a16:creationId xmlns:a16="http://schemas.microsoft.com/office/drawing/2014/main" id="{8473E25D-D0E1-B365-75F7-9B0DDB9EA2FA}"/>
              </a:ext>
            </a:extLst>
          </p:cNvPr>
          <p:cNvGrpSpPr/>
          <p:nvPr/>
        </p:nvGrpSpPr>
        <p:grpSpPr>
          <a:xfrm>
            <a:off x="955249" y="3060002"/>
            <a:ext cx="4727455" cy="1129886"/>
            <a:chOff x="981375" y="2864057"/>
            <a:chExt cx="4727455" cy="1129886"/>
          </a:xfrm>
        </p:grpSpPr>
        <p:sp>
          <p:nvSpPr>
            <p:cNvPr id="15" name="Rectangle: Rounded Corners 21">
              <a:extLst>
                <a:ext uri="{FF2B5EF4-FFF2-40B4-BE49-F238E27FC236}">
                  <a16:creationId xmlns:a16="http://schemas.microsoft.com/office/drawing/2014/main" id="{F11C5D28-8F6E-717F-897B-0D0A0F38F2F3}"/>
                </a:ext>
              </a:extLst>
            </p:cNvPr>
            <p:cNvSpPr/>
            <p:nvPr/>
          </p:nvSpPr>
          <p:spPr>
            <a:xfrm>
              <a:off x="981375" y="2864057"/>
              <a:ext cx="4537107" cy="1129886"/>
            </a:xfrm>
            <a:prstGeom prst="roundRect">
              <a:avLst>
                <a:gd name="adj" fmla="val 13859"/>
              </a:avLst>
            </a:prstGeom>
            <a:solidFill>
              <a:srgbClr val="E6F5D7"/>
            </a:solidFill>
            <a:ln w="38100" cap="flat" cmpd="sng" algn="ctr">
              <a:solidFill>
                <a:srgbClr val="EB1C2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08685F0F-3A89-CE0B-B4CF-7EDD448AFF56}"/>
                </a:ext>
              </a:extLst>
            </p:cNvPr>
            <p:cNvSpPr txBox="1"/>
            <p:nvPr/>
          </p:nvSpPr>
          <p:spPr>
            <a:xfrm>
              <a:off x="1443315" y="3035456"/>
              <a:ext cx="4265515"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1974</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19" name="Group 18">
            <a:extLst>
              <a:ext uri="{FF2B5EF4-FFF2-40B4-BE49-F238E27FC236}">
                <a16:creationId xmlns:a16="http://schemas.microsoft.com/office/drawing/2014/main" id="{E3E109ED-AF3A-CB62-DED3-493B4AED0B87}"/>
              </a:ext>
            </a:extLst>
          </p:cNvPr>
          <p:cNvGrpSpPr/>
          <p:nvPr/>
        </p:nvGrpSpPr>
        <p:grpSpPr>
          <a:xfrm>
            <a:off x="930809" y="4941685"/>
            <a:ext cx="4537107" cy="1129886"/>
            <a:chOff x="981375" y="4872764"/>
            <a:chExt cx="4537107" cy="1129886"/>
          </a:xfrm>
        </p:grpSpPr>
        <p:sp>
          <p:nvSpPr>
            <p:cNvPr id="20" name="Rectangle: Rounded Corners 26">
              <a:extLst>
                <a:ext uri="{FF2B5EF4-FFF2-40B4-BE49-F238E27FC236}">
                  <a16:creationId xmlns:a16="http://schemas.microsoft.com/office/drawing/2014/main" id="{83928348-986A-902A-77E8-30F3161B5008}"/>
                </a:ext>
              </a:extLst>
            </p:cNvPr>
            <p:cNvSpPr/>
            <p:nvPr/>
          </p:nvSpPr>
          <p:spPr>
            <a:xfrm>
              <a:off x="981375" y="4872764"/>
              <a:ext cx="4537107" cy="1129886"/>
            </a:xfrm>
            <a:prstGeom prst="roundRect">
              <a:avLst>
                <a:gd name="adj" fmla="val 13859"/>
              </a:avLst>
            </a:prstGeom>
            <a:solidFill>
              <a:srgbClr val="E6F5D7"/>
            </a:solidFill>
            <a:ln w="38100" cap="flat" cmpd="sng" algn="ctr">
              <a:solidFill>
                <a:srgbClr val="4D9E2A"/>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1A541FCD-4360-D420-ECF8-47AF19F57BCB}"/>
                </a:ext>
              </a:extLst>
            </p:cNvPr>
            <p:cNvSpPr txBox="1"/>
            <p:nvPr/>
          </p:nvSpPr>
          <p:spPr>
            <a:xfrm>
              <a:off x="1282234" y="5138694"/>
              <a:ext cx="4172871" cy="683264"/>
            </a:xfrm>
            <a:prstGeom prst="rect">
              <a:avLst/>
            </a:prstGeom>
            <a:noFill/>
          </p:spPr>
          <p:txBody>
            <a:bodyPr wrap="square" rtlCol="0">
              <a:spAutoFit/>
            </a:bodyPr>
            <a:lstStyle/>
            <a:p>
              <a:pPr marL="0" marR="0" lvl="0" indent="0" algn="ctr" defTabSz="914400" eaLnBrk="1" fontAlgn="auto" latinLnBrk="0" hangingPunct="1">
                <a:lnSpc>
                  <a:spcPct val="8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1976</a:t>
              </a:r>
              <a:endParaRPr kumimoji="0" lang="en-US"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grpSp>
        <p:nvGrpSpPr>
          <p:cNvPr id="23" name="Group 22">
            <a:extLst>
              <a:ext uri="{FF2B5EF4-FFF2-40B4-BE49-F238E27FC236}">
                <a16:creationId xmlns:a16="http://schemas.microsoft.com/office/drawing/2014/main" id="{45439BEA-E6A0-1CE5-44F2-FEAF895FB7EF}"/>
              </a:ext>
            </a:extLst>
          </p:cNvPr>
          <p:cNvGrpSpPr/>
          <p:nvPr/>
        </p:nvGrpSpPr>
        <p:grpSpPr>
          <a:xfrm>
            <a:off x="6804595" y="4910745"/>
            <a:ext cx="4537107" cy="1129886"/>
            <a:chOff x="6830721" y="4714800"/>
            <a:chExt cx="4537107" cy="1129886"/>
          </a:xfrm>
        </p:grpSpPr>
        <p:sp>
          <p:nvSpPr>
            <p:cNvPr id="24" name="Rectangle: Rounded Corners 28">
              <a:extLst>
                <a:ext uri="{FF2B5EF4-FFF2-40B4-BE49-F238E27FC236}">
                  <a16:creationId xmlns:a16="http://schemas.microsoft.com/office/drawing/2014/main" id="{304D9BCA-C5FC-342C-2DAB-2FEA45438212}"/>
                </a:ext>
              </a:extLst>
            </p:cNvPr>
            <p:cNvSpPr/>
            <p:nvPr/>
          </p:nvSpPr>
          <p:spPr>
            <a:xfrm>
              <a:off x="6830721" y="4714800"/>
              <a:ext cx="4537107" cy="1129886"/>
            </a:xfrm>
            <a:prstGeom prst="roundRect">
              <a:avLst>
                <a:gd name="adj" fmla="val 13859"/>
              </a:avLst>
            </a:prstGeom>
            <a:solidFill>
              <a:srgbClr val="E6F5D7"/>
            </a:solidFill>
            <a:ln w="38100" cap="flat" cmpd="sng" algn="ctr">
              <a:solidFill>
                <a:srgbClr val="28A3B4"/>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C48FE81-08C9-9876-FA63-83B64F53808C}"/>
                </a:ext>
              </a:extLst>
            </p:cNvPr>
            <p:cNvSpPr txBox="1"/>
            <p:nvPr/>
          </p:nvSpPr>
          <p:spPr>
            <a:xfrm>
              <a:off x="7453294" y="4884707"/>
              <a:ext cx="3742897"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4800" b="1" kern="0" dirty="0">
                  <a:solidFill>
                    <a:prstClr val="black"/>
                  </a:solidFill>
                  <a:latin typeface="Cambria" panose="02040503050406030204" pitchFamily="18" charset="0"/>
                </a:rPr>
                <a:t>1977</a:t>
              </a:r>
              <a:endParaRPr kumimoji="0" lang="vi-VN" sz="4800" b="1" i="0" u="none" strike="noStrike" kern="0" cap="none" spc="0" normalizeH="0" baseline="0" noProof="0" dirty="0">
                <a:ln>
                  <a:noFill/>
                </a:ln>
                <a:solidFill>
                  <a:prstClr val="black"/>
                </a:solidFill>
                <a:effectLst/>
                <a:uLnTx/>
                <a:uFillTx/>
                <a:latin typeface="Cambria" panose="02040503050406030204" pitchFamily="18" charset="0"/>
              </a:endParaRPr>
            </a:p>
          </p:txBody>
        </p:sp>
      </p:grpSp>
      <p:pic>
        <p:nvPicPr>
          <p:cNvPr id="26" name="Picture 25">
            <a:extLst>
              <a:ext uri="{FF2B5EF4-FFF2-40B4-BE49-F238E27FC236}">
                <a16:creationId xmlns:a16="http://schemas.microsoft.com/office/drawing/2014/main" id="{BEF3B46F-D990-29E0-BAE5-48A43E102E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40026" y="3069479"/>
            <a:ext cx="1518921" cy="1129884"/>
          </a:xfrm>
          <a:prstGeom prst="rect">
            <a:avLst/>
          </a:prstGeom>
        </p:spPr>
      </p:pic>
      <p:pic>
        <p:nvPicPr>
          <p:cNvPr id="27" name="Picture 26">
            <a:extLst>
              <a:ext uri="{FF2B5EF4-FFF2-40B4-BE49-F238E27FC236}">
                <a16:creationId xmlns:a16="http://schemas.microsoft.com/office/drawing/2014/main" id="{9A8CF8DB-4C50-5B02-EA92-C6BFE9E527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39928" y="4798452"/>
            <a:ext cx="957111" cy="1365353"/>
          </a:xfrm>
          <a:prstGeom prst="rect">
            <a:avLst/>
          </a:prstGeom>
        </p:spPr>
      </p:pic>
      <p:pic>
        <p:nvPicPr>
          <p:cNvPr id="28" name="Picture 27">
            <a:extLst>
              <a:ext uri="{FF2B5EF4-FFF2-40B4-BE49-F238E27FC236}">
                <a16:creationId xmlns:a16="http://schemas.microsoft.com/office/drawing/2014/main" id="{D279890B-DF3B-B91E-F471-C9BAF67510A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185586" y="4794919"/>
            <a:ext cx="1238017" cy="1245712"/>
          </a:xfrm>
          <a:prstGeom prst="rect">
            <a:avLst/>
          </a:prstGeom>
        </p:spPr>
      </p:pic>
      <p:pic>
        <p:nvPicPr>
          <p:cNvPr id="29" name="Picture 28">
            <a:extLst>
              <a:ext uri="{FF2B5EF4-FFF2-40B4-BE49-F238E27FC236}">
                <a16:creationId xmlns:a16="http://schemas.microsoft.com/office/drawing/2014/main" id="{EA1D3226-8CD7-161B-F913-5B74AC619BA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55633" y="3113200"/>
            <a:ext cx="1518921" cy="1129884"/>
          </a:xfrm>
          <a:prstGeom prst="rect">
            <a:avLst/>
          </a:prstGeom>
        </p:spPr>
      </p:pic>
      <p:pic>
        <p:nvPicPr>
          <p:cNvPr id="30" name="Picture 29">
            <a:extLst>
              <a:ext uri="{FF2B5EF4-FFF2-40B4-BE49-F238E27FC236}">
                <a16:creationId xmlns:a16="http://schemas.microsoft.com/office/drawing/2014/main" id="{C37E9EB2-7205-B0AE-6C19-0A6396460EC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01281" y="3264013"/>
            <a:ext cx="953350" cy="857536"/>
          </a:xfrm>
          <a:prstGeom prst="rect">
            <a:avLst/>
          </a:prstGeom>
        </p:spPr>
      </p:pic>
      <p:pic>
        <p:nvPicPr>
          <p:cNvPr id="31" name="Picture 30">
            <a:extLst>
              <a:ext uri="{FF2B5EF4-FFF2-40B4-BE49-F238E27FC236}">
                <a16:creationId xmlns:a16="http://schemas.microsoft.com/office/drawing/2014/main" id="{5C632392-A8B2-E0F4-D249-EF8D5F52169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32144" y="3113200"/>
            <a:ext cx="891076" cy="896464"/>
          </a:xfrm>
          <a:prstGeom prst="rect">
            <a:avLst/>
          </a:prstGeom>
        </p:spPr>
      </p:pic>
      <p:pic>
        <p:nvPicPr>
          <p:cNvPr id="32" name="Picture 31">
            <a:extLst>
              <a:ext uri="{FF2B5EF4-FFF2-40B4-BE49-F238E27FC236}">
                <a16:creationId xmlns:a16="http://schemas.microsoft.com/office/drawing/2014/main" id="{8DA9DB77-4277-3BE5-F1F6-57B0CD7C85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02290" y="5072246"/>
            <a:ext cx="891076" cy="896464"/>
          </a:xfrm>
          <a:prstGeom prst="rect">
            <a:avLst/>
          </a:prstGeom>
        </p:spPr>
      </p:pic>
      <p:pic>
        <p:nvPicPr>
          <p:cNvPr id="33" name="Picture 32">
            <a:extLst>
              <a:ext uri="{FF2B5EF4-FFF2-40B4-BE49-F238E27FC236}">
                <a16:creationId xmlns:a16="http://schemas.microsoft.com/office/drawing/2014/main" id="{CB7F60E2-B32E-E4D3-381A-AAC0CDF96C7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12992" y="5027456"/>
            <a:ext cx="891076" cy="896464"/>
          </a:xfrm>
          <a:prstGeom prst="rect">
            <a:avLst/>
          </a:prstGeom>
        </p:spPr>
      </p:pic>
    </p:spTree>
    <p:extLst>
      <p:ext uri="{BB962C8B-B14F-4D97-AF65-F5344CB8AC3E}">
        <p14:creationId xmlns:p14="http://schemas.microsoft.com/office/powerpoint/2010/main" val="2349535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strVal val="4*#ppt_w"/>
                                          </p:val>
                                        </p:tav>
                                        <p:tav tm="100000">
                                          <p:val>
                                            <p:strVal val="#ppt_w"/>
                                          </p:val>
                                        </p:tav>
                                      </p:tavLst>
                                    </p:anim>
                                    <p:anim calcmode="lin" valueType="num">
                                      <p:cBhvr>
                                        <p:cTn id="8" dur="500" fill="hold"/>
                                        <p:tgtEl>
                                          <p:spTgt spid="3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seq concurrent="1" nextAc="seek">
              <p:cTn id="9" restart="whenNotActive" fill="hold" evtFilter="cancelBubble" nodeType="interactiveSeq">
                <p:stCondLst>
                  <p:cond evt="onClick" delay="0">
                    <p:tgtEl>
                      <p:spTgt spid="9"/>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strVal val="4*#ppt_w"/>
                                          </p:val>
                                        </p:tav>
                                        <p:tav tm="100000">
                                          <p:val>
                                            <p:strVal val="#ppt_w"/>
                                          </p:val>
                                        </p:tav>
                                      </p:tavLst>
                                    </p:anim>
                                    <p:anim calcmode="lin" valueType="num">
                                      <p:cBhvr>
                                        <p:cTn id="15" dur="50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16" restart="whenNotActive" fill="hold" evtFilter="cancelBubble" nodeType="interactiveSeq">
                <p:stCondLst>
                  <p:cond evt="onClick" delay="0">
                    <p:tgtEl>
                      <p:spTgt spid="19"/>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p:cTn id="21" dur="500" fill="hold"/>
                                        <p:tgtEl>
                                          <p:spTgt spid="32"/>
                                        </p:tgtEl>
                                        <p:attrNameLst>
                                          <p:attrName>ppt_w</p:attrName>
                                        </p:attrNameLst>
                                      </p:cBhvr>
                                      <p:tavLst>
                                        <p:tav tm="0">
                                          <p:val>
                                            <p:strVal val="4*#ppt_w"/>
                                          </p:val>
                                        </p:tav>
                                        <p:tav tm="100000">
                                          <p:val>
                                            <p:strVal val="#ppt_w"/>
                                          </p:val>
                                        </p:tav>
                                      </p:tavLst>
                                    </p:anim>
                                    <p:anim calcmode="lin" valueType="num">
                                      <p:cBhvr>
                                        <p:cTn id="22" dur="500" fill="hold"/>
                                        <p:tgtEl>
                                          <p:spTgt spid="3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23"/>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 calcmode="lin" valueType="num">
                                      <p:cBhvr>
                                        <p:cTn id="28" dur="500" fill="hold"/>
                                        <p:tgtEl>
                                          <p:spTgt spid="33"/>
                                        </p:tgtEl>
                                        <p:attrNameLst>
                                          <p:attrName>ppt_w</p:attrName>
                                        </p:attrNameLst>
                                      </p:cBhvr>
                                      <p:tavLst>
                                        <p:tav tm="0">
                                          <p:val>
                                            <p:strVal val="4*#ppt_w"/>
                                          </p:val>
                                        </p:tav>
                                        <p:tav tm="100000">
                                          <p:val>
                                            <p:strVal val="#ppt_w"/>
                                          </p:val>
                                        </p:tav>
                                      </p:tavLst>
                                    </p:anim>
                                    <p:anim calcmode="lin" valueType="num">
                                      <p:cBhvr>
                                        <p:cTn id="29" dur="500" fill="hold"/>
                                        <p:tgtEl>
                                          <p:spTgt spid="3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2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Rectangle 119">
            <a:extLst>
              <a:ext uri="{FF2B5EF4-FFF2-40B4-BE49-F238E27FC236}">
                <a16:creationId xmlns:a16="http://schemas.microsoft.com/office/drawing/2014/main" id="{A5AF8BEC-B3D0-4E15-8873-7012A29642B2}"/>
              </a:ext>
            </a:extLst>
          </p:cNvPr>
          <p:cNvSpPr/>
          <p:nvPr/>
        </p:nvSpPr>
        <p:spPr>
          <a:xfrm>
            <a:off x="277457" y="23761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69F4374D-896A-4B16-AE7F-E939029C29F2}"/>
              </a:ext>
            </a:extLst>
          </p:cNvPr>
          <p:cNvSpPr/>
          <p:nvPr/>
        </p:nvSpPr>
        <p:spPr>
          <a:xfrm>
            <a:off x="737215" y="733579"/>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Rectangle 121">
            <a:extLst>
              <a:ext uri="{FF2B5EF4-FFF2-40B4-BE49-F238E27FC236}">
                <a16:creationId xmlns:a16="http://schemas.microsoft.com/office/drawing/2014/main" id="{3AA2CA93-C7EF-40CA-BBAA-DC3FA3AF8A69}"/>
              </a:ext>
            </a:extLst>
          </p:cNvPr>
          <p:cNvSpPr/>
          <p:nvPr/>
        </p:nvSpPr>
        <p:spPr>
          <a:xfrm>
            <a:off x="1219686" y="2450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34FC661D-566E-47EC-B0A7-DD74E5282C0B}"/>
              </a:ext>
            </a:extLst>
          </p:cNvPr>
          <p:cNvSpPr/>
          <p:nvPr/>
        </p:nvSpPr>
        <p:spPr>
          <a:xfrm>
            <a:off x="9893862" y="50764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4F969984-1C2D-4FEC-B63B-E3E3615CCAD6}"/>
              </a:ext>
            </a:extLst>
          </p:cNvPr>
          <p:cNvSpPr/>
          <p:nvPr/>
        </p:nvSpPr>
        <p:spPr>
          <a:xfrm>
            <a:off x="10386827" y="5541970"/>
            <a:ext cx="534782" cy="501801"/>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3D962491-F7D1-4EC8-9822-E560E4EF7C7E}"/>
              </a:ext>
            </a:extLst>
          </p:cNvPr>
          <p:cNvSpPr/>
          <p:nvPr/>
        </p:nvSpPr>
        <p:spPr>
          <a:xfrm>
            <a:off x="10860323" y="6047345"/>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BD9C0392-BC02-4470-8B79-FEDC2506A624}"/>
              </a:ext>
            </a:extLst>
          </p:cNvPr>
          <p:cNvSpPr/>
          <p:nvPr/>
        </p:nvSpPr>
        <p:spPr>
          <a:xfrm>
            <a:off x="11333412" y="5582843"/>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Rectangle 109">
            <a:extLst>
              <a:ext uri="{FF2B5EF4-FFF2-40B4-BE49-F238E27FC236}">
                <a16:creationId xmlns:a16="http://schemas.microsoft.com/office/drawing/2014/main" id="{779617A7-D292-4E0C-AD9F-5DE30CCB9452}"/>
              </a:ext>
            </a:extLst>
          </p:cNvPr>
          <p:cNvSpPr/>
          <p:nvPr/>
        </p:nvSpPr>
        <p:spPr>
          <a:xfrm>
            <a:off x="11672992" y="5063742"/>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3103EA85-728E-4FD1-B3ED-6A76F51BF763}"/>
              </a:ext>
            </a:extLst>
          </p:cNvPr>
          <p:cNvSpPr/>
          <p:nvPr/>
        </p:nvSpPr>
        <p:spPr>
          <a:xfrm>
            <a:off x="4121322" y="6517912"/>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3AF27FDC-EB6E-4377-99DD-62CA67A85591}"/>
              </a:ext>
            </a:extLst>
          </p:cNvPr>
          <p:cNvSpPr/>
          <p:nvPr/>
        </p:nvSpPr>
        <p:spPr>
          <a:xfrm>
            <a:off x="4611193" y="6055921"/>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E7D7514-CD18-4FC2-B7C0-17A7C447D630}"/>
              </a:ext>
            </a:extLst>
          </p:cNvPr>
          <p:cNvSpPr/>
          <p:nvPr/>
        </p:nvSpPr>
        <p:spPr>
          <a:xfrm>
            <a:off x="5105475" y="5573204"/>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BF102292-B69F-4940-9F2A-2E98B7937F54}"/>
              </a:ext>
            </a:extLst>
          </p:cNvPr>
          <p:cNvSpPr/>
          <p:nvPr/>
        </p:nvSpPr>
        <p:spPr>
          <a:xfrm>
            <a:off x="257022" y="6045588"/>
            <a:ext cx="534782" cy="470567"/>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501C657C-E103-4BC8-A657-349BF1B7DB2A}"/>
              </a:ext>
            </a:extLst>
          </p:cNvPr>
          <p:cNvSpPr/>
          <p:nvPr/>
        </p:nvSpPr>
        <p:spPr>
          <a:xfrm>
            <a:off x="746754" y="6494471"/>
            <a:ext cx="534782" cy="36887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a:extLst>
              <a:ext uri="{FF2B5EF4-FFF2-40B4-BE49-F238E27FC236}">
                <a16:creationId xmlns:a16="http://schemas.microsoft.com/office/drawing/2014/main" id="{CAB233B7-D535-4566-B617-60DC8A83F0D9}"/>
              </a:ext>
            </a:extLst>
          </p:cNvPr>
          <p:cNvSpPr/>
          <p:nvPr/>
        </p:nvSpPr>
        <p:spPr>
          <a:xfrm>
            <a:off x="5521341" y="2108337"/>
            <a:ext cx="507265" cy="3474194"/>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328179BA-5346-4C30-972B-61F7455B7762}"/>
              </a:ext>
            </a:extLst>
          </p:cNvPr>
          <p:cNvSpPr/>
          <p:nvPr/>
        </p:nvSpPr>
        <p:spPr>
          <a:xfrm>
            <a:off x="6081414" y="2059414"/>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76250B7C-97B5-4070-8D92-6EAE2228453A}"/>
              </a:ext>
            </a:extLst>
          </p:cNvPr>
          <p:cNvSpPr/>
          <p:nvPr/>
        </p:nvSpPr>
        <p:spPr>
          <a:xfrm>
            <a:off x="6539832" y="1063508"/>
            <a:ext cx="507265"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50EEC4AA-7EDE-46D0-B03A-4CFADE1202BA}"/>
              </a:ext>
            </a:extLst>
          </p:cNvPr>
          <p:cNvSpPr/>
          <p:nvPr/>
        </p:nvSpPr>
        <p:spPr>
          <a:xfrm>
            <a:off x="7044349" y="1540865"/>
            <a:ext cx="1420596" cy="44894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AF8FE17-4154-43FE-BA06-0E86DF46F1E1}"/>
              </a:ext>
            </a:extLst>
          </p:cNvPr>
          <p:cNvSpPr/>
          <p:nvPr/>
        </p:nvSpPr>
        <p:spPr>
          <a:xfrm>
            <a:off x="760164" y="1672729"/>
            <a:ext cx="484742" cy="3428082"/>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98">
            <a:extLst>
              <a:ext uri="{FF2B5EF4-FFF2-40B4-BE49-F238E27FC236}">
                <a16:creationId xmlns:a16="http://schemas.microsoft.com/office/drawing/2014/main" id="{225E9F28-E3D0-4384-86FD-37B1D2B7AB48}"/>
              </a:ext>
            </a:extLst>
          </p:cNvPr>
          <p:cNvSpPr/>
          <p:nvPr/>
        </p:nvSpPr>
        <p:spPr>
          <a:xfrm>
            <a:off x="1179000" y="1178805"/>
            <a:ext cx="1057424" cy="43626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a:extLst>
              <a:ext uri="{FF2B5EF4-FFF2-40B4-BE49-F238E27FC236}">
                <a16:creationId xmlns:a16="http://schemas.microsoft.com/office/drawing/2014/main" id="{5E02816E-B9B3-4514-845B-9AB6C7B138C0}"/>
              </a:ext>
            </a:extLst>
          </p:cNvPr>
          <p:cNvSpPr/>
          <p:nvPr/>
        </p:nvSpPr>
        <p:spPr>
          <a:xfrm>
            <a:off x="275422" y="2115239"/>
            <a:ext cx="484742" cy="2467779"/>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FAC1D23D-60C1-4B4C-A6A7-1AA78ECE00F9}"/>
              </a:ext>
            </a:extLst>
          </p:cNvPr>
          <p:cNvGrpSpPr/>
          <p:nvPr/>
        </p:nvGrpSpPr>
        <p:grpSpPr>
          <a:xfrm>
            <a:off x="0" y="0"/>
            <a:ext cx="12192000" cy="6858000"/>
            <a:chOff x="0" y="0"/>
            <a:chExt cx="12192000" cy="6858000"/>
          </a:xfrm>
        </p:grpSpPr>
        <p:pic>
          <p:nvPicPr>
            <p:cNvPr id="3" name="Graphic 2">
              <a:extLst>
                <a:ext uri="{FF2B5EF4-FFF2-40B4-BE49-F238E27FC236}">
                  <a16:creationId xmlns:a16="http://schemas.microsoft.com/office/drawing/2014/main" id="{74A4D438-D8A7-4B4C-BA10-B69ACA514812}"/>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4" name="Graphic 3">
              <a:extLst>
                <a:ext uri="{FF2B5EF4-FFF2-40B4-BE49-F238E27FC236}">
                  <a16:creationId xmlns:a16="http://schemas.microsoft.com/office/drawing/2014/main" id="{938D8B02-AB98-442A-9F91-04CBC0775514}"/>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pic>
        <p:nvPicPr>
          <p:cNvPr id="43" name="Picture 4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22112"/>
            <a:ext cx="6294079" cy="5664671"/>
          </a:xfrm>
          <a:prstGeom prst="rect">
            <a:avLst/>
          </a:prstGeom>
        </p:spPr>
      </p:pic>
      <p:grpSp>
        <p:nvGrpSpPr>
          <p:cNvPr id="15" name="Group 14"/>
          <p:cNvGrpSpPr/>
          <p:nvPr/>
        </p:nvGrpSpPr>
        <p:grpSpPr>
          <a:xfrm rot="17655919">
            <a:off x="146861" y="4186907"/>
            <a:ext cx="841312" cy="711556"/>
            <a:chOff x="474652" y="3857950"/>
            <a:chExt cx="1005751" cy="884566"/>
          </a:xfrm>
        </p:grpSpPr>
        <p:grpSp>
          <p:nvGrpSpPr>
            <p:cNvPr id="71" name="Group 70">
              <a:extLst>
                <a:ext uri="{FF2B5EF4-FFF2-40B4-BE49-F238E27FC236}">
                  <a16:creationId xmlns:a16="http://schemas.microsoft.com/office/drawing/2014/main" id="{AC6F450A-DEDA-4E6C-B16A-79B522A148AD}"/>
                </a:ext>
              </a:extLst>
            </p:cNvPr>
            <p:cNvGrpSpPr/>
            <p:nvPr/>
          </p:nvGrpSpPr>
          <p:grpSpPr>
            <a:xfrm rot="1808952">
              <a:off x="474652" y="3857950"/>
              <a:ext cx="1005751" cy="884566"/>
              <a:chOff x="9050236" y="5553074"/>
              <a:chExt cx="840050" cy="738831"/>
            </a:xfrm>
          </p:grpSpPr>
          <p:sp>
            <p:nvSpPr>
              <p:cNvPr id="72" name="Heart 71">
                <a:extLst>
                  <a:ext uri="{FF2B5EF4-FFF2-40B4-BE49-F238E27FC236}">
                    <a16:creationId xmlns:a16="http://schemas.microsoft.com/office/drawing/2014/main" id="{A8AF5034-71D8-4551-ADC0-A63BDA4820AF}"/>
                  </a:ext>
                </a:extLst>
              </p:cNvPr>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Heart 72">
                <a:extLst>
                  <a:ext uri="{FF2B5EF4-FFF2-40B4-BE49-F238E27FC236}">
                    <a16:creationId xmlns:a16="http://schemas.microsoft.com/office/drawing/2014/main" id="{1555CF74-F755-4802-82BB-ECDBABC4C597}"/>
                  </a:ext>
                </a:extLst>
              </p:cNvPr>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Arc 73">
              <a:extLst>
                <a:ext uri="{FF2B5EF4-FFF2-40B4-BE49-F238E27FC236}">
                  <a16:creationId xmlns:a16="http://schemas.microsoft.com/office/drawing/2014/main" id="{7FA20391-364D-4756-B8A5-9AA68B439566}"/>
                </a:ext>
              </a:extLst>
            </p:cNvPr>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2" name="Group 91"/>
          <p:cNvGrpSpPr/>
          <p:nvPr/>
        </p:nvGrpSpPr>
        <p:grpSpPr>
          <a:xfrm>
            <a:off x="5453069" y="2704070"/>
            <a:ext cx="546712" cy="462392"/>
            <a:chOff x="474652" y="3857950"/>
            <a:chExt cx="1005751" cy="884566"/>
          </a:xfrm>
        </p:grpSpPr>
        <p:grpSp>
          <p:nvGrpSpPr>
            <p:cNvPr id="93" name="Group 92"/>
            <p:cNvGrpSpPr/>
            <p:nvPr/>
          </p:nvGrpSpPr>
          <p:grpSpPr>
            <a:xfrm rot="1808952">
              <a:off x="474652" y="3857950"/>
              <a:ext cx="1005751" cy="884566"/>
              <a:chOff x="9050236" y="5553074"/>
              <a:chExt cx="840050" cy="738831"/>
            </a:xfrm>
          </p:grpSpPr>
          <p:sp>
            <p:nvSpPr>
              <p:cNvPr id="95" name="Heart 94"/>
              <p:cNvSpPr/>
              <p:nvPr/>
            </p:nvSpPr>
            <p:spPr>
              <a:xfrm>
                <a:off x="9160671" y="5562290"/>
                <a:ext cx="729615" cy="729615"/>
              </a:xfrm>
              <a:prstGeom prst="heart">
                <a:avLst/>
              </a:prstGeom>
              <a:solidFill>
                <a:srgbClr val="48BBF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art 95"/>
              <p:cNvSpPr/>
              <p:nvPr/>
            </p:nvSpPr>
            <p:spPr>
              <a:xfrm>
                <a:off x="9050236" y="5553074"/>
                <a:ext cx="718185" cy="718185"/>
              </a:xfrm>
              <a:prstGeom prst="heart">
                <a:avLst/>
              </a:prstGeom>
              <a:solidFill>
                <a:srgbClr val="FD8CBF"/>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Arc 93"/>
            <p:cNvSpPr/>
            <p:nvPr/>
          </p:nvSpPr>
          <p:spPr>
            <a:xfrm rot="8342657">
              <a:off x="859363" y="4155265"/>
              <a:ext cx="513597" cy="230221"/>
            </a:xfrm>
            <a:prstGeom prst="arc">
              <a:avLst>
                <a:gd name="adj1" fmla="val 13331260"/>
                <a:gd name="adj2" fmla="val 20606979"/>
              </a:avLst>
            </a:prstGeom>
            <a:ln w="1905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948" y="172988"/>
            <a:ext cx="4546203" cy="4703386"/>
          </a:xfrm>
          <a:prstGeom prst="rect">
            <a:avLst/>
          </a:prstGeom>
        </p:spPr>
      </p:pic>
      <p:pic>
        <p:nvPicPr>
          <p:cNvPr id="87" name="Picture 86"/>
          <p:cNvPicPr>
            <a:picLocks noChangeAspect="1"/>
          </p:cNvPicPr>
          <p:nvPr/>
        </p:nvPicPr>
        <p:blipFill rotWithShape="1">
          <a:blip r:embed="rId6">
            <a:extLst>
              <a:ext uri="{28A0092B-C50C-407E-A947-70E740481C1C}">
                <a14:useLocalDpi xmlns:a14="http://schemas.microsoft.com/office/drawing/2010/main" val="0"/>
              </a:ext>
            </a:extLst>
          </a:blip>
          <a:srcRect r="7001"/>
          <a:stretch/>
        </p:blipFill>
        <p:spPr>
          <a:xfrm rot="686691">
            <a:off x="7521067" y="2197862"/>
            <a:ext cx="4194672" cy="4206628"/>
          </a:xfrm>
          <a:prstGeom prst="rect">
            <a:avLst/>
          </a:prstGeom>
          <a:effectLst>
            <a:outerShdw blurRad="50800" dist="38100" dir="2700000" algn="tl" rotWithShape="0">
              <a:prstClr val="black">
                <a:alpha val="40000"/>
              </a:prstClr>
            </a:outerShdw>
          </a:effectLst>
        </p:spPr>
      </p:pic>
      <p:pic>
        <p:nvPicPr>
          <p:cNvPr id="136" name="Picture 1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554124">
            <a:off x="5982365" y="357001"/>
            <a:ext cx="2827042" cy="2893337"/>
          </a:xfrm>
          <a:prstGeom prst="rect">
            <a:avLst/>
          </a:prstGeom>
          <a:effectLst>
            <a:outerShdw blurRad="50800" dist="38100" dir="2700000" algn="tl" rotWithShape="0">
              <a:prstClr val="black">
                <a:alpha val="40000"/>
              </a:prstClr>
            </a:outerShdw>
          </a:effectLst>
        </p:spPr>
      </p:pic>
      <p:pic>
        <p:nvPicPr>
          <p:cNvPr id="137" name="Picture 136"/>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685393">
            <a:off x="11480033" y="2272803"/>
            <a:ext cx="882457" cy="848272"/>
          </a:xfrm>
          <a:prstGeom prst="rect">
            <a:avLst/>
          </a:prstGeom>
        </p:spPr>
      </p:pic>
      <p:pic>
        <p:nvPicPr>
          <p:cNvPr id="138" name="Picture 137"/>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4752414">
            <a:off x="5471193" y="526287"/>
            <a:ext cx="882457" cy="848272"/>
          </a:xfrm>
          <a:prstGeom prst="rect">
            <a:avLst/>
          </a:prstGeom>
        </p:spPr>
      </p:pic>
      <p:sp>
        <p:nvSpPr>
          <p:cNvPr id="5" name="TextBox 4">
            <a:extLst>
              <a:ext uri="{FF2B5EF4-FFF2-40B4-BE49-F238E27FC236}">
                <a16:creationId xmlns:a16="http://schemas.microsoft.com/office/drawing/2014/main" id="{19475AF2-8D25-E228-2BA2-DF690530465C}"/>
              </a:ext>
            </a:extLst>
          </p:cNvPr>
          <p:cNvSpPr txBox="1"/>
          <p:nvPr/>
        </p:nvSpPr>
        <p:spPr>
          <a:xfrm>
            <a:off x="1390337" y="4413443"/>
            <a:ext cx="10182041" cy="2215991"/>
          </a:xfrm>
          <a:prstGeom prst="rect">
            <a:avLst/>
          </a:prstGeom>
          <a:noFill/>
        </p:spPr>
        <p:txBody>
          <a:bodyPr wrap="square" rtlCol="0">
            <a:spAutoFit/>
          </a:bodyPr>
          <a:lstStyle/>
          <a:p>
            <a:r>
              <a:rPr lang="vi-VN"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rPr>
              <a:t>Khám phá</a:t>
            </a:r>
            <a:endParaRPr lang="en-US" sz="13800" b="1" dirty="0">
              <a:ln w="57150">
                <a:solidFill>
                  <a:schemeClr val="bg1"/>
                </a:solidFill>
                <a:prstDash val="solid"/>
              </a:ln>
              <a:gradFill flip="none" rotWithShape="1">
                <a:gsLst>
                  <a:gs pos="0">
                    <a:srgbClr val="FB8BC6">
                      <a:shade val="30000"/>
                      <a:satMod val="115000"/>
                    </a:srgbClr>
                  </a:gs>
                  <a:gs pos="50000">
                    <a:srgbClr val="FB8BC6">
                      <a:shade val="67500"/>
                      <a:satMod val="115000"/>
                    </a:srgbClr>
                  </a:gs>
                  <a:gs pos="74000">
                    <a:srgbClr val="FB8BC6">
                      <a:shade val="100000"/>
                      <a:satMod val="115000"/>
                    </a:srgbClr>
                  </a:gs>
                </a:gsLst>
                <a:lin ang="16200000" scaled="1"/>
                <a:tileRect/>
              </a:gradFill>
              <a:effectLst>
                <a:outerShdw blurRad="38100" dist="38100" dir="2700000" algn="tl">
                  <a:schemeClr val="bg1"/>
                </a:outerShdw>
              </a:effectLst>
              <a:latin typeface="UTM Showcard" panose="02040603050506020204" pitchFamily="18" charset="0"/>
            </a:endParaRPr>
          </a:p>
        </p:txBody>
      </p:sp>
    </p:spTree>
    <p:extLst>
      <p:ext uri="{BB962C8B-B14F-4D97-AF65-F5344CB8AC3E}">
        <p14:creationId xmlns:p14="http://schemas.microsoft.com/office/powerpoint/2010/main" val="4240839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p:cTn id="11" dur="1000" fill="hold"/>
                                        <p:tgtEl>
                                          <p:spTgt spid="55"/>
                                        </p:tgtEl>
                                        <p:attrNameLst>
                                          <p:attrName>ppt_w</p:attrName>
                                        </p:attrNameLst>
                                      </p:cBhvr>
                                      <p:tavLst>
                                        <p:tav tm="0">
                                          <p:val>
                                            <p:fltVal val="0"/>
                                          </p:val>
                                        </p:tav>
                                        <p:tav tm="100000">
                                          <p:val>
                                            <p:strVal val="#ppt_w"/>
                                          </p:val>
                                        </p:tav>
                                      </p:tavLst>
                                    </p:anim>
                                    <p:anim calcmode="lin" valueType="num">
                                      <p:cBhvr>
                                        <p:cTn id="12" dur="1000" fill="hold"/>
                                        <p:tgtEl>
                                          <p:spTgt spid="55"/>
                                        </p:tgtEl>
                                        <p:attrNameLst>
                                          <p:attrName>ppt_h</p:attrName>
                                        </p:attrNameLst>
                                      </p:cBhvr>
                                      <p:tavLst>
                                        <p:tav tm="0">
                                          <p:val>
                                            <p:fltVal val="0"/>
                                          </p:val>
                                        </p:tav>
                                        <p:tav tm="100000">
                                          <p:val>
                                            <p:strVal val="#ppt_h"/>
                                          </p:val>
                                        </p:tav>
                                      </p:tavLst>
                                    </p:anim>
                                    <p:animEffect transition="in" filter="fade">
                                      <p:cBhvr>
                                        <p:cTn id="13" dur="1000"/>
                                        <p:tgtEl>
                                          <p:spTgt spid="55"/>
                                        </p:tgtEl>
                                      </p:cBhvr>
                                    </p:animEffect>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92"/>
                                        </p:tgtEl>
                                        <p:attrNameLst>
                                          <p:attrName>style.visibility</p:attrName>
                                        </p:attrNameLst>
                                      </p:cBhvr>
                                      <p:to>
                                        <p:strVal val="visible"/>
                                      </p:to>
                                    </p:set>
                                    <p:anim calcmode="lin" valueType="num">
                                      <p:cBhvr>
                                        <p:cTn id="17" dur="750" fill="hold"/>
                                        <p:tgtEl>
                                          <p:spTgt spid="92"/>
                                        </p:tgtEl>
                                        <p:attrNameLst>
                                          <p:attrName>ppt_w</p:attrName>
                                        </p:attrNameLst>
                                      </p:cBhvr>
                                      <p:tavLst>
                                        <p:tav tm="0">
                                          <p:val>
                                            <p:fltVal val="0"/>
                                          </p:val>
                                        </p:tav>
                                        <p:tav tm="100000">
                                          <p:val>
                                            <p:strVal val="#ppt_w"/>
                                          </p:val>
                                        </p:tav>
                                      </p:tavLst>
                                    </p:anim>
                                    <p:anim calcmode="lin" valueType="num">
                                      <p:cBhvr>
                                        <p:cTn id="18" dur="750" fill="hold"/>
                                        <p:tgtEl>
                                          <p:spTgt spid="92"/>
                                        </p:tgtEl>
                                        <p:attrNameLst>
                                          <p:attrName>ppt_h</p:attrName>
                                        </p:attrNameLst>
                                      </p:cBhvr>
                                      <p:tavLst>
                                        <p:tav tm="0">
                                          <p:val>
                                            <p:fltVal val="0"/>
                                          </p:val>
                                        </p:tav>
                                        <p:tav tm="100000">
                                          <p:val>
                                            <p:strVal val="#ppt_h"/>
                                          </p:val>
                                        </p:tav>
                                      </p:tavLst>
                                    </p:anim>
                                    <p:anim calcmode="lin" valueType="num">
                                      <p:cBhvr>
                                        <p:cTn id="19" dur="750" fill="hold"/>
                                        <p:tgtEl>
                                          <p:spTgt spid="92"/>
                                        </p:tgtEl>
                                        <p:attrNameLst>
                                          <p:attrName>style.rotation</p:attrName>
                                        </p:attrNameLst>
                                      </p:cBhvr>
                                      <p:tavLst>
                                        <p:tav tm="0">
                                          <p:val>
                                            <p:fltVal val="90"/>
                                          </p:val>
                                        </p:tav>
                                        <p:tav tm="100000">
                                          <p:val>
                                            <p:fltVal val="0"/>
                                          </p:val>
                                        </p:tav>
                                      </p:tavLst>
                                    </p:anim>
                                    <p:animEffect transition="in" filter="fade">
                                      <p:cBhvr>
                                        <p:cTn id="20" dur="750"/>
                                        <p:tgtEl>
                                          <p:spTgt spid="92"/>
                                        </p:tgtEl>
                                      </p:cBhvr>
                                    </p:animEffect>
                                  </p:childTnLst>
                                </p:cTn>
                              </p:par>
                              <p:par>
                                <p:cTn id="21" presetID="3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750" fill="hold"/>
                                        <p:tgtEl>
                                          <p:spTgt spid="15"/>
                                        </p:tgtEl>
                                        <p:attrNameLst>
                                          <p:attrName>ppt_w</p:attrName>
                                        </p:attrNameLst>
                                      </p:cBhvr>
                                      <p:tavLst>
                                        <p:tav tm="0">
                                          <p:val>
                                            <p:fltVal val="0"/>
                                          </p:val>
                                        </p:tav>
                                        <p:tav tm="100000">
                                          <p:val>
                                            <p:strVal val="#ppt_w"/>
                                          </p:val>
                                        </p:tav>
                                      </p:tavLst>
                                    </p:anim>
                                    <p:anim calcmode="lin" valueType="num">
                                      <p:cBhvr>
                                        <p:cTn id="24" dur="750" fill="hold"/>
                                        <p:tgtEl>
                                          <p:spTgt spid="15"/>
                                        </p:tgtEl>
                                        <p:attrNameLst>
                                          <p:attrName>ppt_h</p:attrName>
                                        </p:attrNameLst>
                                      </p:cBhvr>
                                      <p:tavLst>
                                        <p:tav tm="0">
                                          <p:val>
                                            <p:fltVal val="0"/>
                                          </p:val>
                                        </p:tav>
                                        <p:tav tm="100000">
                                          <p:val>
                                            <p:strVal val="#ppt_h"/>
                                          </p:val>
                                        </p:tav>
                                      </p:tavLst>
                                    </p:anim>
                                    <p:anim calcmode="lin" valueType="num">
                                      <p:cBhvr>
                                        <p:cTn id="25" dur="750" fill="hold"/>
                                        <p:tgtEl>
                                          <p:spTgt spid="15"/>
                                        </p:tgtEl>
                                        <p:attrNameLst>
                                          <p:attrName>style.rotation</p:attrName>
                                        </p:attrNameLst>
                                      </p:cBhvr>
                                      <p:tavLst>
                                        <p:tav tm="0">
                                          <p:val>
                                            <p:fltVal val="90"/>
                                          </p:val>
                                        </p:tav>
                                        <p:tav tm="100000">
                                          <p:val>
                                            <p:fltVal val="0"/>
                                          </p:val>
                                        </p:tav>
                                      </p:tavLst>
                                    </p:anim>
                                    <p:animEffect transition="in" filter="fade">
                                      <p:cBhvr>
                                        <p:cTn id="26" dur="750"/>
                                        <p:tgtEl>
                                          <p:spTgt spid="15"/>
                                        </p:tgtEl>
                                      </p:cBhvr>
                                    </p:animEffect>
                                  </p:childTnLst>
                                </p:cTn>
                              </p:par>
                            </p:childTnLst>
                          </p:cTn>
                        </p:par>
                        <p:par>
                          <p:cTn id="27" fill="hold">
                            <p:stCondLst>
                              <p:cond delay="2250"/>
                            </p:stCondLst>
                            <p:childTnLst>
                              <p:par>
                                <p:cTn id="28" presetID="26" presetClass="emph" presetSubtype="0" repeatCount="indefinite" fill="hold" nodeType="afterEffect">
                                  <p:stCondLst>
                                    <p:cond delay="0"/>
                                  </p:stCondLst>
                                  <p:childTnLst>
                                    <p:animEffect transition="out" filter="fade">
                                      <p:cBhvr>
                                        <p:cTn id="29" dur="1000" tmFilter="0, 0; .2, .5; .8, .5; 1, 0"/>
                                        <p:tgtEl>
                                          <p:spTgt spid="92"/>
                                        </p:tgtEl>
                                      </p:cBhvr>
                                    </p:animEffect>
                                    <p:animScale>
                                      <p:cBhvr>
                                        <p:cTn id="30" dur="500" autoRev="1" fill="hold"/>
                                        <p:tgtEl>
                                          <p:spTgt spid="92"/>
                                        </p:tgtEl>
                                      </p:cBhvr>
                                      <p:by x="105000" y="105000"/>
                                    </p:animScale>
                                  </p:childTnLst>
                                </p:cTn>
                              </p:par>
                              <p:par>
                                <p:cTn id="31" presetID="26" presetClass="emph" presetSubtype="0" repeatCount="indefinite" fill="hold" nodeType="withEffect">
                                  <p:stCondLst>
                                    <p:cond delay="0"/>
                                  </p:stCondLst>
                                  <p:childTnLst>
                                    <p:animEffect transition="out" filter="fade">
                                      <p:cBhvr>
                                        <p:cTn id="32" dur="1000" tmFilter="0, 0; .2, .5; .8, .5; 1, 0"/>
                                        <p:tgtEl>
                                          <p:spTgt spid="15"/>
                                        </p:tgtEl>
                                      </p:cBhvr>
                                    </p:animEffect>
                                    <p:animScale>
                                      <p:cBhvr>
                                        <p:cTn id="33" dur="500" autoRev="1" fill="hold"/>
                                        <p:tgtEl>
                                          <p:spTgt spid="15"/>
                                        </p:tgtEl>
                                      </p:cBhvr>
                                      <p:by x="105000" y="105000"/>
                                    </p:animScale>
                                  </p:childTnLst>
                                </p:cTn>
                              </p:par>
                            </p:childTnLst>
                          </p:cTn>
                        </p:par>
                        <p:par>
                          <p:cTn id="34" fill="hold">
                            <p:stCondLst>
                              <p:cond delay="3250"/>
                            </p:stCondLst>
                            <p:childTnLst>
                              <p:par>
                                <p:cTn id="35" presetID="31" presetClass="entr" presetSubtype="0" fill="hold" nodeType="afterEffect">
                                  <p:stCondLst>
                                    <p:cond delay="0"/>
                                  </p:stCondLst>
                                  <p:childTnLst>
                                    <p:set>
                                      <p:cBhvr>
                                        <p:cTn id="36" dur="1" fill="hold">
                                          <p:stCondLst>
                                            <p:cond delay="0"/>
                                          </p:stCondLst>
                                        </p:cTn>
                                        <p:tgtEl>
                                          <p:spTgt spid="136"/>
                                        </p:tgtEl>
                                        <p:attrNameLst>
                                          <p:attrName>style.visibility</p:attrName>
                                        </p:attrNameLst>
                                      </p:cBhvr>
                                      <p:to>
                                        <p:strVal val="visible"/>
                                      </p:to>
                                    </p:set>
                                    <p:anim calcmode="lin" valueType="num">
                                      <p:cBhvr>
                                        <p:cTn id="37" dur="500" fill="hold"/>
                                        <p:tgtEl>
                                          <p:spTgt spid="136"/>
                                        </p:tgtEl>
                                        <p:attrNameLst>
                                          <p:attrName>ppt_w</p:attrName>
                                        </p:attrNameLst>
                                      </p:cBhvr>
                                      <p:tavLst>
                                        <p:tav tm="0">
                                          <p:val>
                                            <p:fltVal val="0"/>
                                          </p:val>
                                        </p:tav>
                                        <p:tav tm="100000">
                                          <p:val>
                                            <p:strVal val="#ppt_w"/>
                                          </p:val>
                                        </p:tav>
                                      </p:tavLst>
                                    </p:anim>
                                    <p:anim calcmode="lin" valueType="num">
                                      <p:cBhvr>
                                        <p:cTn id="38" dur="500" fill="hold"/>
                                        <p:tgtEl>
                                          <p:spTgt spid="136"/>
                                        </p:tgtEl>
                                        <p:attrNameLst>
                                          <p:attrName>ppt_h</p:attrName>
                                        </p:attrNameLst>
                                      </p:cBhvr>
                                      <p:tavLst>
                                        <p:tav tm="0">
                                          <p:val>
                                            <p:fltVal val="0"/>
                                          </p:val>
                                        </p:tav>
                                        <p:tav tm="100000">
                                          <p:val>
                                            <p:strVal val="#ppt_h"/>
                                          </p:val>
                                        </p:tav>
                                      </p:tavLst>
                                    </p:anim>
                                    <p:anim calcmode="lin" valueType="num">
                                      <p:cBhvr>
                                        <p:cTn id="39" dur="500" fill="hold"/>
                                        <p:tgtEl>
                                          <p:spTgt spid="136"/>
                                        </p:tgtEl>
                                        <p:attrNameLst>
                                          <p:attrName>style.rotation</p:attrName>
                                        </p:attrNameLst>
                                      </p:cBhvr>
                                      <p:tavLst>
                                        <p:tav tm="0">
                                          <p:val>
                                            <p:fltVal val="90"/>
                                          </p:val>
                                        </p:tav>
                                        <p:tav tm="100000">
                                          <p:val>
                                            <p:fltVal val="0"/>
                                          </p:val>
                                        </p:tav>
                                      </p:tavLst>
                                    </p:anim>
                                    <p:animEffect transition="in" filter="fade">
                                      <p:cBhvr>
                                        <p:cTn id="40" dur="500"/>
                                        <p:tgtEl>
                                          <p:spTgt spid="136"/>
                                        </p:tgtEl>
                                      </p:cBhvr>
                                    </p:animEffect>
                                  </p:childTnLst>
                                </p:cTn>
                              </p:par>
                            </p:childTnLst>
                          </p:cTn>
                        </p:par>
                        <p:par>
                          <p:cTn id="41" fill="hold">
                            <p:stCondLst>
                              <p:cond delay="3750"/>
                            </p:stCondLst>
                            <p:childTnLst>
                              <p:par>
                                <p:cTn id="42" presetID="31" presetClass="entr" presetSubtype="0" fill="hold" nodeType="afterEffect">
                                  <p:stCondLst>
                                    <p:cond delay="0"/>
                                  </p:stCondLst>
                                  <p:childTnLst>
                                    <p:set>
                                      <p:cBhvr>
                                        <p:cTn id="43" dur="1" fill="hold">
                                          <p:stCondLst>
                                            <p:cond delay="0"/>
                                          </p:stCondLst>
                                        </p:cTn>
                                        <p:tgtEl>
                                          <p:spTgt spid="87"/>
                                        </p:tgtEl>
                                        <p:attrNameLst>
                                          <p:attrName>style.visibility</p:attrName>
                                        </p:attrNameLst>
                                      </p:cBhvr>
                                      <p:to>
                                        <p:strVal val="visible"/>
                                      </p:to>
                                    </p:set>
                                    <p:anim calcmode="lin" valueType="num">
                                      <p:cBhvr>
                                        <p:cTn id="44" dur="500" fill="hold"/>
                                        <p:tgtEl>
                                          <p:spTgt spid="87"/>
                                        </p:tgtEl>
                                        <p:attrNameLst>
                                          <p:attrName>ppt_w</p:attrName>
                                        </p:attrNameLst>
                                      </p:cBhvr>
                                      <p:tavLst>
                                        <p:tav tm="0">
                                          <p:val>
                                            <p:fltVal val="0"/>
                                          </p:val>
                                        </p:tav>
                                        <p:tav tm="100000">
                                          <p:val>
                                            <p:strVal val="#ppt_w"/>
                                          </p:val>
                                        </p:tav>
                                      </p:tavLst>
                                    </p:anim>
                                    <p:anim calcmode="lin" valueType="num">
                                      <p:cBhvr>
                                        <p:cTn id="45" dur="500" fill="hold"/>
                                        <p:tgtEl>
                                          <p:spTgt spid="87"/>
                                        </p:tgtEl>
                                        <p:attrNameLst>
                                          <p:attrName>ppt_h</p:attrName>
                                        </p:attrNameLst>
                                      </p:cBhvr>
                                      <p:tavLst>
                                        <p:tav tm="0">
                                          <p:val>
                                            <p:fltVal val="0"/>
                                          </p:val>
                                        </p:tav>
                                        <p:tav tm="100000">
                                          <p:val>
                                            <p:strVal val="#ppt_h"/>
                                          </p:val>
                                        </p:tav>
                                      </p:tavLst>
                                    </p:anim>
                                    <p:anim calcmode="lin" valueType="num">
                                      <p:cBhvr>
                                        <p:cTn id="46" dur="500" fill="hold"/>
                                        <p:tgtEl>
                                          <p:spTgt spid="87"/>
                                        </p:tgtEl>
                                        <p:attrNameLst>
                                          <p:attrName>style.rotation</p:attrName>
                                        </p:attrNameLst>
                                      </p:cBhvr>
                                      <p:tavLst>
                                        <p:tav tm="0">
                                          <p:val>
                                            <p:fltVal val="90"/>
                                          </p:val>
                                        </p:tav>
                                        <p:tav tm="100000">
                                          <p:val>
                                            <p:fltVal val="0"/>
                                          </p:val>
                                        </p:tav>
                                      </p:tavLst>
                                    </p:anim>
                                    <p:animEffect transition="in" filter="fade">
                                      <p:cBhvr>
                                        <p:cTn id="47" dur="500"/>
                                        <p:tgtEl>
                                          <p:spTgt spid="87"/>
                                        </p:tgtEl>
                                      </p:cBhvr>
                                    </p:animEffect>
                                  </p:childTnLst>
                                </p:cTn>
                              </p:par>
                            </p:childTnLst>
                          </p:cTn>
                        </p:par>
                        <p:par>
                          <p:cTn id="48" fill="hold">
                            <p:stCondLst>
                              <p:cond delay="4250"/>
                            </p:stCondLst>
                            <p:childTnLst>
                              <p:par>
                                <p:cTn id="49" presetID="22" presetClass="entr" presetSubtype="4" fill="hold" nodeType="afterEffect">
                                  <p:stCondLst>
                                    <p:cond delay="0"/>
                                  </p:stCondLst>
                                  <p:childTnLst>
                                    <p:set>
                                      <p:cBhvr>
                                        <p:cTn id="50" dur="1" fill="hold">
                                          <p:stCondLst>
                                            <p:cond delay="0"/>
                                          </p:stCondLst>
                                        </p:cTn>
                                        <p:tgtEl>
                                          <p:spTgt spid="138"/>
                                        </p:tgtEl>
                                        <p:attrNameLst>
                                          <p:attrName>style.visibility</p:attrName>
                                        </p:attrNameLst>
                                      </p:cBhvr>
                                      <p:to>
                                        <p:strVal val="visible"/>
                                      </p:to>
                                    </p:set>
                                    <p:animEffect transition="in" filter="wipe(down)">
                                      <p:cBhvr>
                                        <p:cTn id="51" dur="500"/>
                                        <p:tgtEl>
                                          <p:spTgt spid="138"/>
                                        </p:tgtEl>
                                      </p:cBhvr>
                                    </p:animEffect>
                                  </p:childTnLst>
                                </p:cTn>
                              </p:par>
                              <p:par>
                                <p:cTn id="52" presetID="22" presetClass="entr" presetSubtype="4" fill="hold" nodeType="withEffect">
                                  <p:stCondLst>
                                    <p:cond delay="0"/>
                                  </p:stCondLst>
                                  <p:childTnLst>
                                    <p:set>
                                      <p:cBhvr>
                                        <p:cTn id="53" dur="1" fill="hold">
                                          <p:stCondLst>
                                            <p:cond delay="0"/>
                                          </p:stCondLst>
                                        </p:cTn>
                                        <p:tgtEl>
                                          <p:spTgt spid="137"/>
                                        </p:tgtEl>
                                        <p:attrNameLst>
                                          <p:attrName>style.visibility</p:attrName>
                                        </p:attrNameLst>
                                      </p:cBhvr>
                                      <p:to>
                                        <p:strVal val="visible"/>
                                      </p:to>
                                    </p:set>
                                    <p:animEffect transition="in" filter="wipe(down)">
                                      <p:cBhvr>
                                        <p:cTn id="54" dur="500"/>
                                        <p:tgtEl>
                                          <p:spTgt spid="137"/>
                                        </p:tgtEl>
                                      </p:cBhvr>
                                    </p:animEffect>
                                  </p:childTnLst>
                                </p:cTn>
                              </p:par>
                              <p:par>
                                <p:cTn id="55" presetID="18" presetClass="entr" presetSubtype="3" fill="hold" grpId="0"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strips(upRight)">
                                      <p:cBhvr>
                                        <p:cTn id="5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9" name="Group 108">
            <a:extLst>
              <a:ext uri="{FF2B5EF4-FFF2-40B4-BE49-F238E27FC236}">
                <a16:creationId xmlns:a16="http://schemas.microsoft.com/office/drawing/2014/main" id="{B76EDA18-2904-440E-A707-6607425137D6}"/>
              </a:ext>
            </a:extLst>
          </p:cNvPr>
          <p:cNvGrpSpPr/>
          <p:nvPr/>
        </p:nvGrpSpPr>
        <p:grpSpPr>
          <a:xfrm>
            <a:off x="5054888" y="0"/>
            <a:ext cx="7137112" cy="4127326"/>
            <a:chOff x="5054888" y="0"/>
            <a:chExt cx="7137112" cy="4127326"/>
          </a:xfrm>
        </p:grpSpPr>
        <p:sp>
          <p:nvSpPr>
            <p:cNvPr id="18" name="Rectangle 17">
              <a:extLst>
                <a:ext uri="{FF2B5EF4-FFF2-40B4-BE49-F238E27FC236}">
                  <a16:creationId xmlns:a16="http://schemas.microsoft.com/office/drawing/2014/main" id="{DF98C469-9A73-4491-9B0C-43AB8E6B312D}"/>
                </a:ext>
              </a:extLst>
            </p:cNvPr>
            <p:cNvSpPr/>
            <p:nvPr/>
          </p:nvSpPr>
          <p:spPr>
            <a:xfrm>
              <a:off x="11359483" y="0"/>
              <a:ext cx="832517" cy="266319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41D0DE1-3A11-4E77-BDA0-D75915F78BFC}"/>
                </a:ext>
              </a:extLst>
            </p:cNvPr>
            <p:cNvSpPr/>
            <p:nvPr/>
          </p:nvSpPr>
          <p:spPr>
            <a:xfrm>
              <a:off x="10855786" y="0"/>
              <a:ext cx="518222" cy="318897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614F8246-DED8-457B-A1EE-19F19638D08E}"/>
                </a:ext>
              </a:extLst>
            </p:cNvPr>
            <p:cNvSpPr/>
            <p:nvPr/>
          </p:nvSpPr>
          <p:spPr>
            <a:xfrm>
              <a:off x="10401269" y="0"/>
              <a:ext cx="518222" cy="365760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2FC5B17-8B1D-4AEB-AE97-9039E541EF9B}"/>
                </a:ext>
              </a:extLst>
            </p:cNvPr>
            <p:cNvSpPr/>
            <p:nvPr/>
          </p:nvSpPr>
          <p:spPr>
            <a:xfrm>
              <a:off x="6039691" y="1096"/>
              <a:ext cx="4463383" cy="41262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A39C2B9-E7C0-4DC4-A7C3-F7DCFF34D7FB}"/>
                </a:ext>
              </a:extLst>
            </p:cNvPr>
            <p:cNvSpPr/>
            <p:nvPr/>
          </p:nvSpPr>
          <p:spPr>
            <a:xfrm>
              <a:off x="5542823" y="186690"/>
              <a:ext cx="542714"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CFE7C5D-9AA7-464E-B6DB-8CD2DC7FDBFA}"/>
                </a:ext>
              </a:extLst>
            </p:cNvPr>
            <p:cNvSpPr/>
            <p:nvPr/>
          </p:nvSpPr>
          <p:spPr>
            <a:xfrm>
              <a:off x="5054888" y="695325"/>
              <a:ext cx="518222" cy="3097530"/>
            </a:xfrm>
            <a:prstGeom prst="rect">
              <a:avLst/>
            </a:prstGeom>
            <a:solidFill>
              <a:srgbClr val="FBE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a:extLst>
              <a:ext uri="{FF2B5EF4-FFF2-40B4-BE49-F238E27FC236}">
                <a16:creationId xmlns:a16="http://schemas.microsoft.com/office/drawing/2014/main" id="{DDC80204-615D-4F2F-ACF2-3959B1650950}"/>
              </a:ext>
            </a:extLst>
          </p:cNvPr>
          <p:cNvGrpSpPr/>
          <p:nvPr/>
        </p:nvGrpSpPr>
        <p:grpSpPr>
          <a:xfrm>
            <a:off x="1343" y="1813"/>
            <a:ext cx="12192000" cy="6858000"/>
            <a:chOff x="0" y="0"/>
            <a:chExt cx="12192000" cy="6858000"/>
          </a:xfrm>
        </p:grpSpPr>
        <p:pic>
          <p:nvPicPr>
            <p:cNvPr id="11" name="Graphic 10">
              <a:extLst>
                <a:ext uri="{FF2B5EF4-FFF2-40B4-BE49-F238E27FC236}">
                  <a16:creationId xmlns:a16="http://schemas.microsoft.com/office/drawing/2014/main" id="{3F149DC6-7D23-4B7C-86BF-871670AA61FF}"/>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334000" y="0"/>
              <a:ext cx="6858000" cy="6858000"/>
            </a:xfrm>
            <a:prstGeom prst="rect">
              <a:avLst/>
            </a:prstGeom>
          </p:spPr>
        </p:pic>
        <p:pic>
          <p:nvPicPr>
            <p:cNvPr id="12" name="Graphic 11">
              <a:extLst>
                <a:ext uri="{FF2B5EF4-FFF2-40B4-BE49-F238E27FC236}">
                  <a16:creationId xmlns:a16="http://schemas.microsoft.com/office/drawing/2014/main" id="{E0E17159-9C20-4F8E-867A-DEA3BA5F7187}"/>
                </a:ext>
              </a:extLst>
            </p:cNvPr>
            <p:cNvPicPr>
              <a:picLocks noChangeAspect="1"/>
            </p:cNvPicPr>
            <p:nvPr/>
          </p:nvPicPr>
          <p:blipFill rotWithShape="1">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20389"/>
            <a:stretch/>
          </p:blipFill>
          <p:spPr>
            <a:xfrm>
              <a:off x="0" y="0"/>
              <a:ext cx="5459730" cy="6858000"/>
            </a:xfrm>
            <a:prstGeom prst="rect">
              <a:avLst/>
            </a:prstGeom>
          </p:spPr>
        </p:pic>
      </p:grpSp>
      <p:grpSp>
        <p:nvGrpSpPr>
          <p:cNvPr id="26" name="Group 25"/>
          <p:cNvGrpSpPr/>
          <p:nvPr/>
        </p:nvGrpSpPr>
        <p:grpSpPr>
          <a:xfrm>
            <a:off x="6055328" y="141246"/>
            <a:ext cx="4669379" cy="4669379"/>
            <a:chOff x="5658964" y="601031"/>
            <a:chExt cx="4669379" cy="4669379"/>
          </a:xfrm>
        </p:grpSpPr>
        <p:pic>
          <p:nvPicPr>
            <p:cNvPr id="80" name="Graphic 79">
              <a:extLst>
                <a:ext uri="{FF2B5EF4-FFF2-40B4-BE49-F238E27FC236}">
                  <a16:creationId xmlns:a16="http://schemas.microsoft.com/office/drawing/2014/main" id="{EBE45E8A-E6BD-4EBC-8D13-4776A6FDF8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58964" y="601031"/>
              <a:ext cx="4669379" cy="4669379"/>
            </a:xfrm>
            <a:prstGeom prst="rect">
              <a:avLst/>
            </a:prstGeom>
          </p:spPr>
        </p:pic>
        <p:pic>
          <p:nvPicPr>
            <p:cNvPr id="82" name="Graphic 81">
              <a:extLst>
                <a:ext uri="{FF2B5EF4-FFF2-40B4-BE49-F238E27FC236}">
                  <a16:creationId xmlns:a16="http://schemas.microsoft.com/office/drawing/2014/main" id="{071D6F78-F2FD-46EA-860B-1DF6F0B8192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318768" y="1255944"/>
              <a:ext cx="3666084" cy="3666084"/>
            </a:xfrm>
            <a:prstGeom prst="rect">
              <a:avLst/>
            </a:prstGeom>
          </p:spPr>
        </p:pic>
      </p:grpSp>
      <p:grpSp>
        <p:nvGrpSpPr>
          <p:cNvPr id="17" name="Group 16"/>
          <p:cNvGrpSpPr/>
          <p:nvPr/>
        </p:nvGrpSpPr>
        <p:grpSpPr>
          <a:xfrm>
            <a:off x="7817644" y="3032750"/>
            <a:ext cx="4384936" cy="5026577"/>
            <a:chOff x="7817644" y="3032750"/>
            <a:chExt cx="4384936" cy="5026577"/>
          </a:xfrm>
        </p:grpSpPr>
        <p:pic>
          <p:nvPicPr>
            <p:cNvPr id="77" name="Graphic 76">
              <a:extLst>
                <a:ext uri="{FF2B5EF4-FFF2-40B4-BE49-F238E27FC236}">
                  <a16:creationId xmlns:a16="http://schemas.microsoft.com/office/drawing/2014/main" id="{AECACF7D-FA76-411A-8A55-3F01DA8829C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12765"/>
            <a:stretch/>
          </p:blipFill>
          <p:spPr>
            <a:xfrm flipH="1">
              <a:off x="7817644" y="3032750"/>
              <a:ext cx="4384936" cy="5026577"/>
            </a:xfrm>
            <a:prstGeom prst="rect">
              <a:avLst/>
            </a:prstGeom>
          </p:spPr>
        </p:pic>
        <p:pic>
          <p:nvPicPr>
            <p:cNvPr id="83" name="Graphic 82">
              <a:extLst>
                <a:ext uri="{FF2B5EF4-FFF2-40B4-BE49-F238E27FC236}">
                  <a16:creationId xmlns:a16="http://schemas.microsoft.com/office/drawing/2014/main" id="{E69D4A18-CAAE-4C0D-B56D-9EBC1FE024A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l="12765"/>
            <a:stretch/>
          </p:blipFill>
          <p:spPr>
            <a:xfrm flipH="1">
              <a:off x="8375596" y="3467302"/>
              <a:ext cx="3826984" cy="4386981"/>
            </a:xfrm>
            <a:prstGeom prst="rect">
              <a:avLst/>
            </a:prstGeom>
          </p:spPr>
        </p:pic>
      </p:grpSp>
      <p:grpSp>
        <p:nvGrpSpPr>
          <p:cNvPr id="33" name="Group 32"/>
          <p:cNvGrpSpPr/>
          <p:nvPr/>
        </p:nvGrpSpPr>
        <p:grpSpPr>
          <a:xfrm>
            <a:off x="9824914" y="-126112"/>
            <a:ext cx="2164392" cy="2164392"/>
            <a:chOff x="9821396" y="-194805"/>
            <a:chExt cx="2164392" cy="2164392"/>
          </a:xfrm>
        </p:grpSpPr>
        <p:pic>
          <p:nvPicPr>
            <p:cNvPr id="46" name="Graphic 45">
              <a:extLst>
                <a:ext uri="{FF2B5EF4-FFF2-40B4-BE49-F238E27FC236}">
                  <a16:creationId xmlns:a16="http://schemas.microsoft.com/office/drawing/2014/main" id="{9743B74B-DA90-4F25-8FCE-3929AD275576}"/>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821396" y="-194805"/>
              <a:ext cx="2164392" cy="2164392"/>
            </a:xfrm>
            <a:prstGeom prst="rect">
              <a:avLst/>
            </a:prstGeom>
          </p:spPr>
        </p:pic>
        <p:pic>
          <p:nvPicPr>
            <p:cNvPr id="76" name="Graphic 75">
              <a:extLst>
                <a:ext uri="{FF2B5EF4-FFF2-40B4-BE49-F238E27FC236}">
                  <a16:creationId xmlns:a16="http://schemas.microsoft.com/office/drawing/2014/main" id="{F7D02FC2-EED4-4B70-A4AB-0944C649ED0A}"/>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9999532" y="132192"/>
              <a:ext cx="1767515" cy="1615955"/>
            </a:xfrm>
            <a:prstGeom prst="rect">
              <a:avLst/>
            </a:prstGeom>
          </p:spPr>
        </p:pic>
      </p:grpSp>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8927" y="280145"/>
            <a:ext cx="7766352" cy="6126437"/>
          </a:xfrm>
          <a:prstGeom prst="rect">
            <a:avLst/>
          </a:prstGeom>
          <a:effectLst>
            <a:outerShdw blurRad="50800" dist="38100" dir="2700000" algn="tl" rotWithShape="0">
              <a:prstClr val="black">
                <a:alpha val="40000"/>
              </a:prstClr>
            </a:outerShdw>
          </a:effectLst>
        </p:spPr>
      </p:pic>
      <p:sp>
        <p:nvSpPr>
          <p:cNvPr id="81" name="Rectangle 80"/>
          <p:cNvSpPr/>
          <p:nvPr/>
        </p:nvSpPr>
        <p:spPr>
          <a:xfrm>
            <a:off x="1463284" y="561646"/>
            <a:ext cx="3318192" cy="584775"/>
          </a:xfrm>
          <a:prstGeom prst="rect">
            <a:avLst/>
          </a:prstGeom>
        </p:spPr>
        <p:txBody>
          <a:bodyPr wrap="square">
            <a:spAutoFit/>
          </a:bodyPr>
          <a:lstStyle/>
          <a:p>
            <a:pPr algn="just"/>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Hoạt</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en-US" sz="3200" b="1" dirty="0" err="1">
                <a:solidFill>
                  <a:schemeClr val="bg1"/>
                </a:solidFill>
                <a:effectLst>
                  <a:outerShdw blurRad="38100" dist="38100" dir="2700000" algn="tl">
                    <a:srgbClr val="000000">
                      <a:alpha val="43137"/>
                    </a:srgbClr>
                  </a:outerShdw>
                </a:effectLst>
                <a:latin typeface="UTM Ericsson Capital" panose="02040603050506020204" pitchFamily="18" charset="0"/>
              </a:rPr>
              <a:t>động</a:t>
            </a:r>
            <a:r>
              <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 </a:t>
            </a:r>
            <a:r>
              <a:rPr lang="vi-VN" sz="3200" b="1" dirty="0">
                <a:solidFill>
                  <a:schemeClr val="bg1"/>
                </a:solidFill>
                <a:effectLst>
                  <a:outerShdw blurRad="38100" dist="38100" dir="2700000" algn="tl">
                    <a:srgbClr val="000000">
                      <a:alpha val="43137"/>
                    </a:srgbClr>
                  </a:outerShdw>
                </a:effectLst>
                <a:latin typeface="UTM Ericsson Capital" panose="02040603050506020204" pitchFamily="18" charset="0"/>
              </a:rPr>
              <a:t>3</a:t>
            </a:r>
            <a:endParaRPr lang="en-US" sz="3200" b="1" dirty="0">
              <a:solidFill>
                <a:schemeClr val="bg1"/>
              </a:solidFill>
              <a:effectLst>
                <a:outerShdw blurRad="38100" dist="38100" dir="2700000" algn="tl">
                  <a:srgbClr val="000000">
                    <a:alpha val="43137"/>
                  </a:srgbClr>
                </a:outerShdw>
              </a:effectLst>
              <a:latin typeface="UTM Ericsson Capital" panose="02040603050506020204" pitchFamily="18" charset="0"/>
            </a:endParaRPr>
          </a:p>
        </p:txBody>
      </p:sp>
      <p:pic>
        <p:nvPicPr>
          <p:cNvPr id="88" name="Graphic 83"/>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803125" y="601641"/>
            <a:ext cx="571500" cy="571500"/>
          </a:xfrm>
          <a:prstGeom prst="rect">
            <a:avLst/>
          </a:prstGeom>
        </p:spPr>
      </p:pic>
      <p:pic>
        <p:nvPicPr>
          <p:cNvPr id="2" name="Picture 1">
            <a:extLst>
              <a:ext uri="{FF2B5EF4-FFF2-40B4-BE49-F238E27FC236}">
                <a16:creationId xmlns:a16="http://schemas.microsoft.com/office/drawing/2014/main" id="{0CABF9B0-AA2C-C51A-2371-D4BF8E695AC0}"/>
              </a:ext>
            </a:extLst>
          </p:cNvPr>
          <p:cNvPicPr>
            <a:picLocks noChangeAspect="1"/>
          </p:cNvPicPr>
          <p:nvPr/>
        </p:nvPicPr>
        <p:blipFill>
          <a:blip r:embed="rId14"/>
          <a:stretch>
            <a:fillRect/>
          </a:stretch>
        </p:blipFill>
        <p:spPr>
          <a:xfrm>
            <a:off x="845271" y="1467917"/>
            <a:ext cx="6527013" cy="4528385"/>
          </a:xfrm>
          <a:prstGeom prst="rect">
            <a:avLst/>
          </a:prstGeom>
        </p:spPr>
      </p:pic>
    </p:spTree>
    <p:extLst>
      <p:ext uri="{BB962C8B-B14F-4D97-AF65-F5344CB8AC3E}">
        <p14:creationId xmlns:p14="http://schemas.microsoft.com/office/powerpoint/2010/main" val="17242038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1+#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0-#ppt_w/2"/>
                                          </p:val>
                                        </p:tav>
                                        <p:tav tm="100000">
                                          <p:val>
                                            <p:strVal val="#ppt_x"/>
                                          </p:val>
                                        </p:tav>
                                      </p:tavLst>
                                    </p:anim>
                                    <p:anim calcmode="lin" valueType="num">
                                      <p:cBhvr additive="base">
                                        <p:cTn id="12" dur="500" fill="hold"/>
                                        <p:tgtEl>
                                          <p:spTgt spid="2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3"/>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childTnLst>
                          </p:cTn>
                        </p:par>
                        <p:par>
                          <p:cTn id="23" fill="hold">
                            <p:stCondLst>
                              <p:cond delay="1500"/>
                            </p:stCondLst>
                            <p:childTnLst>
                              <p:par>
                                <p:cTn id="24" presetID="10" presetClass="entr" presetSubtype="0" repeatCount="indefinite" fill="hold" nodeType="afterEffect">
                                  <p:stCondLst>
                                    <p:cond delay="0"/>
                                  </p:stCondLst>
                                  <p:childTnLst>
                                    <p:set>
                                      <p:cBhvr>
                                        <p:cTn id="25" dur="1" fill="hold">
                                          <p:stCondLst>
                                            <p:cond delay="0"/>
                                          </p:stCondLst>
                                        </p:cTn>
                                        <p:tgtEl>
                                          <p:spTgt spid="88"/>
                                        </p:tgtEl>
                                        <p:attrNameLst>
                                          <p:attrName>style.visibility</p:attrName>
                                        </p:attrNameLst>
                                      </p:cBhvr>
                                      <p:to>
                                        <p:strVal val="visible"/>
                                      </p:to>
                                    </p:set>
                                    <p:animEffect transition="in" filter="fade">
                                      <p:cBhvr>
                                        <p:cTn id="26" dur="500"/>
                                        <p:tgtEl>
                                          <p:spTgt spid="88"/>
                                        </p:tgtEl>
                                      </p:cBhvr>
                                    </p:animEffect>
                                  </p:childTnLst>
                                </p:cTn>
                              </p:par>
                            </p:childTnLst>
                          </p:cTn>
                        </p:par>
                        <p:par>
                          <p:cTn id="27" fill="hold">
                            <p:stCondLst>
                              <p:cond delay="2000"/>
                            </p:stCondLst>
                            <p:childTnLst>
                              <p:par>
                                <p:cTn id="28" presetID="14" presetClass="entr" presetSubtype="10" fill="hold" grpId="0" nodeType="after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randombar(horizontal)">
                                      <p:cBhvr>
                                        <p:cTn id="30" dur="1000"/>
                                        <p:tgtEl>
                                          <p:spTgt spid="81"/>
                                        </p:tgtEl>
                                      </p:cBhvr>
                                    </p:animEffect>
                                  </p:childTnLst>
                                </p:cTn>
                              </p:par>
                            </p:childTnLst>
                          </p:cTn>
                        </p:par>
                        <p:par>
                          <p:cTn id="31" fill="hold">
                            <p:stCondLst>
                              <p:cond delay="3000"/>
                            </p:stCondLst>
                            <p:childTnLst>
                              <p:par>
                                <p:cTn id="32" presetID="53" presetClass="entr" presetSubtype="16"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4"/>
</p:tagLst>
</file>

<file path=ppt/tags/tag10.xml><?xml version="1.0" encoding="utf-8"?>
<p:tagLst xmlns:a="http://schemas.openxmlformats.org/drawingml/2006/main" xmlns:r="http://schemas.openxmlformats.org/officeDocument/2006/relationships" xmlns:p="http://schemas.openxmlformats.org/presentationml/2006/main">
  <p:tag name="TIMING" val="|5.4"/>
</p:tagLst>
</file>

<file path=ppt/tags/tag11.xml><?xml version="1.0" encoding="utf-8"?>
<p:tagLst xmlns:a="http://schemas.openxmlformats.org/drawingml/2006/main" xmlns:r="http://schemas.openxmlformats.org/officeDocument/2006/relationships" xmlns:p="http://schemas.openxmlformats.org/presentationml/2006/main">
  <p:tag name="TIMING" val="|5.4"/>
</p:tagLst>
</file>

<file path=ppt/tags/tag2.xml><?xml version="1.0" encoding="utf-8"?>
<p:tagLst xmlns:a="http://schemas.openxmlformats.org/drawingml/2006/main" xmlns:r="http://schemas.openxmlformats.org/officeDocument/2006/relationships" xmlns:p="http://schemas.openxmlformats.org/presentationml/2006/main">
  <p:tag name="TIMING" val="|3.1|12|9.7"/>
</p:tagLst>
</file>

<file path=ppt/tags/tag3.xml><?xml version="1.0" encoding="utf-8"?>
<p:tagLst xmlns:a="http://schemas.openxmlformats.org/drawingml/2006/main" xmlns:r="http://schemas.openxmlformats.org/officeDocument/2006/relationships" xmlns:p="http://schemas.openxmlformats.org/presentationml/2006/main">
  <p:tag name="TIMING" val="|3.1|12|9.7"/>
</p:tagLst>
</file>

<file path=ppt/tags/tag4.xml><?xml version="1.0" encoding="utf-8"?>
<p:tagLst xmlns:a="http://schemas.openxmlformats.org/drawingml/2006/main" xmlns:r="http://schemas.openxmlformats.org/officeDocument/2006/relationships" xmlns:p="http://schemas.openxmlformats.org/presentationml/2006/main">
  <p:tag name="TIMING" val="|3.1|12|9.7"/>
</p:tagLst>
</file>

<file path=ppt/tags/tag5.xml><?xml version="1.0" encoding="utf-8"?>
<p:tagLst xmlns:a="http://schemas.openxmlformats.org/drawingml/2006/main" xmlns:r="http://schemas.openxmlformats.org/officeDocument/2006/relationships" xmlns:p="http://schemas.openxmlformats.org/presentationml/2006/main">
  <p:tag name="TIMING" val="|11.7"/>
</p:tagLst>
</file>

<file path=ppt/tags/tag6.xml><?xml version="1.0" encoding="utf-8"?>
<p:tagLst xmlns:a="http://schemas.openxmlformats.org/drawingml/2006/main" xmlns:r="http://schemas.openxmlformats.org/officeDocument/2006/relationships" xmlns:p="http://schemas.openxmlformats.org/presentationml/2006/main">
  <p:tag name="TIMING" val="|2.7"/>
</p:tagLst>
</file>

<file path=ppt/tags/tag7.xml><?xml version="1.0" encoding="utf-8"?>
<p:tagLst xmlns:a="http://schemas.openxmlformats.org/drawingml/2006/main" xmlns:r="http://schemas.openxmlformats.org/officeDocument/2006/relationships" xmlns:p="http://schemas.openxmlformats.org/presentationml/2006/main">
  <p:tag name="TIMING" val="|2.6|2.3"/>
</p:tagLst>
</file>

<file path=ppt/tags/tag8.xml><?xml version="1.0" encoding="utf-8"?>
<p:tagLst xmlns:a="http://schemas.openxmlformats.org/drawingml/2006/main" xmlns:r="http://schemas.openxmlformats.org/officeDocument/2006/relationships" xmlns:p="http://schemas.openxmlformats.org/presentationml/2006/main">
  <p:tag name="TIMING" val="|3.6|4.5"/>
</p:tagLst>
</file>

<file path=ppt/tags/tag9.xml><?xml version="1.0" encoding="utf-8"?>
<p:tagLst xmlns:a="http://schemas.openxmlformats.org/drawingml/2006/main" xmlns:r="http://schemas.openxmlformats.org/officeDocument/2006/relationships" xmlns:p="http://schemas.openxmlformats.org/presentationml/2006/main">
  <p:tag name="TIMING" val="|4.2|1.9|2.5|5.1|2.3|3.6|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38100">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2908</TotalTime>
  <Words>940</Words>
  <Application>Microsoft Office PowerPoint</Application>
  <PresentationFormat>Widescreen</PresentationFormat>
  <Paragraphs>125</Paragraphs>
  <Slides>32</Slides>
  <Notes>1</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#9Slide07 HoneyCream</vt:lpstr>
      <vt:lpstr>UTM Avo</vt:lpstr>
      <vt:lpstr>UTM Showcard</vt:lpstr>
      <vt:lpstr>DungGeunMo</vt:lpstr>
      <vt:lpstr>Roboto</vt:lpstr>
      <vt:lpstr>Calibri Light</vt:lpstr>
      <vt:lpstr>Times New Roman</vt:lpstr>
      <vt:lpstr>UTM Ericsson Capital</vt:lpstr>
      <vt:lpstr>Calibri</vt:lpstr>
      <vt:lpstr>Aptos</vt:lpstr>
      <vt:lpstr>Arial</vt:lpstr>
      <vt:lpstr>UTM Futura Extra</vt:lpstr>
      <vt:lpstr>Cambria</vt:lpstr>
      <vt:lpstr>SVN-Newton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MĂNGNON</dc:creator>
  <cp:keywords>BICHNGOC</cp:keywords>
  <cp:lastModifiedBy>Laptop T&amp;T</cp:lastModifiedBy>
  <cp:revision>217</cp:revision>
  <dcterms:created xsi:type="dcterms:W3CDTF">2021-10-22T03:50:59Z</dcterms:created>
  <dcterms:modified xsi:type="dcterms:W3CDTF">2024-04-15T17:12:16Z</dcterms:modified>
  <cp:version>OLU</cp:version>
</cp:coreProperties>
</file>