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084093" y="2240282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404519" y="5868718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2091" y="7076762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9760</TotalTime>
  <Words>264</Words>
  <Application>Microsoft Office PowerPoint</Application>
  <PresentationFormat>Custom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AK</cp:lastModifiedBy>
  <cp:revision>1102</cp:revision>
  <dcterms:created xsi:type="dcterms:W3CDTF">2008-09-09T22:52:10Z</dcterms:created>
  <dcterms:modified xsi:type="dcterms:W3CDTF">2023-02-06T10:58:38Z</dcterms:modified>
</cp:coreProperties>
</file>