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6" r:id="rId2"/>
    <p:sldId id="256" r:id="rId3"/>
    <p:sldId id="264" r:id="rId4"/>
    <p:sldId id="267" r:id="rId5"/>
    <p:sldId id="268" r:id="rId6"/>
    <p:sldId id="269" r:id="rId7"/>
    <p:sldId id="271" r:id="rId8"/>
    <p:sldId id="279" r:id="rId9"/>
    <p:sldId id="272" r:id="rId10"/>
    <p:sldId id="280" r:id="rId11"/>
    <p:sldId id="281" r:id="rId12"/>
    <p:sldId id="282" r:id="rId13"/>
    <p:sldId id="283" r:id="rId14"/>
    <p:sldId id="273" r:id="rId15"/>
    <p:sldId id="275" r:id="rId16"/>
    <p:sldId id="276" r:id="rId17"/>
    <p:sldId id="299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D8D959"/>
    <a:srgbClr val="DBE257"/>
    <a:srgbClr val="66FFCC"/>
    <a:srgbClr val="FF9999"/>
    <a:srgbClr val="99FF33"/>
    <a:srgbClr val="FF0066"/>
    <a:srgbClr val="99FF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6B03D-83A3-4FCD-9BE2-CC983B7D9990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EE5AA-0D90-4E80-86EE-788B1DD1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2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08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1D14DB-95E2-46B8-93E7-346C6AE70016}"/>
              </a:ext>
            </a:extLst>
          </p:cNvPr>
          <p:cNvSpPr/>
          <p:nvPr/>
        </p:nvSpPr>
        <p:spPr>
          <a:xfrm>
            <a:off x="612875" y="1512454"/>
            <a:ext cx="7515126" cy="383309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CÁC EM HỌC SINH ĐẾN VỚI TIẾT TOÁN</a:t>
            </a:r>
          </a:p>
          <a:p>
            <a:pPr algn="ctr"/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1D6C6D-4D51-463F-8DCE-5F8982DCDFA9}"/>
              </a:ext>
            </a:extLst>
          </p:cNvPr>
          <p:cNvSpPr txBox="1"/>
          <p:nvPr/>
        </p:nvSpPr>
        <p:spPr>
          <a:xfrm>
            <a:off x="350048" y="2409575"/>
            <a:ext cx="8270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33: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chung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742844" y="66212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765158" y="1464778"/>
            <a:ext cx="8496944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187" y="2352673"/>
            <a:ext cx="74746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5532" y="472711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467738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6608" y="478994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7502" y="466920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01484" y="4775744"/>
            <a:ext cx="720081" cy="90595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421" y="4789232"/>
            <a:ext cx="720081" cy="87898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77673" y="4753081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78547" y="4800654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61298" y="4724853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3191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3000" y="480065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8408" y="4863571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7502" y="480921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6083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227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5085979" y="281940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3050215" y="2133601"/>
            <a:ext cx="3714167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a)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3007232" y="3581401"/>
            <a:ext cx="3793247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3048000" y="5029200"/>
            <a:ext cx="3740445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6400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7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4231105"/>
            <a:ext cx="27711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0874" y="4297684"/>
            <a:ext cx="2700953" cy="23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55725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486056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2752756" y="2057400"/>
            <a:ext cx="4419600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a)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+ 1= 61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2673675" y="3581400"/>
            <a:ext cx="4513699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15 - 2 - 1= 12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2673675" y="5029199"/>
            <a:ext cx="4450868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 = 57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5733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13236" y="616505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4368" y="745615"/>
            <a:ext cx="802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" y="1683601"/>
            <a:ext cx="9130161" cy="51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7865" y="18801"/>
            <a:ext cx="1308008" cy="51608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7240" y="660765"/>
            <a:ext cx="9171239" cy="122757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toa.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toa?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990600" y="2039864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63380" y="258536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320" y="3192035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55759" y="479296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432974" y="4792968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76178" y="4787278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894989" y="4805648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26"/>
          <p:cNvSpPr txBox="1">
            <a:spLocks noChangeArrowheads="1"/>
          </p:cNvSpPr>
          <p:nvPr/>
        </p:nvSpPr>
        <p:spPr bwMode="auto">
          <a:xfrm>
            <a:off x="3429000" y="481133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4363187" y="4805648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5165350" y="479637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26"/>
          <p:cNvSpPr txBox="1">
            <a:spLocks noChangeArrowheads="1"/>
          </p:cNvSpPr>
          <p:nvPr/>
        </p:nvSpPr>
        <p:spPr bwMode="auto">
          <a:xfrm>
            <a:off x="5844021" y="478346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2610189" y="4792968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26"/>
          <p:cNvSpPr txBox="1">
            <a:spLocks noChangeArrowheads="1"/>
          </p:cNvSpPr>
          <p:nvPr/>
        </p:nvSpPr>
        <p:spPr bwMode="auto">
          <a:xfrm>
            <a:off x="2507443" y="4819342"/>
            <a:ext cx="870589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0ECD3A-0A3B-4F12-B96D-D73AE7DF540D}"/>
              </a:ext>
            </a:extLst>
          </p:cNvPr>
          <p:cNvCxnSpPr>
            <a:cxnSpLocks/>
          </p:cNvCxnSpPr>
          <p:nvPr/>
        </p:nvCxnSpPr>
        <p:spPr>
          <a:xfrm>
            <a:off x="623202" y="1230595"/>
            <a:ext cx="39373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6FFC8C-9FEC-43BD-81EF-38B0642EB302}"/>
              </a:ext>
            </a:extLst>
          </p:cNvPr>
          <p:cNvCxnSpPr/>
          <p:nvPr/>
        </p:nvCxnSpPr>
        <p:spPr>
          <a:xfrm>
            <a:off x="5212937" y="1230595"/>
            <a:ext cx="38456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656B07-AED3-4039-838C-21051C5FA59A}"/>
              </a:ext>
            </a:extLst>
          </p:cNvPr>
          <p:cNvCxnSpPr>
            <a:cxnSpLocks/>
          </p:cNvCxnSpPr>
          <p:nvPr/>
        </p:nvCxnSpPr>
        <p:spPr>
          <a:xfrm>
            <a:off x="67865" y="1743341"/>
            <a:ext cx="70678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5BB6BEF5-6D0E-42C1-A2FD-7AE5D6187C93}"/>
              </a:ext>
            </a:extLst>
          </p:cNvPr>
          <p:cNvSpPr txBox="1">
            <a:spLocks/>
          </p:cNvSpPr>
          <p:nvPr/>
        </p:nvSpPr>
        <p:spPr>
          <a:xfrm>
            <a:off x="2044483" y="5833085"/>
            <a:ext cx="5862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toa.</a:t>
            </a:r>
          </a:p>
        </p:txBody>
      </p:sp>
    </p:spTree>
    <p:extLst>
      <p:ext uri="{BB962C8B-B14F-4D97-AF65-F5344CB8AC3E}">
        <p14:creationId xmlns:p14="http://schemas.microsoft.com/office/powerpoint/2010/main" val="18121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3" grpId="0" animBg="1"/>
      <p:bldP spid="3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0" y="88110"/>
            <a:ext cx="720080" cy="593136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5414" y="482979"/>
            <a:ext cx="9209414" cy="1671465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b.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 toa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1083404" y="2240623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90686" y="279456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570" y="3329645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27031" y="466047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399447" y="466047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2566514" y="4657234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14861" y="465723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926327" y="465723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2673938" y="4681878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3399447" y="468187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4119527" y="4681878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4800600" y="468187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5556465" y="4681878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01A7A8-87F2-4614-8CE1-7E2E559A4F56}"/>
              </a:ext>
            </a:extLst>
          </p:cNvPr>
          <p:cNvCxnSpPr>
            <a:cxnSpLocks/>
          </p:cNvCxnSpPr>
          <p:nvPr/>
        </p:nvCxnSpPr>
        <p:spPr>
          <a:xfrm>
            <a:off x="3169849" y="1045083"/>
            <a:ext cx="57329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4164DA-9078-4E50-9C83-FAB51840B210}"/>
              </a:ext>
            </a:extLst>
          </p:cNvPr>
          <p:cNvCxnSpPr>
            <a:cxnSpLocks/>
          </p:cNvCxnSpPr>
          <p:nvPr/>
        </p:nvCxnSpPr>
        <p:spPr>
          <a:xfrm>
            <a:off x="2072812" y="1473238"/>
            <a:ext cx="306426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F9E329-8539-4E8B-85BD-4593A36121E6}"/>
              </a:ext>
            </a:extLst>
          </p:cNvPr>
          <p:cNvCxnSpPr>
            <a:cxnSpLocks/>
          </p:cNvCxnSpPr>
          <p:nvPr/>
        </p:nvCxnSpPr>
        <p:spPr>
          <a:xfrm>
            <a:off x="5014861" y="1473238"/>
            <a:ext cx="387276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4959FF-5E74-4054-98F6-B81968390C74}"/>
              </a:ext>
            </a:extLst>
          </p:cNvPr>
          <p:cNvCxnSpPr>
            <a:cxnSpLocks/>
          </p:cNvCxnSpPr>
          <p:nvPr/>
        </p:nvCxnSpPr>
        <p:spPr>
          <a:xfrm>
            <a:off x="28413" y="1945752"/>
            <a:ext cx="354458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1F294ABE-481A-4F6B-AA2A-92EFD291AEAA}"/>
              </a:ext>
            </a:extLst>
          </p:cNvPr>
          <p:cNvSpPr txBox="1">
            <a:spLocks/>
          </p:cNvSpPr>
          <p:nvPr/>
        </p:nvSpPr>
        <p:spPr>
          <a:xfrm>
            <a:off x="1410057" y="5422889"/>
            <a:ext cx="649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toa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1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009136-DC96-4537-A95B-DB6EBEA9DD7C}"/>
              </a:ext>
            </a:extLst>
          </p:cNvPr>
          <p:cNvGrpSpPr/>
          <p:nvPr/>
        </p:nvGrpSpPr>
        <p:grpSpPr>
          <a:xfrm>
            <a:off x="9625" y="866875"/>
            <a:ext cx="8978900" cy="4351810"/>
            <a:chOff x="190500" y="133350"/>
            <a:chExt cx="8724900" cy="43518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21A913-FF05-4512-B03B-9BF68DD41E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B6278BAE-AFAE-49B2-9D4C-91E16DC23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7B79AB6-70F9-4D3C-BAEA-290E4164FF3A}"/>
              </a:ext>
            </a:extLst>
          </p:cNvPr>
          <p:cNvSpPr/>
          <p:nvPr/>
        </p:nvSpPr>
        <p:spPr>
          <a:xfrm>
            <a:off x="-234750" y="134238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Bài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5: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EAE675-594C-44C9-85D1-E5F5DB4C7C5D}"/>
              </a:ext>
            </a:extLst>
          </p:cNvPr>
          <p:cNvSpPr/>
          <p:nvPr/>
        </p:nvSpPr>
        <p:spPr>
          <a:xfrm>
            <a:off x="165100" y="239165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4B4548-3B0B-4B93-A92F-3D47BDCD7747}"/>
              </a:ext>
            </a:extLst>
          </p:cNvPr>
          <p:cNvSpPr/>
          <p:nvPr/>
        </p:nvSpPr>
        <p:spPr>
          <a:xfrm>
            <a:off x="480084" y="274577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Cả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hai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đoàn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tàu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có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22 toa.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B1D047-C7E6-4E05-8E58-DEBBAA919B42}"/>
              </a:ext>
            </a:extLst>
          </p:cNvPr>
          <p:cNvSpPr/>
          <p:nvPr/>
        </p:nvSpPr>
        <p:spPr>
          <a:xfrm>
            <a:off x="-32797" y="2044079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a,  10 + 12 = 22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789A88-B24A-4773-8EE2-7C64F6D11DBC}"/>
              </a:ext>
            </a:extLst>
          </p:cNvPr>
          <p:cNvSpPr/>
          <p:nvPr/>
        </p:nvSpPr>
        <p:spPr>
          <a:xfrm>
            <a:off x="-32797" y="3432366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b,  15  -  3 = 12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6F13D9E-AC6F-A665-F8FD-687125E5738F}"/>
              </a:ext>
            </a:extLst>
          </p:cNvPr>
          <p:cNvSpPr/>
          <p:nvPr/>
        </p:nvSpPr>
        <p:spPr>
          <a:xfrm>
            <a:off x="671694" y="4126601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056"/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Đoàn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tàu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có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12 toa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chở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khách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3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3831" y="1927503"/>
            <a:ext cx="7898511" cy="1754326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luôn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ngoan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887488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LUYỆN TẬP (tr.70)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5334000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749153" y="3518915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4806553" y="3518915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99 - 9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310753" y="3494852"/>
            <a:ext cx="1952374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25 + </a:t>
            </a:r>
            <a:r>
              <a:rPr lang="en-US" altLang="en-US" sz="4000" dirty="0">
                <a:solidFill>
                  <a:prstClr val="black"/>
                </a:solidFill>
              </a:rPr>
              <a:t>40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405237" y="1617929"/>
            <a:ext cx="685800" cy="707886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191475" y="1502209"/>
            <a:ext cx="52578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7092554" y="3505200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65 - 62</a:t>
            </a:r>
          </a:p>
        </p:txBody>
      </p:sp>
    </p:spTree>
    <p:extLst>
      <p:ext uri="{BB962C8B-B14F-4D97-AF65-F5344CB8AC3E}">
        <p14:creationId xmlns:p14="http://schemas.microsoft.com/office/powerpoint/2010/main" val="14878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41971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0" y="1600200"/>
            <a:ext cx="8915400" cy="38100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3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" y="5245303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831431" y="3041059"/>
            <a:ext cx="224762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882536" y="4315719"/>
            <a:ext cx="2233883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99 –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819400" y="1669459"/>
            <a:ext cx="2297019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+ 40    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304800" y="7620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952502" y="74304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5292902" y="1669460"/>
            <a:ext cx="167640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2919901" y="5631859"/>
            <a:ext cx="215915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65 - 62</a:t>
            </a: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5116419" y="1669460"/>
            <a:ext cx="1758427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65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911904" y="3041059"/>
            <a:ext cx="196294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49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5116420" y="4315032"/>
            <a:ext cx="1758426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90</a:t>
            </a: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5030942" y="5639880"/>
            <a:ext cx="192938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</p:spTree>
    <p:extLst>
      <p:ext uri="{BB962C8B-B14F-4D97-AF65-F5344CB8AC3E}">
        <p14:creationId xmlns:p14="http://schemas.microsoft.com/office/powerpoint/2010/main" val="276214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791200"/>
            <a:ext cx="742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173538" y="5969079"/>
            <a:ext cx="1065212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428625" y="732094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219200" y="732094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179"/>
            <a:ext cx="9097736" cy="42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71500" y="2286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Flowchart: Process 34"/>
          <p:cNvSpPr/>
          <p:nvPr/>
        </p:nvSpPr>
        <p:spPr>
          <a:xfrm>
            <a:off x="1457325" y="226768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04842"/>
            <a:ext cx="2915451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609"/>
            <a:ext cx="2920599" cy="4403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20" y="1777180"/>
            <a:ext cx="2974107" cy="39088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8715" y="3339105"/>
            <a:ext cx="1177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2461" y="3380153"/>
            <a:ext cx="600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7968" y="3447397"/>
            <a:ext cx="627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59968" y="349872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1800" y="3578640"/>
            <a:ext cx="83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33120" y="360141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725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" grpId="0"/>
      <p:bldP spid="16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2669"/>
            <a:ext cx="842493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949351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3621022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5061181"/>
            <a:ext cx="648072" cy="576064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2256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35179" y="265561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3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568318" y="222394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626" y="1060714"/>
            <a:ext cx="907060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" y="2715462"/>
            <a:ext cx="9122078" cy="41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</TotalTime>
  <Words>507</Words>
  <Application>Microsoft Office PowerPoint</Application>
  <PresentationFormat>Trình chiếu Trên màn hình (4:3)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8" baseType="lpstr">
      <vt:lpstr>맑은 고딕</vt:lpstr>
      <vt:lpstr>Aharoni</vt:lpstr>
      <vt:lpstr>Arial</vt:lpstr>
      <vt:lpstr>Arial-SGK-TV</vt:lpstr>
      <vt:lpstr>Calibri</vt:lpstr>
      <vt:lpstr>Calibri Light</vt:lpstr>
      <vt:lpstr>HP001 4 hàng</vt:lpstr>
      <vt:lpstr>HP001 5 hàng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Bài toán cho biết gì?</vt:lpstr>
      <vt:lpstr>Bản trình bày PowerPoint</vt:lpstr>
      <vt:lpstr>Hướng dẫn:  Thực hiện tính nhẩm ra vở nháp lần lượt theo thứ tự từ trái sang phải rồi điền kết quả vào vở.</vt:lpstr>
      <vt:lpstr>Bản trình bày PowerPoint</vt:lpstr>
      <vt:lpstr>Bản trình bày PowerPoint</vt:lpstr>
      <vt:lpstr>a. Đoàn tàu A có 10 toa. Đoàn tàu B có 12 toa. Hỏi cả hai đoàn tàu có bao nhiêu toa?</vt:lpstr>
      <vt:lpstr>      b. Đoàn tàu C có 15 toa chở khách và chở hàng. Trong đó có 3 toa chở hàng. Hỏi đoàn tàu C có bao nhiêu toa chở khách?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thanhtamthlb@gmail.com</cp:lastModifiedBy>
  <cp:revision>75</cp:revision>
  <dcterms:created xsi:type="dcterms:W3CDTF">2020-08-13T02:00:35Z</dcterms:created>
  <dcterms:modified xsi:type="dcterms:W3CDTF">2024-04-10T03:59:34Z</dcterms:modified>
</cp:coreProperties>
</file>