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81" r:id="rId4"/>
    <p:sldId id="282" r:id="rId5"/>
    <p:sldId id="283" r:id="rId6"/>
    <p:sldId id="284" r:id="rId7"/>
    <p:sldId id="288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127" d="100"/>
          <a:sy n="127" d="100"/>
        </p:scale>
        <p:origin x="76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15/04/2024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938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35: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TUẦN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5"/>
            <a:ext cx="2343122" cy="1020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1171977"/>
            <a:ext cx="1872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22" y="171711"/>
            <a:ext cx="5969463" cy="49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1238" cy="95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060835"/>
            <a:ext cx="8573304" cy="3930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932" y="1576943"/>
            <a:ext cx="897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9623" y="4365542"/>
            <a:ext cx="917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3989311"/>
            <a:ext cx="8573304" cy="83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0" y="4454541"/>
            <a:ext cx="8972550" cy="363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48958"/>
            <a:ext cx="7713662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01088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87776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1219200"/>
            <a:ext cx="7759701" cy="3924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5810" y="2826607"/>
            <a:ext cx="875099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</a:t>
            </a:r>
          </a:p>
        </p:txBody>
      </p:sp>
      <p:sp>
        <p:nvSpPr>
          <p:cNvPr id="5" name="Oval 4"/>
          <p:cNvSpPr/>
          <p:nvPr/>
        </p:nvSpPr>
        <p:spPr>
          <a:xfrm>
            <a:off x="3096284" y="2826607"/>
            <a:ext cx="1007180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84891" y="2826607"/>
            <a:ext cx="855991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08463" y="2773158"/>
            <a:ext cx="889667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80</Words>
  <Application>Microsoft Office PowerPoint</Application>
  <PresentationFormat>Trình chiếu Trên màn hình (16:9)</PresentationFormat>
  <Paragraphs>21</Paragraphs>
  <Slides>7</Slides>
  <Notes>5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2" baseType="lpstr">
      <vt:lpstr>Arial</vt:lpstr>
      <vt:lpstr>AvantGarde Md BT</vt:lpstr>
      <vt:lpstr>Calibri</vt:lpstr>
      <vt:lpstr>Times New Roman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thanhtamthlb@gmail.com</cp:lastModifiedBy>
  <cp:revision>51</cp:revision>
  <dcterms:created xsi:type="dcterms:W3CDTF">2017-01-10T13:46:13Z</dcterms:created>
  <dcterms:modified xsi:type="dcterms:W3CDTF">2024-04-15T03:47:49Z</dcterms:modified>
</cp:coreProperties>
</file>