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5" r:id="rId3"/>
    <p:sldId id="277" r:id="rId4"/>
    <p:sldId id="307" r:id="rId5"/>
    <p:sldId id="325" r:id="rId6"/>
    <p:sldId id="326" r:id="rId7"/>
    <p:sldId id="327" r:id="rId8"/>
    <p:sldId id="328" r:id="rId9"/>
    <p:sldId id="329" r:id="rId10"/>
    <p:sldId id="33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7D281-AE93-4FF5-B2FF-94AB0B9B90BE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37380-9EE2-402D-B3E7-D949D19E9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5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229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129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1C499-C53E-87C6-7F99-7F2791563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BE0E3-ABC5-5D9F-FBAA-D460A3B02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01535-DDBA-973A-07B1-C9307BB5B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8A50-1A68-402E-9C11-F76EFC997BE6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E9BD7-3FAB-4E5E-4437-6471908EF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52D46-27B4-2935-260C-33E038E3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D7A2-C64A-4C42-A968-F945CEF9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4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FC90F-8846-4595-28D8-D6B0FF49E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875E45-C772-2A2D-FC0B-4EF1FCD54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FD85F-4981-1B56-7C20-69C5820BE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8A50-1A68-402E-9C11-F76EFC997BE6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9E659-55C8-5AE5-BB38-48FE81253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30AC8-46AF-4DD9-ADEC-49B1498E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D7A2-C64A-4C42-A968-F945CEF9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5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566B1B-F927-8820-0E2C-2C5B69991B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05306-85F3-9991-E4FC-8FB3E9FA7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71FE1-DFF2-7E17-A76C-8080DCEAB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8A50-1A68-402E-9C11-F76EFC997BE6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43D19-B3D9-8B22-A7A9-8C6A12037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6D9F1-91D6-9DC1-EAD0-19FBD115A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D7A2-C64A-4C42-A968-F945CEF9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74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539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6860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18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E53AC-CA23-D30D-910B-583BC1C44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48994-922B-6E31-3FF4-859DFB891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361D4-0F84-CF1A-9A32-5979FFAB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8A50-1A68-402E-9C11-F76EFC997BE6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2F8F4-A12A-0BB0-860F-85481C25B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73D7C-8033-BF11-89DF-65461CB4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D7A2-C64A-4C42-A968-F945CEF9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9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24CBC-2F0F-B4B8-3044-6D7821398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5E365-E52F-7CF9-FC1F-B33CCED4A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58CDC-3E2C-FADD-78A3-B05568B23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8A50-1A68-402E-9C11-F76EFC997BE6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267B2-675E-529B-06FB-B79FCEF11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4B990-92D6-586D-88BA-C27243877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D7A2-C64A-4C42-A968-F945CEF9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3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6FC9C-2122-1DF0-E9AD-D71CF186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ABEF7-05A1-554C-6E45-E2427E3B5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B0BFB-59F9-15BB-1C5C-B0B0C27AA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4CB57-AEA2-4146-5840-536CF6A2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8A50-1A68-402E-9C11-F76EFC997BE6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C6FFA-7895-4F26-1D32-8FE249FD2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8E63E-A243-225E-8E3A-F67FE038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D7A2-C64A-4C42-A968-F945CEF9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4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0CCB-E9FC-2BD8-A597-818A9B7BE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26121-EECF-F29D-3F6C-E3CCA77BC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22EF8-8510-53FD-7050-4BC7AA6F5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015FE3-4EED-90F4-3657-7ADA1554E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2D7D10-49F3-193C-71F3-16483D416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34BC8F-0A06-91A4-E432-4F381D61C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8A50-1A68-402E-9C11-F76EFC997BE6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93D484-AC83-8E33-2DE8-8D78BA73D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405595-DB23-A84B-E96E-8BA51B3A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D7A2-C64A-4C42-A968-F945CEF9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5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8322E-EBC7-FA40-6169-215467022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9A894E-09D7-C54F-7631-361F6CC0E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8A50-1A68-402E-9C11-F76EFC997BE6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35D5E3-23F5-9BCD-1AEB-2FAF57574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66553C-E1CA-DB39-88FF-C1120B9E4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D7A2-C64A-4C42-A968-F945CEF9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1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C34224-DB17-89BB-6B2D-2693996F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8A50-1A68-402E-9C11-F76EFC997BE6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7D2624-AF06-2453-CB6D-1BA24B793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1041A-96D9-DB78-6D37-45189B9C5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D7A2-C64A-4C42-A968-F945CEF9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3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2D455-5FDE-EA3E-E5D3-78E1AE3E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9D95E-D8E7-F987-CC6C-2589A28AA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02188-195D-4636-428D-83434CED5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1ED3D-5B38-29B7-495A-55DEBE7DA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8A50-1A68-402E-9C11-F76EFC997BE6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F14F1-4748-92D1-A3BD-362643892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2AFEF-E93F-2940-0C19-BD17B0C2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D7A2-C64A-4C42-A968-F945CEF9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1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9589F-5E4F-633B-2F7E-F16F85440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7E5C15-DD86-F4BF-3B02-61E0AABCF1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A73C0-1C1F-7CA2-1BF0-1B3D23FDE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B51DA-DD6F-1060-895D-A2A18806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8A50-1A68-402E-9C11-F76EFC997BE6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97094-B0B8-8FFA-335C-30D6CEDB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4B173-6BCA-29D5-EC0F-9D0A3309D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D7A2-C64A-4C42-A968-F945CEF9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7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C2A03C-672E-B95B-5DA6-C72296FC8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CC974-5672-5F52-CE04-C17AE8F86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8CED1-F8BA-B9A2-8970-376EED0DC4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08A50-1A68-402E-9C11-F76EFC997BE6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4E517-8303-1A33-74F3-B4E4D0A5A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548C5-3416-1B53-5DF2-24BB7D488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ED7A2-C64A-4C42-A968-F945CEF9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3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5943D-6434-AC89-8BAE-D858CFD7A4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72EFA-16F5-B470-6661-AFC18711F6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6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2718331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71382" y="2046468"/>
            <a:ext cx="5414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3882743"/>
            <a:ext cx="501119" cy="448915"/>
          </a:xfrm>
          <a:prstGeom prst="rect">
            <a:avLst/>
          </a:prstGeom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4764310"/>
            <a:ext cx="501119" cy="4489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5005" y="2754354"/>
            <a:ext cx="5946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- Ôn tập</a:t>
            </a:r>
            <a:r>
              <a:rPr lang="en-US" sz="2400" b="1" dirty="0">
                <a:latin typeface="+mj-lt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+mj-lt"/>
              </a:rPr>
              <a:t>ý nghĩa phép nhân, phép chia (khái niệm ban đầu xây dựng phép nhân, phép chia)</a:t>
            </a:r>
            <a:endParaRPr 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5004" y="3927473"/>
            <a:ext cx="594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ính nhẩm và giải các bài toán liên quan đến phép nhân, phép chia.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5005" y="4797545"/>
            <a:ext cx="581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giải các bài toán thực tế, các bài toán có tình huống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82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2291184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71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NHÂN, PHÉP CHIA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2718331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71382" y="2046468"/>
            <a:ext cx="5414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3882743"/>
            <a:ext cx="501119" cy="448915"/>
          </a:xfrm>
          <a:prstGeom prst="rect">
            <a:avLst/>
          </a:prstGeom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4764310"/>
            <a:ext cx="501119" cy="4489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5005" y="2754354"/>
            <a:ext cx="5946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- Ôn tập</a:t>
            </a:r>
            <a:r>
              <a:rPr lang="en-US" sz="2400" b="1" dirty="0">
                <a:latin typeface="+mj-lt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+mj-lt"/>
              </a:rPr>
              <a:t>ý nghĩa phép nhân, phép chia (khái niệm ban đầu xây dựng phép nhân, phép chia)</a:t>
            </a:r>
            <a:endParaRPr 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5004" y="3927473"/>
            <a:ext cx="594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ính nhẩm và giải các bài toán liên quan đến phép nhân, phép chia.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5005" y="4797545"/>
            <a:ext cx="581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giải các bài toán thực tế, các bài toán có tình huống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911211" y="309451"/>
            <a:ext cx="4756133" cy="523220"/>
            <a:chOff x="4975091" y="695644"/>
            <a:chExt cx="475613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4318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6E09EB8D-8B59-4A66-B8AA-82D9E7C765F3}"/>
              </a:ext>
            </a:extLst>
          </p:cNvPr>
          <p:cNvGrpSpPr/>
          <p:nvPr/>
        </p:nvGrpSpPr>
        <p:grpSpPr>
          <a:xfrm>
            <a:off x="651949" y="425071"/>
            <a:ext cx="10450303" cy="5997128"/>
            <a:chOff x="651949" y="425071"/>
            <a:chExt cx="10450303" cy="599712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6BCD96C-C9DF-4AEE-B7ED-CD19CAC4C7CC}"/>
                </a:ext>
              </a:extLst>
            </p:cNvPr>
            <p:cNvGrpSpPr/>
            <p:nvPr/>
          </p:nvGrpSpPr>
          <p:grpSpPr>
            <a:xfrm>
              <a:off x="677569" y="857362"/>
              <a:ext cx="3248325" cy="1286021"/>
              <a:chOff x="6401053" y="1807131"/>
              <a:chExt cx="3846034" cy="152265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1729B3F-CF42-481F-9E03-FD220B4F02C4}"/>
                  </a:ext>
                </a:extLst>
              </p:cNvPr>
              <p:cNvGrpSpPr/>
              <p:nvPr/>
            </p:nvGrpSpPr>
            <p:grpSpPr>
              <a:xfrm>
                <a:off x="6693311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103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D6EBA00-B7B6-492A-9229-358E7C740E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66F51A0-617B-4AA2-85D3-E86094D00F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6F842A-0E82-4865-9470-1DD69914C7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03FDE70-8D15-4934-B49C-7F4B501194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37C09EC-65B2-438D-8C34-A5C55C5F8A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E941E70-A498-4520-A9D5-47269D84EA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7B63ACE-BB82-4770-9A95-8E94A9B06E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352350A-224C-49E3-90BB-B26FDB268F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5D65322-1A9C-4472-A52B-12438E395B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39925AD-739F-476A-95E9-AAD4E1132B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58604D3-DA0F-437A-B34C-220AE25A3BF5}"/>
                  </a:ext>
                </a:extLst>
              </p:cNvPr>
              <p:cNvGrpSpPr/>
              <p:nvPr/>
            </p:nvGrpSpPr>
            <p:grpSpPr>
              <a:xfrm>
                <a:off x="8422103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EA928D5-FD2C-40DF-8E4D-8DC969C37F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8B748F-B7E2-45F0-A12F-BE55707F43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7EA014C-A0DF-4031-B276-F514FC0B0B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8FBC283-7015-49C9-8621-D4F70960F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04F8C2-7EA1-49FD-8AB2-143B790435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4C3BD76-C201-4A62-B025-9E2DDE4344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47B994-4975-4205-920D-3785D35109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08A7148-A114-4CC2-8DBA-584B455CEC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5FFEC47-8E60-4AB5-83E0-9EBBEA0065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79E85FF-6692-45C2-AB89-8B6B7D4F6E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201640B-FE08-4969-BBD2-E1DE6722392D}"/>
                  </a:ext>
                </a:extLst>
              </p:cNvPr>
              <p:cNvSpPr/>
              <p:nvPr/>
            </p:nvSpPr>
            <p:spPr>
              <a:xfrm>
                <a:off x="6401053" y="1807131"/>
                <a:ext cx="3846034" cy="152265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E32262E-5EA7-45B4-8544-807643BFD1C5}"/>
                </a:ext>
              </a:extLst>
            </p:cNvPr>
            <p:cNvGrpSpPr/>
            <p:nvPr/>
          </p:nvGrpSpPr>
          <p:grpSpPr>
            <a:xfrm>
              <a:off x="699985" y="2253530"/>
              <a:ext cx="3248325" cy="1618140"/>
              <a:chOff x="6046609" y="2216207"/>
              <a:chExt cx="3846034" cy="1915886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F42DEE75-AD49-458B-8B96-156703D10982}"/>
                  </a:ext>
                </a:extLst>
              </p:cNvPr>
              <p:cNvSpPr/>
              <p:nvPr/>
            </p:nvSpPr>
            <p:spPr>
              <a:xfrm>
                <a:off x="6046609" y="2216207"/>
                <a:ext cx="3846034" cy="191588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DC612AE-E683-4E35-9A0F-2D53C5786AD1}"/>
                  </a:ext>
                </a:extLst>
              </p:cNvPr>
              <p:cNvGrpSpPr/>
              <p:nvPr/>
            </p:nvGrpSpPr>
            <p:grpSpPr>
              <a:xfrm>
                <a:off x="6367757" y="2357823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996F327-2344-44C0-A6E8-79A90D947A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5E75847-E27A-43B1-8428-7BDDEFC0F5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F9B9CCA-048A-4365-829B-FE2E6AB129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77A8B63-DB83-4AC6-9F59-4511AD7D4A64}"/>
                  </a:ext>
                </a:extLst>
              </p:cNvPr>
              <p:cNvGrpSpPr/>
              <p:nvPr/>
            </p:nvGrpSpPr>
            <p:grpSpPr>
              <a:xfrm>
                <a:off x="6374292" y="3189001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53780A6-E207-4F60-8E96-F76C3A37A7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850923D-A6B4-4465-96D4-AB42745920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3543554-BDF4-4E1A-9E9F-1C8D1B5BF1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C33B9288-66B5-40C4-B966-DEB005A3FE22}"/>
                  </a:ext>
                </a:extLst>
              </p:cNvPr>
              <p:cNvGrpSpPr/>
              <p:nvPr/>
            </p:nvGrpSpPr>
            <p:grpSpPr>
              <a:xfrm>
                <a:off x="7608296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2F559A-A3A7-42C7-9730-DB5D22EBD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B6B24E-1BEC-4A49-958D-06075F92A1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E385616-6E63-42B9-AC51-7E757B1D94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7A6B5C67-B238-4C7B-A4C4-69EB6CD42DEA}"/>
                  </a:ext>
                </a:extLst>
              </p:cNvPr>
              <p:cNvGrpSpPr/>
              <p:nvPr/>
            </p:nvGrpSpPr>
            <p:grpSpPr>
              <a:xfrm>
                <a:off x="7614831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C2DF8E-B009-4F2E-A4CE-B88C0627B7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7FF0C72-2879-4331-A743-B99F7CA7B1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2C2B91E-3A01-44BC-BB4D-0E948C4845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76C8AE57-BC6A-4E18-920E-A2C1EF3EF302}"/>
                  </a:ext>
                </a:extLst>
              </p:cNvPr>
              <p:cNvGrpSpPr/>
              <p:nvPr/>
            </p:nvGrpSpPr>
            <p:grpSpPr>
              <a:xfrm>
                <a:off x="8780757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4EE5A4A-FC14-43C0-AD76-C238B7B28F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1F34F1C-B308-4B94-A49B-4311B63A59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0F02557-7907-442E-BBA7-C97CF3304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01A75B5-A737-41C5-9EAF-F835F4817CD9}"/>
                  </a:ext>
                </a:extLst>
              </p:cNvPr>
              <p:cNvGrpSpPr/>
              <p:nvPr/>
            </p:nvGrpSpPr>
            <p:grpSpPr>
              <a:xfrm>
                <a:off x="8787292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FA289AC-193D-4AAE-AC21-8512A69C21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5B31157-A488-4D8B-8093-943387E5EE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BEC4CDD-D8F3-4A18-8EF3-571303B812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40F5541-048C-471A-8571-522C3C958560}"/>
                </a:ext>
              </a:extLst>
            </p:cNvPr>
            <p:cNvGrpSpPr/>
            <p:nvPr/>
          </p:nvGrpSpPr>
          <p:grpSpPr>
            <a:xfrm>
              <a:off x="699985" y="4015612"/>
              <a:ext cx="4229722" cy="927083"/>
              <a:chOff x="6054445" y="4273709"/>
              <a:chExt cx="5057775" cy="1108578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83D39F62-9372-40BA-B1BB-E1930354FEB6}"/>
                  </a:ext>
                </a:extLst>
              </p:cNvPr>
              <p:cNvSpPr/>
              <p:nvPr/>
            </p:nvSpPr>
            <p:spPr>
              <a:xfrm>
                <a:off x="6054445" y="4273709"/>
                <a:ext cx="5057775" cy="1108578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CBD4C8C1-E54B-44A4-B18E-868DC6F88DB4}"/>
                  </a:ext>
                </a:extLst>
              </p:cNvPr>
              <p:cNvGrpSpPr/>
              <p:nvPr/>
            </p:nvGrpSpPr>
            <p:grpSpPr>
              <a:xfrm>
                <a:off x="616638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9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F11836-57FE-4434-B391-250EF79DC2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69E184-DB64-4ACA-A32B-9DD9118584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173476-F9DC-4A60-AD10-5910E4AF37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2B4F80D-2B3F-4738-8EFC-1DBA8568F1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7BE5189C-30C3-4230-A11D-4455B4936423}"/>
                  </a:ext>
                </a:extLst>
              </p:cNvPr>
              <p:cNvGrpSpPr/>
              <p:nvPr/>
            </p:nvGrpSpPr>
            <p:grpSpPr>
              <a:xfrm>
                <a:off x="7143425" y="4474171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1356A9-4928-4B94-8DD2-133FA03BDF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3800BA-60CA-49F5-AC5A-B4B4DCDCF1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4A5A6C2-A1F8-435D-9C53-935E8D1FBF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1D132EE-3539-4EB0-8D87-4C6CA20C60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96E3A8BB-736B-4D74-94F8-67CD127BA1DF}"/>
                  </a:ext>
                </a:extLst>
              </p:cNvPr>
              <p:cNvGrpSpPr/>
              <p:nvPr/>
            </p:nvGrpSpPr>
            <p:grpSpPr>
              <a:xfrm>
                <a:off x="811576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9E2D51-8054-4932-AEE8-BD5D58E32B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A2D860-609A-44E7-9ED6-5A8984E367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AD4D942-F761-4CBB-92B6-F887D91A41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3C5F2FF-7E3C-4502-8B24-E018A86B47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9670383-5101-4477-A356-FF92078DFAF2}"/>
                  </a:ext>
                </a:extLst>
              </p:cNvPr>
              <p:cNvGrpSpPr/>
              <p:nvPr/>
            </p:nvGrpSpPr>
            <p:grpSpPr>
              <a:xfrm>
                <a:off x="9081202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E37F45-19C1-46EA-A7A2-C4720A8E65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562C4F-2FA4-4E30-87FF-230CDC2D41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E8D543E-213A-4AC8-984A-5ED7C1D7B3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03A287-4C5B-41B6-90CC-0ACC6170B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F514EEE-55AC-460C-822D-C0286840A45E}"/>
                  </a:ext>
                </a:extLst>
              </p:cNvPr>
              <p:cNvGrpSpPr/>
              <p:nvPr/>
            </p:nvGrpSpPr>
            <p:grpSpPr>
              <a:xfrm>
                <a:off x="10053542" y="4427077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67DEE29-DF5B-44DA-B6FF-CF0EBBAF1B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9EDF42D-D984-45A7-BEF6-E3232BFF52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788276-7CC4-4707-A562-317B8FEDA9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B382B30-D10B-40F0-9E83-5FBC9CD8BC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F999EFC-B0D4-43CA-9D56-E7C86C5FEB28}"/>
                </a:ext>
              </a:extLst>
            </p:cNvPr>
            <p:cNvGrpSpPr/>
            <p:nvPr/>
          </p:nvGrpSpPr>
          <p:grpSpPr>
            <a:xfrm>
              <a:off x="651949" y="5136178"/>
              <a:ext cx="4634549" cy="1286021"/>
              <a:chOff x="6047964" y="4618029"/>
              <a:chExt cx="4634549" cy="1286021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C2FE87DC-B457-4E8E-BAF7-3F5AE08735C4}"/>
                  </a:ext>
                </a:extLst>
              </p:cNvPr>
              <p:cNvSpPr/>
              <p:nvPr/>
            </p:nvSpPr>
            <p:spPr>
              <a:xfrm>
                <a:off x="6047964" y="4618029"/>
                <a:ext cx="4634549" cy="1286021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0BDFCFF-282F-49EC-A50B-16F5C5DC57DB}"/>
                  </a:ext>
                </a:extLst>
              </p:cNvPr>
              <p:cNvGrpSpPr/>
              <p:nvPr/>
            </p:nvGrpSpPr>
            <p:grpSpPr>
              <a:xfrm>
                <a:off x="6209317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3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C67D9B-F721-4C19-AB7D-9265B66D75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01299A8-015A-4B32-BC04-969AFC625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1CFA20-3AE9-44B5-8E74-38AD62F74E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0D35DB-1087-4AC8-A3E8-B04F5F3AB8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DB5348F-2C8F-4541-9D41-20946C1850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83D90A6-F007-4D97-A2C4-1BBE0CC7FB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CE549D90-1CA5-4EE4-AAEE-162B0EB639F4}"/>
                  </a:ext>
                </a:extLst>
              </p:cNvPr>
              <p:cNvGrpSpPr/>
              <p:nvPr/>
            </p:nvGrpSpPr>
            <p:grpSpPr>
              <a:xfrm>
                <a:off x="7334183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9A1F82-BE0F-4A62-B4E2-05FC2319C7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0CA4A44-650C-4967-BE4B-75F662C356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BE976FB-18F6-4CB8-975B-176B2BD090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C157CF6-6701-45E8-9F6D-2F6D95ADD6B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DFBE17C-4ABA-4B9D-8D62-CBBC710647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5F8C808-A643-4116-AC4B-8D6A10E5BE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8EE3864E-96E5-45DF-9905-EB463DDC93FB}"/>
                  </a:ext>
                </a:extLst>
              </p:cNvPr>
              <p:cNvGrpSpPr/>
              <p:nvPr/>
            </p:nvGrpSpPr>
            <p:grpSpPr>
              <a:xfrm>
                <a:off x="8423687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F8137F8-745C-4362-9272-AF566510EE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D011A9-EDA2-486A-AA8C-81CC298772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400DFB6-5FB4-4082-8296-96DA5459FF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21E2C7-A118-4570-ACB1-CB52E1FE53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E9D40A2-3335-4241-8BBF-080B2F7A40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C215D1A-7A8F-4B53-AEF7-62BCEC359C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E822BD36-B0D6-4472-9049-4E82D6D5A55E}"/>
                  </a:ext>
                </a:extLst>
              </p:cNvPr>
              <p:cNvGrpSpPr/>
              <p:nvPr/>
            </p:nvGrpSpPr>
            <p:grpSpPr>
              <a:xfrm>
                <a:off x="9548553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9CC95D2-5DB4-44D0-A1DE-B91F952043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F0CE1E6-B7B2-4C28-8C68-1D5948C510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3A9792-DC1A-404B-A8A6-0E77D956BE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9733580-86DA-4473-8EB7-7B2A436255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A6693E-E977-4D73-9789-097E07C651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A01EA79-A756-4A12-96AD-A741CBBA44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FEBE9E82-D4ED-4689-855F-2ED789D4384A}"/>
                </a:ext>
              </a:extLst>
            </p:cNvPr>
            <p:cNvGrpSpPr/>
            <p:nvPr/>
          </p:nvGrpSpPr>
          <p:grpSpPr>
            <a:xfrm>
              <a:off x="6318344" y="425071"/>
              <a:ext cx="2372680" cy="1509881"/>
              <a:chOff x="6706461" y="3626297"/>
              <a:chExt cx="2372680" cy="1509881"/>
            </a:xfrm>
          </p:grpSpPr>
          <p:pic>
            <p:nvPicPr>
              <p:cNvPr id="1032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37AD4C83-4667-4419-B642-38758A218A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9ADCBB38-A49C-4E5E-A623-2F03B0D1048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4 x 5 = 20</a:t>
                </a:r>
                <a:endParaRPr lang="vi-VN" sz="2800" dirty="0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A1B972D1-33FC-497E-91CB-72102B120F70}"/>
                </a:ext>
              </a:extLst>
            </p:cNvPr>
            <p:cNvGrpSpPr/>
            <p:nvPr/>
          </p:nvGrpSpPr>
          <p:grpSpPr>
            <a:xfrm>
              <a:off x="8245223" y="1695190"/>
              <a:ext cx="2372680" cy="1509881"/>
              <a:chOff x="6706461" y="3626297"/>
              <a:chExt cx="2372680" cy="1509881"/>
            </a:xfrm>
          </p:grpSpPr>
          <p:pic>
            <p:nvPicPr>
              <p:cNvPr id="165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168D94C4-59A0-4721-8147-A60BE6F123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C74818BE-7ECF-4498-8F40-231FB89F15B2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6 x 4 = 24</a:t>
                </a:r>
                <a:endParaRPr lang="vi-VN" sz="2800" dirty="0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6069431D-5109-4656-ACF0-4D8E098A2389}"/>
                </a:ext>
              </a:extLst>
            </p:cNvPr>
            <p:cNvGrpSpPr/>
            <p:nvPr/>
          </p:nvGrpSpPr>
          <p:grpSpPr>
            <a:xfrm>
              <a:off x="6708191" y="3219883"/>
              <a:ext cx="2372680" cy="1509881"/>
              <a:chOff x="6706461" y="3626297"/>
              <a:chExt cx="2372680" cy="1509881"/>
            </a:xfrm>
          </p:grpSpPr>
          <p:pic>
            <p:nvPicPr>
              <p:cNvPr id="168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B509DFAF-35C0-4FAA-A1A8-92B025D9AE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0BCED00E-DDCF-4BEA-A1F5-5DBBF7D82F5D}"/>
                  </a:ext>
                </a:extLst>
              </p:cNvPr>
              <p:cNvSpPr txBox="1"/>
              <p:nvPr/>
            </p:nvSpPr>
            <p:spPr>
              <a:xfrm>
                <a:off x="6983291" y="4099936"/>
                <a:ext cx="195983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10 x 2 = 20</a:t>
                </a:r>
                <a:endParaRPr lang="vi-VN" sz="2800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CA164744-07F7-485B-AA1F-0BCB633C23A3}"/>
                </a:ext>
              </a:extLst>
            </p:cNvPr>
            <p:cNvGrpSpPr/>
            <p:nvPr/>
          </p:nvGrpSpPr>
          <p:grpSpPr>
            <a:xfrm>
              <a:off x="8729572" y="4750775"/>
              <a:ext cx="2372680" cy="1509881"/>
              <a:chOff x="6706461" y="3626297"/>
              <a:chExt cx="2372680" cy="1509881"/>
            </a:xfrm>
          </p:grpSpPr>
          <p:pic>
            <p:nvPicPr>
              <p:cNvPr id="171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D2C5652A-14F2-456B-993A-F03A1FD3A1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2173668-4DC6-4560-AFF8-456D7606270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3 x 6 = 18</a:t>
                </a:r>
                <a:endParaRPr lang="vi-VN" sz="2800" dirty="0"/>
              </a:p>
            </p:txBody>
          </p:sp>
        </p:grpSp>
      </p:grpSp>
      <p:cxnSp>
        <p:nvCxnSpPr>
          <p:cNvPr id="1027" name="Connector: Curved 1026">
            <a:extLst>
              <a:ext uri="{FF2B5EF4-FFF2-40B4-BE49-F238E27FC236}">
                <a16:creationId xmlns:a16="http://schemas.microsoft.com/office/drawing/2014/main" id="{96D9FE75-76CC-49BA-9C97-77AFE7319EA4}"/>
              </a:ext>
            </a:extLst>
          </p:cNvPr>
          <p:cNvCxnSpPr>
            <a:cxnSpLocks/>
            <a:stCxn id="46" idx="3"/>
            <a:endCxn id="168" idx="1"/>
          </p:cNvCxnSpPr>
          <p:nvPr/>
        </p:nvCxnSpPr>
        <p:spPr>
          <a:xfrm>
            <a:off x="3925894" y="1500373"/>
            <a:ext cx="2782297" cy="2474451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7" name="Connector: Curved 176">
            <a:extLst>
              <a:ext uri="{FF2B5EF4-FFF2-40B4-BE49-F238E27FC236}">
                <a16:creationId xmlns:a16="http://schemas.microsoft.com/office/drawing/2014/main" id="{E0844F44-5E9F-4653-BEF7-38CC62691C18}"/>
              </a:ext>
            </a:extLst>
          </p:cNvPr>
          <p:cNvCxnSpPr>
            <a:cxnSpLocks/>
            <a:endCxn id="171" idx="1"/>
          </p:cNvCxnSpPr>
          <p:nvPr/>
        </p:nvCxnSpPr>
        <p:spPr>
          <a:xfrm>
            <a:off x="3946778" y="3010254"/>
            <a:ext cx="4782794" cy="2495462"/>
          </a:xfrm>
          <a:prstGeom prst="curvedConnector3">
            <a:avLst>
              <a:gd name="adj1" fmla="val 302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0" name="Connector: Curved 179">
            <a:extLst>
              <a:ext uri="{FF2B5EF4-FFF2-40B4-BE49-F238E27FC236}">
                <a16:creationId xmlns:a16="http://schemas.microsoft.com/office/drawing/2014/main" id="{974AFB52-E04D-4375-A003-A19729B2E4A5}"/>
              </a:ext>
            </a:extLst>
          </p:cNvPr>
          <p:cNvCxnSpPr>
            <a:cxnSpLocks/>
            <a:stCxn id="97" idx="3"/>
            <a:endCxn id="1032" idx="1"/>
          </p:cNvCxnSpPr>
          <p:nvPr/>
        </p:nvCxnSpPr>
        <p:spPr>
          <a:xfrm flipV="1">
            <a:off x="4929707" y="1180012"/>
            <a:ext cx="1388637" cy="329914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4" name="Connector: Curved 183">
            <a:extLst>
              <a:ext uri="{FF2B5EF4-FFF2-40B4-BE49-F238E27FC236}">
                <a16:creationId xmlns:a16="http://schemas.microsoft.com/office/drawing/2014/main" id="{D7C88B01-3C81-4CE6-A719-6F25D201F917}"/>
              </a:ext>
            </a:extLst>
          </p:cNvPr>
          <p:cNvCxnSpPr>
            <a:cxnSpLocks/>
            <a:stCxn id="124" idx="3"/>
            <a:endCxn id="165" idx="1"/>
          </p:cNvCxnSpPr>
          <p:nvPr/>
        </p:nvCxnSpPr>
        <p:spPr>
          <a:xfrm flipV="1">
            <a:off x="5286498" y="2450131"/>
            <a:ext cx="2958725" cy="3329058"/>
          </a:xfrm>
          <a:prstGeom prst="curvedConnector3">
            <a:avLst>
              <a:gd name="adj1" fmla="val 2956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0635B57-E406-4E6D-955E-15134642EE7B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C8AFB-1A96-4596-9BD9-3A7DE28F3ADE}"/>
              </a:ext>
            </a:extLst>
          </p:cNvPr>
          <p:cNvSpPr txBox="1"/>
          <p:nvPr/>
        </p:nvSpPr>
        <p:spPr>
          <a:xfrm>
            <a:off x="1312496" y="521747"/>
            <a:ext cx="645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).</a:t>
            </a:r>
            <a:endParaRPr lang="vi-VN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0DE16-66F4-48E0-AA6F-6A92CBE76585}"/>
              </a:ext>
            </a:extLst>
          </p:cNvPr>
          <p:cNvSpPr/>
          <p:nvPr/>
        </p:nvSpPr>
        <p:spPr>
          <a:xfrm>
            <a:off x="4688406" y="1664367"/>
            <a:ext cx="5326452" cy="1305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Mẫu</a:t>
            </a:r>
            <a:r>
              <a:rPr lang="en-US" sz="2800" dirty="0"/>
              <a:t>: 3 x 4 = 3 + 3 + 3 + 3 = 12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3 x 4 = 12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F9F8D-D832-4346-B3D6-F95322E22550}"/>
              </a:ext>
            </a:extLst>
          </p:cNvPr>
          <p:cNvSpPr txBox="1"/>
          <p:nvPr/>
        </p:nvSpPr>
        <p:spPr>
          <a:xfrm>
            <a:off x="1776006" y="1044967"/>
            <a:ext cx="186831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3 x 4 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9 x 2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6 x 5</a:t>
            </a:r>
            <a:endParaRPr lang="vi-VN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10DEEE-18CB-4D0A-BAD9-BCEB5FB7406F}"/>
              </a:ext>
            </a:extLst>
          </p:cNvPr>
          <p:cNvSpPr/>
          <p:nvPr/>
        </p:nvSpPr>
        <p:spPr>
          <a:xfrm>
            <a:off x="1312495" y="4112153"/>
            <a:ext cx="3636876" cy="1305165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b) 9 x 2 = 9 + 9 = 18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9 x 2 = 18</a:t>
            </a:r>
            <a:endParaRPr lang="vi-VN" sz="2800" dirty="0">
              <a:solidFill>
                <a:srgbClr val="FB1D1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A5D557-CCFE-4621-847A-F97AA875F360}"/>
              </a:ext>
            </a:extLst>
          </p:cNvPr>
          <p:cNvSpPr/>
          <p:nvPr/>
        </p:nvSpPr>
        <p:spPr>
          <a:xfrm>
            <a:off x="6661009" y="4112153"/>
            <a:ext cx="4544019" cy="1305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c) 6 x 5 = 6 + 6 + 6 + 6 + 6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6 x 5 = 30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6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780EBE-F381-4A05-AC9A-F52AF1644DC4}"/>
              </a:ext>
            </a:extLst>
          </p:cNvPr>
          <p:cNvGrpSpPr/>
          <p:nvPr/>
        </p:nvGrpSpPr>
        <p:grpSpPr>
          <a:xfrm>
            <a:off x="1079205" y="1880128"/>
            <a:ext cx="9339610" cy="2975602"/>
            <a:chOff x="754744" y="1378684"/>
            <a:chExt cx="9339610" cy="29756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86CD19-6DF1-4623-BCFA-370552185B97}"/>
                </a:ext>
              </a:extLst>
            </p:cNvPr>
            <p:cNvGrpSpPr/>
            <p:nvPr/>
          </p:nvGrpSpPr>
          <p:grpSpPr>
            <a:xfrm>
              <a:off x="754744" y="1378684"/>
              <a:ext cx="9339610" cy="2975602"/>
              <a:chOff x="754744" y="1378684"/>
              <a:chExt cx="9339610" cy="297560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A9518DD-3F46-4B10-B2BF-89D95AD55A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26863" t="8084" b="45588"/>
              <a:stretch/>
            </p:blipFill>
            <p:spPr>
              <a:xfrm>
                <a:off x="754744" y="1378684"/>
                <a:ext cx="9339610" cy="297560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CC043C-A307-4DCF-AC37-7C71926B744C}"/>
                  </a:ext>
                </a:extLst>
              </p:cNvPr>
              <p:cNvSpPr txBox="1"/>
              <p:nvPr/>
            </p:nvSpPr>
            <p:spPr>
              <a:xfrm>
                <a:off x="2401859" y="1843253"/>
                <a:ext cx="1868318" cy="523220"/>
              </a:xfrm>
              <a:prstGeom prst="rect">
                <a:avLst/>
              </a:prstGeom>
              <a:solidFill>
                <a:srgbClr val="FEDD54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2 x 9 = 18</a:t>
                </a:r>
                <a:endParaRPr lang="vi-VN" sz="28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43467E-1A42-4379-B15F-E3AC53CAE489}"/>
                  </a:ext>
                </a:extLst>
              </p:cNvPr>
              <p:cNvSpPr txBox="1"/>
              <p:nvPr/>
            </p:nvSpPr>
            <p:spPr>
              <a:xfrm>
                <a:off x="12774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2 = 9</a:t>
                </a:r>
                <a:endParaRPr lang="vi-VN" sz="26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55D251-38FC-4D8B-8206-089C5B4394E6}"/>
                  </a:ext>
                </a:extLst>
              </p:cNvPr>
              <p:cNvSpPr txBox="1"/>
              <p:nvPr/>
            </p:nvSpPr>
            <p:spPr>
              <a:xfrm>
                <a:off x="32205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9 = 2</a:t>
                </a:r>
                <a:endParaRPr lang="vi-VN" sz="2600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7303474" y="1843253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7 = 35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6425377" y="3661322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5 = 7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8353729" y="3669111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7 = 5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53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86CD19-6DF1-4623-BCFA-370552185B97}"/>
              </a:ext>
            </a:extLst>
          </p:cNvPr>
          <p:cNvGrpSpPr/>
          <p:nvPr/>
        </p:nvGrpSpPr>
        <p:grpSpPr>
          <a:xfrm>
            <a:off x="1079205" y="1880128"/>
            <a:ext cx="4547569" cy="2975602"/>
            <a:chOff x="754744" y="1378684"/>
            <a:chExt cx="4547569" cy="29756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A9518DD-3F46-4B10-B2BF-89D95AD55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135" t="53090" r="56254" b="582"/>
            <a:stretch/>
          </p:blipFill>
          <p:spPr>
            <a:xfrm>
              <a:off x="754744" y="1378684"/>
              <a:ext cx="4547569" cy="29756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CC043C-A307-4DCF-AC37-7C71926B744C}"/>
                </a:ext>
              </a:extLst>
            </p:cNvPr>
            <p:cNvSpPr txBox="1"/>
            <p:nvPr/>
          </p:nvSpPr>
          <p:spPr>
            <a:xfrm>
              <a:off x="2454458" y="175751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2 x 8 = 16</a:t>
              </a:r>
              <a:endParaRPr lang="vi-VN" sz="28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D51ADCD-1A97-4CEE-9327-204A2CC7A10B}"/>
              </a:ext>
            </a:extLst>
          </p:cNvPr>
          <p:cNvGrpSpPr/>
          <p:nvPr/>
        </p:nvGrpSpPr>
        <p:grpSpPr>
          <a:xfrm>
            <a:off x="6332319" y="3334333"/>
            <a:ext cx="4547569" cy="2975602"/>
            <a:chOff x="6332319" y="3334333"/>
            <a:chExt cx="4547569" cy="297560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5367F12-A19E-48E7-A46A-7B00F7FDC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6499" t="52813" r="17890" b="859"/>
            <a:stretch/>
          </p:blipFill>
          <p:spPr>
            <a:xfrm>
              <a:off x="6332319" y="3334333"/>
              <a:ext cx="4547569" cy="297560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8023728" y="377427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4 = 20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1648607" y="3693110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2 = 8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3599390" y="3693109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8 = 2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CC131C-B3E6-49A3-A3EF-C066113F9E3D}"/>
              </a:ext>
            </a:extLst>
          </p:cNvPr>
          <p:cNvSpPr txBox="1"/>
          <p:nvPr/>
        </p:nvSpPr>
        <p:spPr>
          <a:xfrm>
            <a:off x="6928084" y="5144539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4 = 5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05526-66AB-4852-9C93-86A2B58E7C97}"/>
              </a:ext>
            </a:extLst>
          </p:cNvPr>
          <p:cNvSpPr txBox="1"/>
          <p:nvPr/>
        </p:nvSpPr>
        <p:spPr>
          <a:xfrm>
            <a:off x="8830889" y="5144538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5 = 4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2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399234" y="547827"/>
            <a:ext cx="8555928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5 </a:t>
            </a:r>
            <a:r>
              <a:rPr lang="en-US" sz="2700" dirty="0" err="1"/>
              <a:t>quả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4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vậy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</a:t>
            </a:r>
            <a:r>
              <a:rPr lang="en-US" sz="2700" dirty="0" err="1"/>
              <a:t>quả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19DAE-C767-4F98-AD8B-D4F19D68FA3A}"/>
              </a:ext>
            </a:extLst>
          </p:cNvPr>
          <p:cNvSpPr txBox="1"/>
          <p:nvPr/>
        </p:nvSpPr>
        <p:spPr>
          <a:xfrm>
            <a:off x="1086175" y="2450527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chùm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4 = 20 (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20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172" name="Picture 4" descr="Sun With Coconut Trees - Shape Coconut Tree Cartoon, HD Png Download ,  Transparent Png Image - PNGitem">
            <a:extLst>
              <a:ext uri="{FF2B5EF4-FFF2-40B4-BE49-F238E27FC236}">
                <a16:creationId xmlns:a16="http://schemas.microsoft.com/office/drawing/2014/main" id="{D38FD3BC-4C97-40D2-B681-5DE764B1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48" y="1178737"/>
            <a:ext cx="4543410" cy="56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426867" y="329166"/>
            <a:ext cx="9942276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Liên</a:t>
            </a:r>
            <a:r>
              <a:rPr lang="en-US" sz="2700" dirty="0"/>
              <a:t> </a:t>
            </a:r>
            <a:r>
              <a:rPr lang="en-US" sz="2700" dirty="0" err="1"/>
              <a:t>hoan</a:t>
            </a:r>
            <a:r>
              <a:rPr lang="en-US" sz="2700" dirty="0"/>
              <a:t> </a:t>
            </a:r>
            <a:r>
              <a:rPr lang="en-US" sz="2700" dirty="0" err="1"/>
              <a:t>Tết</a:t>
            </a:r>
            <a:r>
              <a:rPr lang="en-US" sz="2700" dirty="0"/>
              <a:t> </a:t>
            </a:r>
            <a:r>
              <a:rPr lang="en-US" sz="2700" dirty="0" err="1"/>
              <a:t>Trung</a:t>
            </a:r>
            <a:r>
              <a:rPr lang="en-US" sz="2700" dirty="0"/>
              <a:t> </a:t>
            </a:r>
            <a:r>
              <a:rPr lang="en-US" sz="2700" dirty="0" err="1"/>
              <a:t>thu</a:t>
            </a:r>
            <a:r>
              <a:rPr lang="en-US" sz="2700" dirty="0"/>
              <a:t>, </a:t>
            </a:r>
            <a:r>
              <a:rPr lang="en-US" sz="2700" dirty="0" err="1"/>
              <a:t>cô</a:t>
            </a:r>
            <a:r>
              <a:rPr lang="en-US" sz="2700" dirty="0"/>
              <a:t> </a:t>
            </a:r>
            <a:r>
              <a:rPr lang="en-US" sz="2700" dirty="0" err="1"/>
              <a:t>giáo</a:t>
            </a:r>
            <a:r>
              <a:rPr lang="en-US" sz="2700" dirty="0"/>
              <a:t> </a:t>
            </a:r>
            <a:r>
              <a:rPr lang="en-US" sz="2700" dirty="0" err="1"/>
              <a:t>mua</a:t>
            </a:r>
            <a:r>
              <a:rPr lang="en-US" sz="2700" dirty="0"/>
              <a:t> </a:t>
            </a:r>
            <a:r>
              <a:rPr lang="en-US" sz="2700" dirty="0" err="1"/>
              <a:t>về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15 </a:t>
            </a:r>
            <a:r>
              <a:rPr lang="en-US" sz="2700" dirty="0" err="1"/>
              <a:t>hộp</a:t>
            </a:r>
            <a:r>
              <a:rPr lang="en-US" sz="2700" dirty="0"/>
              <a:t> bánh. </a:t>
            </a:r>
            <a:r>
              <a:rPr lang="en-US" sz="2700" dirty="0" err="1"/>
              <a:t>Cô</a:t>
            </a:r>
            <a:r>
              <a:rPr lang="en-US" sz="2700" dirty="0"/>
              <a:t> chia </a:t>
            </a:r>
            <a:r>
              <a:rPr lang="en-US" sz="2700" dirty="0" err="1"/>
              <a:t>đều</a:t>
            </a:r>
            <a:r>
              <a:rPr lang="en-US" sz="2700" dirty="0"/>
              <a:t> bánh </a:t>
            </a:r>
            <a:r>
              <a:rPr lang="en-US" sz="2700" dirty="0" err="1"/>
              <a:t>cho</a:t>
            </a:r>
            <a:r>
              <a:rPr lang="en-US" sz="2700" dirty="0"/>
              <a:t> 5 </a:t>
            </a:r>
            <a:r>
              <a:rPr lang="en-US" sz="2700" dirty="0" err="1"/>
              <a:t>tổ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tổ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mấy</a:t>
            </a:r>
            <a:r>
              <a:rPr lang="en-US" sz="2700" dirty="0"/>
              <a:t> </a:t>
            </a:r>
            <a:r>
              <a:rPr lang="en-US" sz="2700" dirty="0" err="1"/>
              <a:t>hộp</a:t>
            </a:r>
            <a:r>
              <a:rPr lang="en-US" sz="2700" dirty="0"/>
              <a:t> bánh?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59D415-642B-4BD1-B327-7379E613C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028" y="1748912"/>
            <a:ext cx="5762977" cy="3840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2073F0-B259-453A-9235-A789292F20CB}"/>
              </a:ext>
            </a:extLst>
          </p:cNvPr>
          <p:cNvSpPr txBox="1"/>
          <p:nvPr/>
        </p:nvSpPr>
        <p:spPr>
          <a:xfrm>
            <a:off x="6096000" y="2687451"/>
            <a:ext cx="516546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15 : 5 = 3 (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3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Microsoft Office PowerPoint</Application>
  <PresentationFormat>Widescreen</PresentationFormat>
  <Paragraphs>61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2023-05-05T06:17:00Z</dcterms:created>
  <dcterms:modified xsi:type="dcterms:W3CDTF">2023-05-05T06:17:41Z</dcterms:modified>
</cp:coreProperties>
</file>