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6"/>
  </p:notesMasterIdLst>
  <p:sldIdLst>
    <p:sldId id="532" r:id="rId2"/>
    <p:sldId id="533" r:id="rId3"/>
    <p:sldId id="534" r:id="rId4"/>
    <p:sldId id="53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FFFF"/>
    <a:srgbClr val="0099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4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37D24-1B7C-4484-868B-EF08D1053E00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AA8A9-21EC-4DA7-AFE0-2CDE06AC70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91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" TargetMode="External"/><Relationship Id="rId2" Type="http://schemas.openxmlformats.org/officeDocument/2006/relationships/hyperlink" Target="https://slidesgo.com/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freepik.com/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954533" y="807531"/>
            <a:ext cx="10696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901178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>
            <a:spLocks noGrp="1"/>
          </p:cNvSpPr>
          <p:nvPr>
            <p:ph type="body" idx="1"/>
          </p:nvPr>
        </p:nvSpPr>
        <p:spPr>
          <a:xfrm rot="-367551">
            <a:off x="6383725" y="3353297"/>
            <a:ext cx="3459756" cy="15154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Montserrat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/>
            </a:lvl9pPr>
          </a:lstStyle>
          <a:p>
            <a:endParaRPr/>
          </a:p>
        </p:txBody>
      </p:sp>
      <p:sp>
        <p:nvSpPr>
          <p:cNvPr id="119" name="Google Shape;119;p19"/>
          <p:cNvSpPr txBox="1">
            <a:spLocks noGrp="1"/>
          </p:cNvSpPr>
          <p:nvPr>
            <p:ph type="title"/>
          </p:nvPr>
        </p:nvSpPr>
        <p:spPr>
          <a:xfrm rot="-367475">
            <a:off x="6324874" y="2706023"/>
            <a:ext cx="3404231" cy="6774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897359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0"/>
          <p:cNvSpPr txBox="1">
            <a:spLocks noGrp="1"/>
          </p:cNvSpPr>
          <p:nvPr>
            <p:ph type="title"/>
          </p:nvPr>
        </p:nvSpPr>
        <p:spPr>
          <a:xfrm>
            <a:off x="936400" y="806967"/>
            <a:ext cx="5704400" cy="5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2" name="Google Shape;122;p20"/>
          <p:cNvSpPr txBox="1">
            <a:spLocks noGrp="1"/>
          </p:cNvSpPr>
          <p:nvPr>
            <p:ph type="body" idx="1"/>
          </p:nvPr>
        </p:nvSpPr>
        <p:spPr>
          <a:xfrm>
            <a:off x="6600800" y="1944133"/>
            <a:ext cx="3958800" cy="38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1400"/>
              <a:buFont typeface="Montserrat"/>
              <a:buChar char="●"/>
              <a:defRPr/>
            </a:lvl1pPr>
            <a:lvl2pPr marL="1219170" lvl="1" indent="-42332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/>
            </a:lvl2pPr>
            <a:lvl3pPr marL="1828754" lvl="2" indent="-42332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/>
            </a:lvl3pPr>
            <a:lvl4pPr marL="2438339" lvl="3" indent="-42332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/>
            </a:lvl4pPr>
            <a:lvl5pPr marL="3047924" lvl="4" indent="-42332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/>
            </a:lvl5pPr>
            <a:lvl6pPr marL="3657509" lvl="5" indent="-42332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/>
            </a:lvl6pPr>
            <a:lvl7pPr marL="4267093" lvl="6" indent="-42332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/>
            </a:lvl7pPr>
            <a:lvl8pPr marL="4876678" lvl="7" indent="-42332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/>
            </a:lvl8pPr>
            <a:lvl9pPr marL="5486263" lvl="8" indent="-42332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927204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Title and text 3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 txBox="1">
            <a:spLocks noGrp="1"/>
          </p:cNvSpPr>
          <p:nvPr>
            <p:ph type="title"/>
          </p:nvPr>
        </p:nvSpPr>
        <p:spPr>
          <a:xfrm flipH="1">
            <a:off x="791583" y="769067"/>
            <a:ext cx="10344400" cy="5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5" name="Google Shape;125;p21"/>
          <p:cNvSpPr txBox="1">
            <a:spLocks noGrp="1"/>
          </p:cNvSpPr>
          <p:nvPr>
            <p:ph type="body" idx="1"/>
          </p:nvPr>
        </p:nvSpPr>
        <p:spPr>
          <a:xfrm flipH="1">
            <a:off x="4498399" y="2521733"/>
            <a:ext cx="6288400" cy="313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ivvic"/>
              <a:buAutoNum type="arabicPeriod"/>
              <a:defRPr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090422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>
            <a:spLocks noGrp="1"/>
          </p:cNvSpPr>
          <p:nvPr>
            <p:ph type="ctrTitle"/>
          </p:nvPr>
        </p:nvSpPr>
        <p:spPr>
          <a:xfrm rot="-665216">
            <a:off x="915997" y="2742513"/>
            <a:ext cx="5260580" cy="12753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28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35" name="Google Shape;135;p23"/>
          <p:cNvSpPr txBox="1">
            <a:spLocks noGrp="1"/>
          </p:cNvSpPr>
          <p:nvPr>
            <p:ph type="body" idx="1"/>
          </p:nvPr>
        </p:nvSpPr>
        <p:spPr>
          <a:xfrm>
            <a:off x="6360000" y="2564367"/>
            <a:ext cx="4566800" cy="12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6" name="Google Shape;136;p23"/>
          <p:cNvSpPr txBox="1"/>
          <p:nvPr/>
        </p:nvSpPr>
        <p:spPr>
          <a:xfrm>
            <a:off x="6585600" y="4051100"/>
            <a:ext cx="4115600" cy="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67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CREDITS: This presentation template was created by </a:t>
            </a:r>
            <a:r>
              <a:rPr lang="en" sz="1467">
                <a:solidFill>
                  <a:schemeClr val="dk1"/>
                </a:solidFill>
                <a:uFill>
                  <a:noFill/>
                </a:uFill>
                <a:latin typeface="Nunito"/>
                <a:ea typeface="Nunito"/>
                <a:cs typeface="Nunito"/>
                <a:sym typeface="Nunito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467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, including icons by </a:t>
            </a:r>
            <a:r>
              <a:rPr lang="en" sz="1467">
                <a:solidFill>
                  <a:schemeClr val="dk1"/>
                </a:solidFill>
                <a:uFill>
                  <a:noFill/>
                </a:uFill>
                <a:latin typeface="Nunito"/>
                <a:ea typeface="Nunito"/>
                <a:cs typeface="Nunito"/>
                <a:sym typeface="Nunit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467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, infographics &amp; images by </a:t>
            </a:r>
            <a:r>
              <a:rPr lang="en" sz="1467">
                <a:solidFill>
                  <a:schemeClr val="dk1"/>
                </a:solidFill>
                <a:uFill>
                  <a:noFill/>
                </a:uFill>
                <a:latin typeface="Nunito"/>
                <a:ea typeface="Nunito"/>
                <a:cs typeface="Nunito"/>
                <a:sym typeface="Nunito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467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endParaRPr sz="1467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7" name="Google Shape;137;p23"/>
          <p:cNvSpPr txBox="1">
            <a:spLocks noGrp="1"/>
          </p:cNvSpPr>
          <p:nvPr>
            <p:ph type="subTitle" idx="2"/>
          </p:nvPr>
        </p:nvSpPr>
        <p:spPr>
          <a:xfrm>
            <a:off x="6680200" y="4802733"/>
            <a:ext cx="3926400" cy="5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59758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2848200" y="2293367"/>
            <a:ext cx="6495600" cy="25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16933" b="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693383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>
            <a:spLocks noGrp="1"/>
          </p:cNvSpPr>
          <p:nvPr>
            <p:ph type="title"/>
          </p:nvPr>
        </p:nvSpPr>
        <p:spPr>
          <a:xfrm flipH="1">
            <a:off x="791583" y="769067"/>
            <a:ext cx="10344400" cy="5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body" idx="1"/>
          </p:nvPr>
        </p:nvSpPr>
        <p:spPr>
          <a:xfrm flipH="1">
            <a:off x="4498399" y="2521733"/>
            <a:ext cx="6288400" cy="313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ivvic"/>
              <a:buAutoNum type="arabicPeriod"/>
              <a:defRPr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993064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 hasCustomPrompt="1"/>
          </p:nvPr>
        </p:nvSpPr>
        <p:spPr>
          <a:xfrm>
            <a:off x="2537133" y="2651967"/>
            <a:ext cx="7276000" cy="11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05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2115400" y="4106533"/>
            <a:ext cx="7961200" cy="52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667"/>
            </a:lvl1pPr>
            <a:lvl2pPr marL="1219170" lvl="1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412467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85754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 ">
  <p:cSld name="Table of contents 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>
            <a:spLocks noGrp="1"/>
          </p:cNvSpPr>
          <p:nvPr>
            <p:ph type="subTitle" idx="1"/>
          </p:nvPr>
        </p:nvSpPr>
        <p:spPr>
          <a:xfrm>
            <a:off x="2576800" y="2151000"/>
            <a:ext cx="3174800" cy="53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 algn="l" rtl="0"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 algn="l" rtl="0"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 algn="l" rtl="0"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 algn="l" rtl="0"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 algn="l" rtl="0"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 algn="l" rtl="0"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 algn="l" rtl="0"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 algn="l" rtl="0"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subTitle" idx="2"/>
          </p:nvPr>
        </p:nvSpPr>
        <p:spPr>
          <a:xfrm>
            <a:off x="2576800" y="2651051"/>
            <a:ext cx="3174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subTitle" idx="3"/>
          </p:nvPr>
        </p:nvSpPr>
        <p:spPr>
          <a:xfrm>
            <a:off x="7897227" y="2151000"/>
            <a:ext cx="3174800" cy="53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 algn="l" rtl="0"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 algn="l" rtl="0"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 algn="l" rtl="0"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 algn="l" rtl="0"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 algn="l" rtl="0"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 algn="l" rtl="0"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 algn="l" rtl="0"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 algn="l" rtl="0"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subTitle" idx="4"/>
          </p:nvPr>
        </p:nvSpPr>
        <p:spPr>
          <a:xfrm>
            <a:off x="7897227" y="2651051"/>
            <a:ext cx="3174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subTitle" idx="5"/>
          </p:nvPr>
        </p:nvSpPr>
        <p:spPr>
          <a:xfrm>
            <a:off x="2576800" y="4360533"/>
            <a:ext cx="3174800" cy="53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 algn="l" rtl="0"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 algn="l" rtl="0"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 algn="l" rtl="0"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 algn="l" rtl="0"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 algn="l" rtl="0"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 algn="l" rtl="0"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 algn="l" rtl="0"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 algn="l" rtl="0"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subTitle" idx="6"/>
          </p:nvPr>
        </p:nvSpPr>
        <p:spPr>
          <a:xfrm>
            <a:off x="2576800" y="4855451"/>
            <a:ext cx="3174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ubTitle" idx="7"/>
          </p:nvPr>
        </p:nvSpPr>
        <p:spPr>
          <a:xfrm>
            <a:off x="7897227" y="4360533"/>
            <a:ext cx="3174800" cy="53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 algn="l" rtl="0"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 algn="l" rtl="0"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 algn="l" rtl="0"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 algn="l" rtl="0"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 algn="l" rtl="0"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 algn="l" rtl="0"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 algn="l" rtl="0"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 algn="l" rtl="0"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ubTitle" idx="8"/>
          </p:nvPr>
        </p:nvSpPr>
        <p:spPr>
          <a:xfrm>
            <a:off x="7897227" y="4855451"/>
            <a:ext cx="3174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hasCustomPrompt="1"/>
          </p:nvPr>
        </p:nvSpPr>
        <p:spPr>
          <a:xfrm>
            <a:off x="1476304" y="2601879"/>
            <a:ext cx="1372800" cy="5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 b="0"/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3"/>
          <p:cNvSpPr txBox="1">
            <a:spLocks noGrp="1"/>
          </p:cNvSpPr>
          <p:nvPr>
            <p:ph type="title" idx="9" hasCustomPrompt="1"/>
          </p:nvPr>
        </p:nvSpPr>
        <p:spPr>
          <a:xfrm>
            <a:off x="1476304" y="4758663"/>
            <a:ext cx="1372800" cy="5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 b="0"/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1" name="Google Shape;51;p13"/>
          <p:cNvSpPr txBox="1">
            <a:spLocks noGrp="1"/>
          </p:cNvSpPr>
          <p:nvPr>
            <p:ph type="title" idx="13" hasCustomPrompt="1"/>
          </p:nvPr>
        </p:nvSpPr>
        <p:spPr>
          <a:xfrm>
            <a:off x="6764137" y="2601879"/>
            <a:ext cx="1372800" cy="5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 b="0"/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2" name="Google Shape;52;p13"/>
          <p:cNvSpPr txBox="1">
            <a:spLocks noGrp="1"/>
          </p:cNvSpPr>
          <p:nvPr>
            <p:ph type="title" idx="14" hasCustomPrompt="1"/>
          </p:nvPr>
        </p:nvSpPr>
        <p:spPr>
          <a:xfrm>
            <a:off x="6764137" y="4758663"/>
            <a:ext cx="1372800" cy="5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 b="0"/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3"/>
          <p:cNvSpPr txBox="1">
            <a:spLocks noGrp="1"/>
          </p:cNvSpPr>
          <p:nvPr>
            <p:ph type="title" idx="15"/>
          </p:nvPr>
        </p:nvSpPr>
        <p:spPr>
          <a:xfrm>
            <a:off x="954533" y="807533"/>
            <a:ext cx="7313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25362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subTitle" idx="1"/>
          </p:nvPr>
        </p:nvSpPr>
        <p:spPr>
          <a:xfrm rot="282725">
            <a:off x="1310567" y="2622913"/>
            <a:ext cx="3174731" cy="539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ubTitle" idx="2"/>
          </p:nvPr>
        </p:nvSpPr>
        <p:spPr>
          <a:xfrm rot="282799">
            <a:off x="1452696" y="3113689"/>
            <a:ext cx="2799065" cy="69595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ubTitle" idx="3"/>
          </p:nvPr>
        </p:nvSpPr>
        <p:spPr>
          <a:xfrm rot="-224091">
            <a:off x="4469514" y="2514475"/>
            <a:ext cx="3174743" cy="5391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4"/>
          </p:nvPr>
        </p:nvSpPr>
        <p:spPr>
          <a:xfrm rot="-224172">
            <a:off x="4706096" y="3007628"/>
            <a:ext cx="2799149" cy="69586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subTitle" idx="5"/>
          </p:nvPr>
        </p:nvSpPr>
        <p:spPr>
          <a:xfrm>
            <a:off x="7650369" y="2418200"/>
            <a:ext cx="3174800" cy="5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ubTitle" idx="6"/>
          </p:nvPr>
        </p:nvSpPr>
        <p:spPr>
          <a:xfrm>
            <a:off x="7838169" y="2907467"/>
            <a:ext cx="2799200" cy="69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ubTitle" idx="7"/>
          </p:nvPr>
        </p:nvSpPr>
        <p:spPr>
          <a:xfrm rot="-189372">
            <a:off x="1303376" y="4912767"/>
            <a:ext cx="3174816" cy="5392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ubTitle" idx="8"/>
          </p:nvPr>
        </p:nvSpPr>
        <p:spPr>
          <a:xfrm rot="-189236">
            <a:off x="1526267" y="5416133"/>
            <a:ext cx="2799040" cy="6958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subTitle" idx="9"/>
          </p:nvPr>
        </p:nvSpPr>
        <p:spPr>
          <a:xfrm>
            <a:off x="4474039" y="4924833"/>
            <a:ext cx="3174800" cy="5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ubTitle" idx="13"/>
          </p:nvPr>
        </p:nvSpPr>
        <p:spPr>
          <a:xfrm>
            <a:off x="4663372" y="5414667"/>
            <a:ext cx="2799200" cy="69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subTitle" idx="14"/>
          </p:nvPr>
        </p:nvSpPr>
        <p:spPr>
          <a:xfrm rot="208906">
            <a:off x="7648802" y="4912667"/>
            <a:ext cx="3174660" cy="5393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subTitle" idx="15"/>
          </p:nvPr>
        </p:nvSpPr>
        <p:spPr>
          <a:xfrm rot="208911">
            <a:off x="7792133" y="5413294"/>
            <a:ext cx="2799167" cy="6960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grpSp>
        <p:nvGrpSpPr>
          <p:cNvPr id="67" name="Google Shape;67;p14"/>
          <p:cNvGrpSpPr/>
          <p:nvPr/>
        </p:nvGrpSpPr>
        <p:grpSpPr>
          <a:xfrm>
            <a:off x="8693734" y="6322745"/>
            <a:ext cx="600431" cy="599847"/>
            <a:chOff x="4887569" y="4595026"/>
            <a:chExt cx="381145" cy="381032"/>
          </a:xfrm>
        </p:grpSpPr>
        <p:sp>
          <p:nvSpPr>
            <p:cNvPr id="68" name="Google Shape;68;p14"/>
            <p:cNvSpPr/>
            <p:nvPr/>
          </p:nvSpPr>
          <p:spPr>
            <a:xfrm>
              <a:off x="5162374" y="4614573"/>
              <a:ext cx="94000" cy="103505"/>
            </a:xfrm>
            <a:custGeom>
              <a:avLst/>
              <a:gdLst/>
              <a:ahLst/>
              <a:cxnLst/>
              <a:rect l="l" t="t" r="r" b="b"/>
              <a:pathLst>
                <a:path w="7526" h="8287" extrusionOk="0">
                  <a:moveTo>
                    <a:pt x="1" y="0"/>
                  </a:moveTo>
                  <a:lnTo>
                    <a:pt x="7526" y="8287"/>
                  </a:lnTo>
                  <a:cubicBezTo>
                    <a:pt x="7347" y="7811"/>
                    <a:pt x="7145" y="7358"/>
                    <a:pt x="6918" y="6906"/>
                  </a:cubicBezTo>
                  <a:lnTo>
                    <a:pt x="1322" y="738"/>
                  </a:lnTo>
                  <a:cubicBezTo>
                    <a:pt x="894" y="464"/>
                    <a:pt x="453" y="226"/>
                    <a:pt x="1" y="0"/>
                  </a:cubicBez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69" name="Google Shape;69;p14"/>
            <p:cNvSpPr/>
            <p:nvPr/>
          </p:nvSpPr>
          <p:spPr>
            <a:xfrm>
              <a:off x="5125791" y="4601034"/>
              <a:ext cx="140550" cy="154814"/>
            </a:xfrm>
            <a:custGeom>
              <a:avLst/>
              <a:gdLst/>
              <a:ahLst/>
              <a:cxnLst/>
              <a:rect l="l" t="t" r="r" b="b"/>
              <a:pathLst>
                <a:path w="11253" h="12395" extrusionOk="0">
                  <a:moveTo>
                    <a:pt x="1" y="1"/>
                  </a:moveTo>
                  <a:lnTo>
                    <a:pt x="11252" y="12395"/>
                  </a:lnTo>
                  <a:cubicBezTo>
                    <a:pt x="11205" y="12097"/>
                    <a:pt x="11157" y="11800"/>
                    <a:pt x="11086" y="11502"/>
                  </a:cubicBezTo>
                  <a:lnTo>
                    <a:pt x="870" y="251"/>
                  </a:lnTo>
                  <a:cubicBezTo>
                    <a:pt x="596" y="155"/>
                    <a:pt x="299" y="72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70" name="Google Shape;70;p14"/>
            <p:cNvSpPr/>
            <p:nvPr/>
          </p:nvSpPr>
          <p:spPr>
            <a:xfrm>
              <a:off x="5096802" y="4595976"/>
              <a:ext cx="171912" cy="189323"/>
            </a:xfrm>
            <a:custGeom>
              <a:avLst/>
              <a:gdLst/>
              <a:ahLst/>
              <a:cxnLst/>
              <a:rect l="l" t="t" r="r" b="b"/>
              <a:pathLst>
                <a:path w="13764" h="15158" extrusionOk="0">
                  <a:moveTo>
                    <a:pt x="0" y="1"/>
                  </a:moveTo>
                  <a:lnTo>
                    <a:pt x="13764" y="15157"/>
                  </a:lnTo>
                  <a:cubicBezTo>
                    <a:pt x="13764" y="14907"/>
                    <a:pt x="13752" y="14669"/>
                    <a:pt x="13740" y="14419"/>
                  </a:cubicBezTo>
                  <a:lnTo>
                    <a:pt x="726" y="84"/>
                  </a:lnTo>
                  <a:cubicBezTo>
                    <a:pt x="488" y="48"/>
                    <a:pt x="238" y="25"/>
                    <a:pt x="0" y="1"/>
                  </a:cubicBez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71" name="Google Shape;71;p14"/>
            <p:cNvSpPr/>
            <p:nvPr/>
          </p:nvSpPr>
          <p:spPr>
            <a:xfrm>
              <a:off x="5071659" y="4595026"/>
              <a:ext cx="196318" cy="215253"/>
            </a:xfrm>
            <a:custGeom>
              <a:avLst/>
              <a:gdLst/>
              <a:ahLst/>
              <a:cxnLst/>
              <a:rect l="l" t="t" r="r" b="b"/>
              <a:pathLst>
                <a:path w="15718" h="17234" extrusionOk="0">
                  <a:moveTo>
                    <a:pt x="430" y="0"/>
                  </a:moveTo>
                  <a:cubicBezTo>
                    <a:pt x="287" y="0"/>
                    <a:pt x="144" y="5"/>
                    <a:pt x="1" y="5"/>
                  </a:cubicBezTo>
                  <a:lnTo>
                    <a:pt x="15646" y="17234"/>
                  </a:lnTo>
                  <a:cubicBezTo>
                    <a:pt x="15670" y="17019"/>
                    <a:pt x="15693" y="16805"/>
                    <a:pt x="15717" y="16591"/>
                  </a:cubicBezTo>
                  <a:lnTo>
                    <a:pt x="644" y="5"/>
                  </a:lnTo>
                  <a:cubicBezTo>
                    <a:pt x="572" y="1"/>
                    <a:pt x="501" y="0"/>
                    <a:pt x="430" y="0"/>
                  </a:cubicBez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72" name="Google Shape;72;p14"/>
            <p:cNvSpPr/>
            <p:nvPr/>
          </p:nvSpPr>
          <p:spPr>
            <a:xfrm>
              <a:off x="5049215" y="4596275"/>
              <a:ext cx="215190" cy="236161"/>
            </a:xfrm>
            <a:custGeom>
              <a:avLst/>
              <a:gdLst/>
              <a:ahLst/>
              <a:cxnLst/>
              <a:rect l="l" t="t" r="r" b="b"/>
              <a:pathLst>
                <a:path w="17229" h="18908" extrusionOk="0">
                  <a:moveTo>
                    <a:pt x="584" y="1"/>
                  </a:moveTo>
                  <a:cubicBezTo>
                    <a:pt x="393" y="24"/>
                    <a:pt x="191" y="48"/>
                    <a:pt x="0" y="72"/>
                  </a:cubicBezTo>
                  <a:lnTo>
                    <a:pt x="17098" y="18908"/>
                  </a:lnTo>
                  <a:cubicBezTo>
                    <a:pt x="17145" y="18717"/>
                    <a:pt x="17193" y="18527"/>
                    <a:pt x="17228" y="18336"/>
                  </a:cubicBezTo>
                  <a:lnTo>
                    <a:pt x="584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73" name="Google Shape;73;p14"/>
            <p:cNvSpPr/>
            <p:nvPr/>
          </p:nvSpPr>
          <p:spPr>
            <a:xfrm>
              <a:off x="5028694" y="4599848"/>
              <a:ext cx="230203" cy="252523"/>
            </a:xfrm>
            <a:custGeom>
              <a:avLst/>
              <a:gdLst/>
              <a:ahLst/>
              <a:cxnLst/>
              <a:rect l="l" t="t" r="r" b="b"/>
              <a:pathLst>
                <a:path w="18431" h="20218" extrusionOk="0">
                  <a:moveTo>
                    <a:pt x="536" y="0"/>
                  </a:moveTo>
                  <a:cubicBezTo>
                    <a:pt x="357" y="36"/>
                    <a:pt x="179" y="84"/>
                    <a:pt x="0" y="131"/>
                  </a:cubicBezTo>
                  <a:lnTo>
                    <a:pt x="18240" y="20217"/>
                  </a:lnTo>
                  <a:cubicBezTo>
                    <a:pt x="18312" y="20050"/>
                    <a:pt x="18371" y="19884"/>
                    <a:pt x="18431" y="19717"/>
                  </a:cubicBezTo>
                  <a:lnTo>
                    <a:pt x="536" y="0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74" name="Google Shape;74;p14"/>
            <p:cNvSpPr/>
            <p:nvPr/>
          </p:nvSpPr>
          <p:spPr>
            <a:xfrm>
              <a:off x="5009946" y="4605343"/>
              <a:ext cx="241519" cy="265163"/>
            </a:xfrm>
            <a:custGeom>
              <a:avLst/>
              <a:gdLst/>
              <a:ahLst/>
              <a:cxnLst/>
              <a:rect l="l" t="t" r="r" b="b"/>
              <a:pathLst>
                <a:path w="19337" h="21230" extrusionOk="0">
                  <a:moveTo>
                    <a:pt x="489" y="1"/>
                  </a:moveTo>
                  <a:cubicBezTo>
                    <a:pt x="322" y="60"/>
                    <a:pt x="168" y="120"/>
                    <a:pt x="1" y="179"/>
                  </a:cubicBezTo>
                  <a:lnTo>
                    <a:pt x="19110" y="21230"/>
                  </a:lnTo>
                  <a:cubicBezTo>
                    <a:pt x="19194" y="21075"/>
                    <a:pt x="19265" y="20920"/>
                    <a:pt x="19337" y="20765"/>
                  </a:cubicBezTo>
                  <a:lnTo>
                    <a:pt x="489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75" name="Google Shape;75;p14"/>
            <p:cNvSpPr/>
            <p:nvPr/>
          </p:nvSpPr>
          <p:spPr>
            <a:xfrm>
              <a:off x="4992548" y="4612487"/>
              <a:ext cx="250150" cy="274680"/>
            </a:xfrm>
            <a:custGeom>
              <a:avLst/>
              <a:gdLst/>
              <a:ahLst/>
              <a:cxnLst/>
              <a:rect l="l" t="t" r="r" b="b"/>
              <a:pathLst>
                <a:path w="20028" h="21992" extrusionOk="0">
                  <a:moveTo>
                    <a:pt x="453" y="0"/>
                  </a:moveTo>
                  <a:cubicBezTo>
                    <a:pt x="299" y="72"/>
                    <a:pt x="156" y="143"/>
                    <a:pt x="1" y="227"/>
                  </a:cubicBezTo>
                  <a:lnTo>
                    <a:pt x="19765" y="21991"/>
                  </a:lnTo>
                  <a:cubicBezTo>
                    <a:pt x="19849" y="21848"/>
                    <a:pt x="19932" y="21705"/>
                    <a:pt x="20027" y="21563"/>
                  </a:cubicBezTo>
                  <a:lnTo>
                    <a:pt x="453" y="0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76" name="Google Shape;76;p14"/>
            <p:cNvSpPr/>
            <p:nvPr/>
          </p:nvSpPr>
          <p:spPr>
            <a:xfrm>
              <a:off x="4976486" y="4621106"/>
              <a:ext cx="255945" cy="281075"/>
            </a:xfrm>
            <a:custGeom>
              <a:avLst/>
              <a:gdLst/>
              <a:ahLst/>
              <a:cxnLst/>
              <a:rect l="l" t="t" r="r" b="b"/>
              <a:pathLst>
                <a:path w="20492" h="22504" extrusionOk="0">
                  <a:moveTo>
                    <a:pt x="418" y="1"/>
                  </a:moveTo>
                  <a:cubicBezTo>
                    <a:pt x="275" y="84"/>
                    <a:pt x="144" y="179"/>
                    <a:pt x="1" y="263"/>
                  </a:cubicBezTo>
                  <a:lnTo>
                    <a:pt x="20194" y="22504"/>
                  </a:lnTo>
                  <a:cubicBezTo>
                    <a:pt x="20301" y="22373"/>
                    <a:pt x="20396" y="22254"/>
                    <a:pt x="20492" y="22111"/>
                  </a:cubicBezTo>
                  <a:lnTo>
                    <a:pt x="418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77" name="Google Shape;77;p14"/>
            <p:cNvSpPr/>
            <p:nvPr/>
          </p:nvSpPr>
          <p:spPr>
            <a:xfrm>
              <a:off x="4961623" y="4631222"/>
              <a:ext cx="259355" cy="284784"/>
            </a:xfrm>
            <a:custGeom>
              <a:avLst/>
              <a:gdLst/>
              <a:ahLst/>
              <a:cxnLst/>
              <a:rect l="l" t="t" r="r" b="b"/>
              <a:pathLst>
                <a:path w="20765" h="22801" extrusionOk="0">
                  <a:moveTo>
                    <a:pt x="393" y="1"/>
                  </a:moveTo>
                  <a:cubicBezTo>
                    <a:pt x="250" y="96"/>
                    <a:pt x="131" y="191"/>
                    <a:pt x="0" y="286"/>
                  </a:cubicBezTo>
                  <a:lnTo>
                    <a:pt x="20443" y="22801"/>
                  </a:lnTo>
                  <a:cubicBezTo>
                    <a:pt x="20551" y="22682"/>
                    <a:pt x="20658" y="22563"/>
                    <a:pt x="20765" y="22444"/>
                  </a:cubicBezTo>
                  <a:lnTo>
                    <a:pt x="393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78" name="Google Shape;78;p14"/>
            <p:cNvSpPr/>
            <p:nvPr/>
          </p:nvSpPr>
          <p:spPr>
            <a:xfrm>
              <a:off x="4947934" y="4642526"/>
              <a:ext cx="260404" cy="285984"/>
            </a:xfrm>
            <a:custGeom>
              <a:avLst/>
              <a:gdLst/>
              <a:ahLst/>
              <a:cxnLst/>
              <a:rect l="l" t="t" r="r" b="b"/>
              <a:pathLst>
                <a:path w="20849" h="22897" extrusionOk="0">
                  <a:moveTo>
                    <a:pt x="358" y="0"/>
                  </a:moveTo>
                  <a:cubicBezTo>
                    <a:pt x="287" y="48"/>
                    <a:pt x="227" y="96"/>
                    <a:pt x="168" y="155"/>
                  </a:cubicBezTo>
                  <a:cubicBezTo>
                    <a:pt x="108" y="215"/>
                    <a:pt x="61" y="262"/>
                    <a:pt x="1" y="322"/>
                  </a:cubicBezTo>
                  <a:lnTo>
                    <a:pt x="20504" y="22896"/>
                  </a:lnTo>
                  <a:cubicBezTo>
                    <a:pt x="20563" y="22848"/>
                    <a:pt x="20623" y="22801"/>
                    <a:pt x="20682" y="22741"/>
                  </a:cubicBezTo>
                  <a:cubicBezTo>
                    <a:pt x="20742" y="22682"/>
                    <a:pt x="20801" y="22634"/>
                    <a:pt x="20849" y="22575"/>
                  </a:cubicBezTo>
                  <a:lnTo>
                    <a:pt x="358" y="0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79" name="Google Shape;79;p14"/>
            <p:cNvSpPr/>
            <p:nvPr/>
          </p:nvSpPr>
          <p:spPr>
            <a:xfrm>
              <a:off x="4935294" y="4655016"/>
              <a:ext cx="259367" cy="284784"/>
            </a:xfrm>
            <a:custGeom>
              <a:avLst/>
              <a:gdLst/>
              <a:ahLst/>
              <a:cxnLst/>
              <a:rect l="l" t="t" r="r" b="b"/>
              <a:pathLst>
                <a:path w="20766" h="22801" extrusionOk="0">
                  <a:moveTo>
                    <a:pt x="322" y="1"/>
                  </a:moveTo>
                  <a:cubicBezTo>
                    <a:pt x="215" y="120"/>
                    <a:pt x="108" y="239"/>
                    <a:pt x="1" y="358"/>
                  </a:cubicBezTo>
                  <a:lnTo>
                    <a:pt x="20384" y="22801"/>
                  </a:lnTo>
                  <a:cubicBezTo>
                    <a:pt x="20515" y="22706"/>
                    <a:pt x="20634" y="22610"/>
                    <a:pt x="20765" y="22515"/>
                  </a:cubicBezTo>
                  <a:lnTo>
                    <a:pt x="322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80" name="Google Shape;80;p14"/>
            <p:cNvSpPr/>
            <p:nvPr/>
          </p:nvSpPr>
          <p:spPr>
            <a:xfrm>
              <a:off x="4923853" y="4668842"/>
              <a:ext cx="255933" cy="281075"/>
            </a:xfrm>
            <a:custGeom>
              <a:avLst/>
              <a:gdLst/>
              <a:ahLst/>
              <a:cxnLst/>
              <a:rect l="l" t="t" r="r" b="b"/>
              <a:pathLst>
                <a:path w="20491" h="22504" extrusionOk="0">
                  <a:moveTo>
                    <a:pt x="298" y="1"/>
                  </a:moveTo>
                  <a:cubicBezTo>
                    <a:pt x="191" y="132"/>
                    <a:pt x="95" y="263"/>
                    <a:pt x="0" y="394"/>
                  </a:cubicBezTo>
                  <a:lnTo>
                    <a:pt x="20074" y="22504"/>
                  </a:lnTo>
                  <a:cubicBezTo>
                    <a:pt x="20217" y="22420"/>
                    <a:pt x="20360" y="22337"/>
                    <a:pt x="20491" y="22242"/>
                  </a:cubicBezTo>
                  <a:lnTo>
                    <a:pt x="298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81" name="Google Shape;81;p14"/>
            <p:cNvSpPr/>
            <p:nvPr/>
          </p:nvSpPr>
          <p:spPr>
            <a:xfrm>
              <a:off x="4913586" y="4684018"/>
              <a:ext cx="250137" cy="274530"/>
            </a:xfrm>
            <a:custGeom>
              <a:avLst/>
              <a:gdLst/>
              <a:ahLst/>
              <a:cxnLst/>
              <a:rect l="l" t="t" r="r" b="b"/>
              <a:pathLst>
                <a:path w="20027" h="21980" extrusionOk="0">
                  <a:moveTo>
                    <a:pt x="263" y="0"/>
                  </a:moveTo>
                  <a:cubicBezTo>
                    <a:pt x="179" y="131"/>
                    <a:pt x="96" y="274"/>
                    <a:pt x="1" y="417"/>
                  </a:cubicBezTo>
                  <a:lnTo>
                    <a:pt x="19575" y="21979"/>
                  </a:lnTo>
                  <a:cubicBezTo>
                    <a:pt x="19729" y="21908"/>
                    <a:pt x="19884" y="21836"/>
                    <a:pt x="20027" y="21753"/>
                  </a:cubicBezTo>
                  <a:lnTo>
                    <a:pt x="263" y="0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82" name="Google Shape;82;p14"/>
            <p:cNvSpPr/>
            <p:nvPr/>
          </p:nvSpPr>
          <p:spPr>
            <a:xfrm>
              <a:off x="4904818" y="4700517"/>
              <a:ext cx="241507" cy="265163"/>
            </a:xfrm>
            <a:custGeom>
              <a:avLst/>
              <a:gdLst/>
              <a:ahLst/>
              <a:cxnLst/>
              <a:rect l="l" t="t" r="r" b="b"/>
              <a:pathLst>
                <a:path w="19336" h="21230" extrusionOk="0">
                  <a:moveTo>
                    <a:pt x="226" y="1"/>
                  </a:moveTo>
                  <a:cubicBezTo>
                    <a:pt x="143" y="156"/>
                    <a:pt x="72" y="310"/>
                    <a:pt x="0" y="465"/>
                  </a:cubicBezTo>
                  <a:lnTo>
                    <a:pt x="18848" y="21230"/>
                  </a:lnTo>
                  <a:cubicBezTo>
                    <a:pt x="19014" y="21182"/>
                    <a:pt x="19181" y="21111"/>
                    <a:pt x="19336" y="21051"/>
                  </a:cubicBezTo>
                  <a:lnTo>
                    <a:pt x="226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83" name="Google Shape;83;p14"/>
            <p:cNvSpPr/>
            <p:nvPr/>
          </p:nvSpPr>
          <p:spPr>
            <a:xfrm>
              <a:off x="4897524" y="4718665"/>
              <a:ext cx="230066" cy="252523"/>
            </a:xfrm>
            <a:custGeom>
              <a:avLst/>
              <a:gdLst/>
              <a:ahLst/>
              <a:cxnLst/>
              <a:rect l="l" t="t" r="r" b="b"/>
              <a:pathLst>
                <a:path w="18420" h="20218" extrusionOk="0">
                  <a:moveTo>
                    <a:pt x="179" y="0"/>
                  </a:moveTo>
                  <a:cubicBezTo>
                    <a:pt x="108" y="167"/>
                    <a:pt x="48" y="346"/>
                    <a:pt x="1" y="512"/>
                  </a:cubicBezTo>
                  <a:lnTo>
                    <a:pt x="17884" y="20217"/>
                  </a:lnTo>
                  <a:cubicBezTo>
                    <a:pt x="18063" y="20181"/>
                    <a:pt x="18241" y="20134"/>
                    <a:pt x="18420" y="20086"/>
                  </a:cubicBezTo>
                  <a:lnTo>
                    <a:pt x="179" y="0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84" name="Google Shape;84;p14"/>
            <p:cNvSpPr/>
            <p:nvPr/>
          </p:nvSpPr>
          <p:spPr>
            <a:xfrm>
              <a:off x="4891878" y="4738587"/>
              <a:ext cx="215340" cy="236161"/>
            </a:xfrm>
            <a:custGeom>
              <a:avLst/>
              <a:gdLst/>
              <a:ahLst/>
              <a:cxnLst/>
              <a:rect l="l" t="t" r="r" b="b"/>
              <a:pathLst>
                <a:path w="17241" h="18908" extrusionOk="0">
                  <a:moveTo>
                    <a:pt x="131" y="1"/>
                  </a:moveTo>
                  <a:cubicBezTo>
                    <a:pt x="84" y="191"/>
                    <a:pt x="36" y="382"/>
                    <a:pt x="0" y="572"/>
                  </a:cubicBezTo>
                  <a:lnTo>
                    <a:pt x="16645" y="18908"/>
                  </a:lnTo>
                  <a:cubicBezTo>
                    <a:pt x="16848" y="18896"/>
                    <a:pt x="17038" y="18872"/>
                    <a:pt x="17241" y="18836"/>
                  </a:cubicBezTo>
                  <a:lnTo>
                    <a:pt x="131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85" name="Google Shape;85;p14"/>
            <p:cNvSpPr/>
            <p:nvPr/>
          </p:nvSpPr>
          <p:spPr>
            <a:xfrm>
              <a:off x="4888456" y="4760744"/>
              <a:ext cx="196155" cy="215315"/>
            </a:xfrm>
            <a:custGeom>
              <a:avLst/>
              <a:gdLst/>
              <a:ahLst/>
              <a:cxnLst/>
              <a:rect l="l" t="t" r="r" b="b"/>
              <a:pathLst>
                <a:path w="15705" h="17239" extrusionOk="0">
                  <a:moveTo>
                    <a:pt x="60" y="1"/>
                  </a:moveTo>
                  <a:cubicBezTo>
                    <a:pt x="36" y="215"/>
                    <a:pt x="12" y="429"/>
                    <a:pt x="0" y="644"/>
                  </a:cubicBezTo>
                  <a:lnTo>
                    <a:pt x="15062" y="17229"/>
                  </a:lnTo>
                  <a:cubicBezTo>
                    <a:pt x="15169" y="17235"/>
                    <a:pt x="15276" y="17238"/>
                    <a:pt x="15383" y="17238"/>
                  </a:cubicBezTo>
                  <a:cubicBezTo>
                    <a:pt x="15491" y="17238"/>
                    <a:pt x="15598" y="17235"/>
                    <a:pt x="15705" y="17229"/>
                  </a:cubicBezTo>
                  <a:lnTo>
                    <a:pt x="60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86" name="Google Shape;86;p14"/>
            <p:cNvSpPr/>
            <p:nvPr/>
          </p:nvSpPr>
          <p:spPr>
            <a:xfrm>
              <a:off x="4887569" y="4785736"/>
              <a:ext cx="171912" cy="189461"/>
            </a:xfrm>
            <a:custGeom>
              <a:avLst/>
              <a:gdLst/>
              <a:ahLst/>
              <a:cxnLst/>
              <a:rect l="l" t="t" r="r" b="b"/>
              <a:pathLst>
                <a:path w="13764" h="15169" extrusionOk="0">
                  <a:moveTo>
                    <a:pt x="0" y="0"/>
                  </a:moveTo>
                  <a:cubicBezTo>
                    <a:pt x="0" y="250"/>
                    <a:pt x="12" y="500"/>
                    <a:pt x="24" y="738"/>
                  </a:cubicBezTo>
                  <a:lnTo>
                    <a:pt x="13037" y="15073"/>
                  </a:lnTo>
                  <a:cubicBezTo>
                    <a:pt x="13276" y="15109"/>
                    <a:pt x="13526" y="15133"/>
                    <a:pt x="13764" y="1516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87" name="Google Shape;87;p14"/>
            <p:cNvSpPr/>
            <p:nvPr/>
          </p:nvSpPr>
          <p:spPr>
            <a:xfrm>
              <a:off x="4889942" y="4815175"/>
              <a:ext cx="140537" cy="154963"/>
            </a:xfrm>
            <a:custGeom>
              <a:avLst/>
              <a:gdLst/>
              <a:ahLst/>
              <a:cxnLst/>
              <a:rect l="l" t="t" r="r" b="b"/>
              <a:pathLst>
                <a:path w="11252" h="12407" extrusionOk="0">
                  <a:moveTo>
                    <a:pt x="1" y="1"/>
                  </a:moveTo>
                  <a:cubicBezTo>
                    <a:pt x="48" y="310"/>
                    <a:pt x="108" y="608"/>
                    <a:pt x="167" y="905"/>
                  </a:cubicBezTo>
                  <a:lnTo>
                    <a:pt x="10371" y="12145"/>
                  </a:lnTo>
                  <a:cubicBezTo>
                    <a:pt x="10669" y="12240"/>
                    <a:pt x="10954" y="12323"/>
                    <a:pt x="11252" y="12407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88" name="Google Shape;88;p14"/>
            <p:cNvSpPr/>
            <p:nvPr/>
          </p:nvSpPr>
          <p:spPr>
            <a:xfrm>
              <a:off x="4899909" y="4852945"/>
              <a:ext cx="93987" cy="103517"/>
            </a:xfrm>
            <a:custGeom>
              <a:avLst/>
              <a:gdLst/>
              <a:ahLst/>
              <a:cxnLst/>
              <a:rect l="l" t="t" r="r" b="b"/>
              <a:pathLst>
                <a:path w="7525" h="8288" extrusionOk="0">
                  <a:moveTo>
                    <a:pt x="0" y="1"/>
                  </a:moveTo>
                  <a:lnTo>
                    <a:pt x="0" y="1"/>
                  </a:lnTo>
                  <a:cubicBezTo>
                    <a:pt x="179" y="477"/>
                    <a:pt x="381" y="929"/>
                    <a:pt x="607" y="1382"/>
                  </a:cubicBezTo>
                  <a:lnTo>
                    <a:pt x="6203" y="7549"/>
                  </a:lnTo>
                  <a:cubicBezTo>
                    <a:pt x="6632" y="7823"/>
                    <a:pt x="7073" y="8061"/>
                    <a:pt x="7525" y="8287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</p:grpSp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936400" y="806967"/>
            <a:ext cx="10344400" cy="5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83055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">
  <p:cSld name="Title and four columns 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6"/>
          <p:cNvSpPr txBox="1">
            <a:spLocks noGrp="1"/>
          </p:cNvSpPr>
          <p:nvPr>
            <p:ph type="ctrTitle"/>
          </p:nvPr>
        </p:nvSpPr>
        <p:spPr>
          <a:xfrm>
            <a:off x="2807849" y="2436767"/>
            <a:ext cx="2429200" cy="544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  <p:sp>
        <p:nvSpPr>
          <p:cNvPr id="100" name="Google Shape;100;p16"/>
          <p:cNvSpPr txBox="1">
            <a:spLocks noGrp="1"/>
          </p:cNvSpPr>
          <p:nvPr>
            <p:ph type="subTitle" idx="1"/>
          </p:nvPr>
        </p:nvSpPr>
        <p:spPr>
          <a:xfrm>
            <a:off x="2539049" y="2855184"/>
            <a:ext cx="2966800" cy="77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67" b="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ctrTitle" idx="2"/>
          </p:nvPr>
        </p:nvSpPr>
        <p:spPr>
          <a:xfrm>
            <a:off x="6853351" y="2436767"/>
            <a:ext cx="2429200" cy="544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subTitle" idx="3"/>
          </p:nvPr>
        </p:nvSpPr>
        <p:spPr>
          <a:xfrm>
            <a:off x="6584551" y="2855184"/>
            <a:ext cx="2966800" cy="77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67" b="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ctrTitle" idx="4"/>
          </p:nvPr>
        </p:nvSpPr>
        <p:spPr>
          <a:xfrm>
            <a:off x="2807849" y="4504851"/>
            <a:ext cx="2429200" cy="544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subTitle" idx="5"/>
          </p:nvPr>
        </p:nvSpPr>
        <p:spPr>
          <a:xfrm>
            <a:off x="2539049" y="4931304"/>
            <a:ext cx="2966800" cy="77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67" b="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05" name="Google Shape;105;p16"/>
          <p:cNvSpPr txBox="1">
            <a:spLocks noGrp="1"/>
          </p:cNvSpPr>
          <p:nvPr>
            <p:ph type="ctrTitle" idx="6"/>
          </p:nvPr>
        </p:nvSpPr>
        <p:spPr>
          <a:xfrm>
            <a:off x="6853351" y="4504851"/>
            <a:ext cx="2429200" cy="544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7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subTitle" idx="7"/>
          </p:nvPr>
        </p:nvSpPr>
        <p:spPr>
          <a:xfrm>
            <a:off x="6584551" y="4931304"/>
            <a:ext cx="2966800" cy="77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67" b="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07" name="Google Shape;107;p16"/>
          <p:cNvSpPr txBox="1">
            <a:spLocks noGrp="1"/>
          </p:cNvSpPr>
          <p:nvPr>
            <p:ph type="title" idx="8"/>
          </p:nvPr>
        </p:nvSpPr>
        <p:spPr>
          <a:xfrm>
            <a:off x="936400" y="806967"/>
            <a:ext cx="10344400" cy="5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08" name="Google Shape;108;p16"/>
          <p:cNvSpPr txBox="1">
            <a:spLocks noGrp="1"/>
          </p:cNvSpPr>
          <p:nvPr>
            <p:ph type="title" idx="9" hasCustomPrompt="1"/>
          </p:nvPr>
        </p:nvSpPr>
        <p:spPr>
          <a:xfrm>
            <a:off x="3441449" y="1903567"/>
            <a:ext cx="1162000" cy="5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9" name="Google Shape;109;p16"/>
          <p:cNvSpPr txBox="1">
            <a:spLocks noGrp="1"/>
          </p:cNvSpPr>
          <p:nvPr>
            <p:ph type="title" idx="13" hasCustomPrompt="1"/>
          </p:nvPr>
        </p:nvSpPr>
        <p:spPr>
          <a:xfrm>
            <a:off x="3441449" y="3968767"/>
            <a:ext cx="1162000" cy="5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10" name="Google Shape;110;p16"/>
          <p:cNvSpPr txBox="1">
            <a:spLocks noGrp="1"/>
          </p:cNvSpPr>
          <p:nvPr>
            <p:ph type="title" idx="14" hasCustomPrompt="1"/>
          </p:nvPr>
        </p:nvSpPr>
        <p:spPr>
          <a:xfrm>
            <a:off x="7486951" y="1903567"/>
            <a:ext cx="1162000" cy="5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11" name="Google Shape;111;p16"/>
          <p:cNvSpPr txBox="1">
            <a:spLocks noGrp="1"/>
          </p:cNvSpPr>
          <p:nvPr>
            <p:ph type="title" idx="15" hasCustomPrompt="1"/>
          </p:nvPr>
        </p:nvSpPr>
        <p:spPr>
          <a:xfrm>
            <a:off x="7486951" y="3968767"/>
            <a:ext cx="1162000" cy="5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9320252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1_Title 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>
            <a:spLocks noGrp="1"/>
          </p:cNvSpPr>
          <p:nvPr>
            <p:ph type="title"/>
          </p:nvPr>
        </p:nvSpPr>
        <p:spPr>
          <a:xfrm>
            <a:off x="954533" y="807531"/>
            <a:ext cx="10696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86531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5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10833" y="800767"/>
            <a:ext cx="9144000" cy="7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1pPr>
            <a:lvl2pPr lv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2pPr>
            <a:lvl3pPr lvl="2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3pPr>
            <a:lvl4pPr lvl="3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4pPr>
            <a:lvl5pPr lvl="4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5pPr>
            <a:lvl6pPr lvl="5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6pPr>
            <a:lvl7pPr lvl="6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7pPr>
            <a:lvl8pPr lvl="7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8pPr>
            <a:lvl9pPr lvl="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73667" y="3662900"/>
            <a:ext cx="9776000" cy="23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5952548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  <p:sldLayoutId id="2147483668" r:id="rId2"/>
    <p:sldLayoutId id="2147483669" r:id="rId3"/>
    <p:sldLayoutId id="2147483671" r:id="rId4"/>
    <p:sldLayoutId id="2147483672" r:id="rId5"/>
    <p:sldLayoutId id="2147483673" r:id="rId6"/>
    <p:sldLayoutId id="2147483674" r:id="rId7"/>
    <p:sldLayoutId id="2147483676" r:id="rId8"/>
    <p:sldLayoutId id="2147483678" r:id="rId9"/>
    <p:sldLayoutId id="2147483679" r:id="rId10"/>
    <p:sldLayoutId id="2147483680" r:id="rId11"/>
    <p:sldLayoutId id="2147483681" r:id="rId12"/>
    <p:sldLayoutId id="2147483683" r:id="rId13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Administrator\Desktop\hinh-nen-Powerpoint-32.jpg">
            <a:extLst>
              <a:ext uri="{FF2B5EF4-FFF2-40B4-BE49-F238E27FC236}">
                <a16:creationId xmlns:a16="http://schemas.microsoft.com/office/drawing/2014/main" id="{96952750-2029-48DA-A18D-BED5C2538D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5990" y="-457200"/>
            <a:ext cx="13172990" cy="7315200"/>
          </a:xfrm>
          <a:prstGeom prst="rect">
            <a:avLst/>
          </a:prstGeom>
          <a:noFill/>
        </p:spPr>
      </p:pic>
      <p:sp>
        <p:nvSpPr>
          <p:cNvPr id="16" name="Title 2">
            <a:extLst>
              <a:ext uri="{FF2B5EF4-FFF2-40B4-BE49-F238E27FC236}">
                <a16:creationId xmlns:a16="http://schemas.microsoft.com/office/drawing/2014/main" id="{BE039069-C07E-4D9A-8683-C661D40F3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9100" y="1003300"/>
            <a:ext cx="9436100" cy="1270000"/>
          </a:xfrm>
        </p:spPr>
        <p:txBody>
          <a:bodyPr>
            <a:normAutofit fontScale="90000"/>
          </a:bodyPr>
          <a:lstStyle/>
          <a:p>
            <a:pPr lvl="0"/>
            <a:br>
              <a:rPr lang="en-US" sz="4000" b="1" u="sng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000" b="1" u="sng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u="sng" kern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27</a:t>
            </a:r>
            <a:r>
              <a:rPr lang="en-US" sz="4000" b="1" kern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CHUYỆN QUẢ BẦU</a:t>
            </a:r>
            <a:br>
              <a:rPr lang="en-US" sz="8800" b="1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grpSp>
        <p:nvGrpSpPr>
          <p:cNvPr id="17" name="14">
            <a:extLst>
              <a:ext uri="{FF2B5EF4-FFF2-40B4-BE49-F238E27FC236}">
                <a16:creationId xmlns:a16="http://schemas.microsoft.com/office/drawing/2014/main" id="{5B100BC2-0366-4AEE-A1D9-4CDB21922017}"/>
              </a:ext>
            </a:extLst>
          </p:cNvPr>
          <p:cNvGrpSpPr>
            <a:grpSpLocks noGrp="1"/>
          </p:cNvGrpSpPr>
          <p:nvPr/>
        </p:nvGrpSpPr>
        <p:grpSpPr>
          <a:xfrm>
            <a:off x="2951204" y="3307389"/>
            <a:ext cx="6289591" cy="1915296"/>
            <a:chOff x="2158125" y="1345434"/>
            <a:chExt cx="1441374" cy="1512168"/>
          </a:xfrm>
        </p:grpSpPr>
        <p:sp>
          <p:nvSpPr>
            <p:cNvPr id="18" name="15">
              <a:extLst>
                <a:ext uri="{FF2B5EF4-FFF2-40B4-BE49-F238E27FC236}">
                  <a16:creationId xmlns:a16="http://schemas.microsoft.com/office/drawing/2014/main" id="{57C33E33-0C63-4AFE-B76B-94F44E3E567A}"/>
                </a:ext>
              </a:extLst>
            </p:cNvPr>
            <p:cNvSpPr/>
            <p:nvPr/>
          </p:nvSpPr>
          <p:spPr>
            <a:xfrm>
              <a:off x="2158125" y="1345434"/>
              <a:ext cx="1441374" cy="151216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992B5"/>
                </a:solidFill>
                <a:effectLst/>
                <a:uLnTx/>
                <a:uFillTx/>
                <a:latin typeface="Calibri" panose="020F0502020204030204"/>
                <a:ea typeface="SimSun" panose="02010600030101010101" pitchFamily="2" charset="-122"/>
                <a:cs typeface="+mn-cs"/>
              </a:endParaRPr>
            </a:p>
          </p:txBody>
        </p:sp>
        <p:sp>
          <p:nvSpPr>
            <p:cNvPr id="19" name="TextBox 67">
              <a:extLst>
                <a:ext uri="{FF2B5EF4-FFF2-40B4-BE49-F238E27FC236}">
                  <a16:creationId xmlns:a16="http://schemas.microsoft.com/office/drawing/2014/main" id="{CA8B8E7A-76DD-4BC3-B2FA-413C9FDB0F7F}"/>
                </a:ext>
              </a:extLst>
            </p:cNvPr>
            <p:cNvSpPr txBox="1"/>
            <p:nvPr/>
          </p:nvSpPr>
          <p:spPr>
            <a:xfrm>
              <a:off x="2208337" y="1556684"/>
              <a:ext cx="1378326" cy="947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1" indent="0" algn="ctr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7200" b="0" i="0" u="none" strike="noStrike" kern="1200" cap="none" spc="30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icrosoft YaHei" panose="020B0503020204020204" charset="-122"/>
                  <a:cs typeface="Times New Roman" panose="02020603050405020304" pitchFamily="18" charset="0"/>
                </a:rPr>
                <a:t>Tiết</a:t>
              </a:r>
              <a:r>
                <a:rPr kumimoji="0" lang="en-US" altLang="zh-CN" sz="7200" b="0" i="0" u="none" strike="noStrike" kern="1200" cap="none" spc="30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icrosoft YaHei" panose="020B0503020204020204" charset="-122"/>
                  <a:cs typeface="Times New Roman" panose="02020603050405020304" pitchFamily="18" charset="0"/>
                </a:rPr>
                <a:t> 3 </a:t>
              </a:r>
              <a:endParaRPr kumimoji="0" lang="zh-CN" altLang="en-US" sz="7200" b="0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83491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2FDCE85A-9CDF-49B0-8F22-EE39C367BC0A}"/>
              </a:ext>
            </a:extLst>
          </p:cNvPr>
          <p:cNvSpPr txBox="1"/>
          <p:nvPr/>
        </p:nvSpPr>
        <p:spPr>
          <a:xfrm>
            <a:off x="3090155" y="2014059"/>
            <a:ext cx="5139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dirty="0">
                <a:solidFill>
                  <a:srgbClr val="FF0000"/>
                </a:solidFill>
              </a:rPr>
              <a:t>Viết : Ôn chữ hoa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76FAD38-9FA8-4847-AFF7-628A16F1B1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339"/>
          <a:stretch/>
        </p:blipFill>
        <p:spPr>
          <a:xfrm>
            <a:off x="3970688" y="3336242"/>
            <a:ext cx="3886908" cy="83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8238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F1DBF100-89C7-4846-8011-D3A4DA6DC4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1" t="44177" r="5909" b="16867"/>
          <a:stretch/>
        </p:blipFill>
        <p:spPr>
          <a:xfrm>
            <a:off x="1641248" y="1846359"/>
            <a:ext cx="8712967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51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F817DFB5-BFA4-4710-ABCC-B518C1B660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1" t="4016" r="5456" b="-4016"/>
          <a:stretch/>
        </p:blipFill>
        <p:spPr>
          <a:xfrm>
            <a:off x="1603447" y="1373100"/>
            <a:ext cx="8451272" cy="344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924119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Volicy Bulletin Board Thesis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FDA421"/>
      </a:lt2>
      <a:accent1>
        <a:srgbClr val="C4F150"/>
      </a:accent1>
      <a:accent2>
        <a:srgbClr val="FFE638"/>
      </a:accent2>
      <a:accent3>
        <a:srgbClr val="5EA5F2"/>
      </a:accent3>
      <a:accent4>
        <a:srgbClr val="89E1D0"/>
      </a:accent4>
      <a:accent5>
        <a:srgbClr val="FFD1D1"/>
      </a:accent5>
      <a:accent6>
        <a:srgbClr val="FD4D89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16</Words>
  <Application>Microsoft Office PowerPoint</Application>
  <PresentationFormat>Widescreen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Arial</vt:lpstr>
      <vt:lpstr>Calibri</vt:lpstr>
      <vt:lpstr>Just Another Hand</vt:lpstr>
      <vt:lpstr>Livvic</vt:lpstr>
      <vt:lpstr>Montserrat</vt:lpstr>
      <vt:lpstr>Montserrat Medium</vt:lpstr>
      <vt:lpstr>Nunito</vt:lpstr>
      <vt:lpstr>Roboto</vt:lpstr>
      <vt:lpstr>Roboto Condensed Light</vt:lpstr>
      <vt:lpstr>Times New Roman</vt:lpstr>
      <vt:lpstr>Volicy Bulletin Board Thesis by Slidesgo</vt:lpstr>
      <vt:lpstr>  BÀI 27: CHUYỆN QUẢ BẦU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MY PC</cp:lastModifiedBy>
  <cp:revision>106</cp:revision>
  <dcterms:created xsi:type="dcterms:W3CDTF">2021-06-19T10:18:58Z</dcterms:created>
  <dcterms:modified xsi:type="dcterms:W3CDTF">2024-05-03T03:01:53Z</dcterms:modified>
</cp:coreProperties>
</file>