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809" r:id="rId6"/>
    <p:sldMasterId id="2147483827" r:id="rId7"/>
  </p:sldMasterIdLst>
  <p:notesMasterIdLst>
    <p:notesMasterId r:id="rId14"/>
  </p:notesMasterIdLst>
  <p:sldIdLst>
    <p:sldId id="3400" r:id="rId8"/>
    <p:sldId id="515" r:id="rId9"/>
    <p:sldId id="265" r:id="rId10"/>
    <p:sldId id="3397" r:id="rId11"/>
    <p:sldId id="3398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9820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2022/5/21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885" r:id="rId12"/>
  </p:sldLayoutIdLst>
  <p:transition spd="med">
    <p:dissolv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2022/5/21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2022/5/21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A19CFB-2FA9-4853-9A48-1C14CBEDCFE4}"/>
              </a:ext>
            </a:extLst>
          </p:cNvPr>
          <p:cNvSpPr txBox="1"/>
          <p:nvPr/>
        </p:nvSpPr>
        <p:spPr>
          <a:xfrm>
            <a:off x="2292890" y="1713893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66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endParaRPr lang="en-US" sz="6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595199" y="0"/>
            <a:ext cx="5015345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610545" y="1268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248940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B259E6-9C70-46A7-A661-6B2308C29DCB}"/>
              </a:ext>
            </a:extLst>
          </p:cNvPr>
          <p:cNvSpPr txBox="1"/>
          <p:nvPr/>
        </p:nvSpPr>
        <p:spPr>
          <a:xfrm>
            <a:off x="2801051" y="56103"/>
            <a:ext cx="660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+mj-lt"/>
              </a:rPr>
              <a:t>NÓI VỀ QUÊ HƯƠNG, ĐẤT NƯỚC EM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AAB14-0EBB-4E75-8B74-8269FF40EEAA}"/>
              </a:ext>
            </a:extLst>
          </p:cNvPr>
          <p:cNvSpPr txBox="1"/>
          <p:nvPr/>
        </p:nvSpPr>
        <p:spPr>
          <a:xfrm>
            <a:off x="1354728" y="890695"/>
            <a:ext cx="9441711" cy="1210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 b="1" dirty="0">
                <a:solidFill>
                  <a:schemeClr val="accent1"/>
                </a:solidFill>
                <a:latin typeface="+mj-lt"/>
              </a:rPr>
              <a:t>1. </a:t>
            </a:r>
            <a:r>
              <a:rPr lang="vi-VN" sz="3200" dirty="0">
                <a:solidFill>
                  <a:schemeClr val="accent1"/>
                </a:solidFill>
                <a:latin typeface="+mj-lt"/>
              </a:rPr>
              <a:t>Cùng bạn trao đổi về những điều thú vị ở quê hương em hoặc nơi em sống.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B29006-8FE1-4818-8249-6DE7E123A75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1538" y="2470710"/>
            <a:ext cx="5938012" cy="27837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36332F-6EC7-4E16-BAD2-A47ACDDC49C3}"/>
              </a:ext>
            </a:extLst>
          </p:cNvPr>
          <p:cNvSpPr txBox="1"/>
          <p:nvPr/>
        </p:nvSpPr>
        <p:spPr>
          <a:xfrm>
            <a:off x="721543" y="2293125"/>
            <a:ext cx="4647899" cy="313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</a:rPr>
              <a:t>G: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vi-VN" sz="2800" dirty="0">
                <a:latin typeface="+mj-lt"/>
              </a:rPr>
              <a:t>- Quê hương em hoặc nơi em sống có điều gì thú vị? (cảnh vật, hoạt động, những sản phẩm đặc biệt,...</a:t>
            </a:r>
          </a:p>
          <a:p>
            <a:pPr algn="just">
              <a:lnSpc>
                <a:spcPct val="120000"/>
              </a:lnSpc>
            </a:pPr>
            <a:r>
              <a:rPr lang="vi-VN" sz="2800" dirty="0">
                <a:latin typeface="+mj-lt"/>
              </a:rPr>
              <a:t>     - Em có tình cảm như thế nào với nơi đó?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3682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9" y="1643018"/>
            <a:ext cx="5631190" cy="4578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A07513-4E1E-4C72-961D-258B413DB876}"/>
              </a:ext>
            </a:extLst>
          </p:cNvPr>
          <p:cNvSpPr txBox="1"/>
          <p:nvPr/>
        </p:nvSpPr>
        <p:spPr>
          <a:xfrm>
            <a:off x="1450702" y="2174358"/>
            <a:ext cx="4397204" cy="33445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3600" b="1" dirty="0">
                <a:solidFill>
                  <a:schemeClr val="accent1"/>
                </a:solidFill>
                <a:latin typeface="+mj-lt"/>
              </a:rPr>
              <a:t>2. </a:t>
            </a:r>
            <a:r>
              <a:rPr lang="vi-VN" sz="3600" dirty="0">
                <a:solidFill>
                  <a:schemeClr val="accent1"/>
                </a:solidFill>
                <a:latin typeface="+mj-lt"/>
              </a:rPr>
              <a:t>Nói những điều em biết thêm về quê hương, đất nước qua trao đổi với bạn ở bài tập 1.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-85964" y="5664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073888" y="517128"/>
            <a:ext cx="11118110" cy="675027"/>
            <a:chOff x="1252607" y="1834722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7" y="1834722"/>
              <a:ext cx="8331925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9584532" y="2159316"/>
              <a:ext cx="436922" cy="0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136CB07-36AF-4AD8-A2E6-E93A1195E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0041" y="1284519"/>
            <a:ext cx="7091917" cy="48921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048309-8ECE-4561-AA93-DD5EFEF96A99}"/>
              </a:ext>
            </a:extLst>
          </p:cNvPr>
          <p:cNvSpPr txBox="1"/>
          <p:nvPr/>
        </p:nvSpPr>
        <p:spPr>
          <a:xfrm>
            <a:off x="1260170" y="597736"/>
            <a:ext cx="10654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thú</a:t>
            </a:r>
            <a:r>
              <a:rPr lang="en-US" sz="2800" dirty="0"/>
              <a:t> </a:t>
            </a:r>
            <a:r>
              <a:rPr lang="en-US" sz="2800" dirty="0" err="1"/>
              <a:t>vị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quê</a:t>
            </a:r>
            <a:r>
              <a:rPr lang="en-US" sz="2800" dirty="0"/>
              <a:t> </a:t>
            </a:r>
            <a:r>
              <a:rPr lang="en-US" sz="2800" dirty="0" err="1"/>
              <a:t>hương</a:t>
            </a:r>
            <a:r>
              <a:rPr lang="en-US" sz="2800" dirty="0"/>
              <a:t>, </a:t>
            </a:r>
            <a:r>
              <a:rPr lang="en-US" sz="2800" dirty="0" err="1"/>
              <a:t>đất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</TotalTime>
  <Words>130</Words>
  <Application>Microsoft Office PowerPoint</Application>
  <PresentationFormat>Màn hình rộng</PresentationFormat>
  <Paragraphs>12</Paragraphs>
  <Slides>6</Slides>
  <Notes>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6</vt:i4>
      </vt:variant>
    </vt:vector>
  </HeadingPairs>
  <TitlesOfParts>
    <vt:vector size="19" baseType="lpstr">
      <vt:lpstr>等线</vt:lpstr>
      <vt:lpstr>微软雅黑</vt:lpstr>
      <vt:lpstr>Arial</vt:lpstr>
      <vt:lpstr>Arial-Rounded</vt:lpstr>
      <vt:lpstr>Calibri</vt:lpstr>
      <vt:lpstr>字魂59号-创粗黑</vt:lpstr>
      <vt:lpstr>Office Theme</vt:lpstr>
      <vt:lpstr>1_Office 主题</vt:lpstr>
      <vt:lpstr>千图网海量PPT模板www.58pic.com​​</vt:lpstr>
      <vt:lpstr>2_Office 主题</vt:lpstr>
      <vt:lpstr>第一PPT，www.1ppt.com</vt:lpstr>
      <vt:lpstr>Office 主题​​</vt:lpstr>
      <vt:lpstr>https://www.freeppt7.com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thuankhoa02@gmail.com</cp:lastModifiedBy>
  <cp:revision>41</cp:revision>
  <dcterms:created xsi:type="dcterms:W3CDTF">2021-07-20T01:55:21Z</dcterms:created>
  <dcterms:modified xsi:type="dcterms:W3CDTF">2022-05-21T07:11:46Z</dcterms:modified>
</cp:coreProperties>
</file>