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4" r:id="rId3"/>
    <p:sldMasterId id="2147483696" r:id="rId4"/>
  </p:sldMasterIdLst>
  <p:notesMasterIdLst>
    <p:notesMasterId r:id="rId26"/>
  </p:notesMasterIdLst>
  <p:sldIdLst>
    <p:sldId id="265" r:id="rId5"/>
    <p:sldId id="279" r:id="rId6"/>
    <p:sldId id="281" r:id="rId7"/>
    <p:sldId id="304" r:id="rId8"/>
    <p:sldId id="284" r:id="rId9"/>
    <p:sldId id="285" r:id="rId10"/>
    <p:sldId id="306" r:id="rId11"/>
    <p:sldId id="308" r:id="rId12"/>
    <p:sldId id="309" r:id="rId13"/>
    <p:sldId id="310" r:id="rId14"/>
    <p:sldId id="305" r:id="rId15"/>
    <p:sldId id="307" r:id="rId16"/>
    <p:sldId id="290" r:id="rId17"/>
    <p:sldId id="314" r:id="rId18"/>
    <p:sldId id="316" r:id="rId19"/>
    <p:sldId id="317" r:id="rId20"/>
    <p:sldId id="320" r:id="rId21"/>
    <p:sldId id="321" r:id="rId22"/>
    <p:sldId id="259" r:id="rId23"/>
    <p:sldId id="322" r:id="rId24"/>
    <p:sldId id="32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107" autoAdjust="0"/>
    <p:restoredTop sz="87719" autoAdjust="0"/>
  </p:normalViewPr>
  <p:slideViewPr>
    <p:cSldViewPr snapToGrid="0">
      <p:cViewPr varScale="1">
        <p:scale>
          <a:sx n="65" d="100"/>
          <a:sy n="65" d="100"/>
        </p:scale>
        <p:origin x="9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F7F4-FD4B-4560-94EF-17B96239FD45}" type="datetimeFigureOut">
              <a:rPr lang="en-US" smtClean="0"/>
              <a:t>09/10/2024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044324-AE21-4AF2-A937-93342E6FF0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540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04AFD-CBB6-49B9-97BF-B7ECE65EE1B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656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06312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148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4981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đụn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,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cà</a:t>
            </a:r>
            <a:r>
              <a:rPr lang="en-US" dirty="0"/>
              <a:t> </a:t>
            </a:r>
            <a:r>
              <a:rPr lang="en-US" dirty="0" err="1"/>
              <a:t>rốt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lên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chính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71927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724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334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2918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36099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5183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4065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9321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279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D53FCCC-BC76-46CB-98F8-FDE5A16864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0BCC1D3-27D6-42E0-8D84-959AF38271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7265E5-2478-4708-A3AB-10C2C3AF4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4D49A71B-2B95-4E34-AA3C-2FD675F7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3D324AB-AD8F-4995-9C7D-B7886F0F61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199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A83ABA0-CB18-434E-9118-DA4681A04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318E44B-44E8-4FBB-ADC4-3BE20217D2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4248BE-11B3-4544-8D7F-20BE61AE3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0CC8237-01CD-43A4-B570-8CFC5296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0325C02-339A-4885-B5EB-A631ADBC26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7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3BC4CF14-E210-4D1B-ADD9-423FFE32CE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959F70C-9CA8-4DE0-8E87-4B2AD343E5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6DE7D05-57DA-447D-A194-50A8995E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DF1B88C-FAA2-4C29-ACA7-AF45DCED1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20F5B83-D254-4081-B609-6F647CFCB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213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86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976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335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5276409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8230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3163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542988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7368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544C6D1-43B1-4D48-A51C-5451677BF5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C6C72FC-E722-47E0-9373-6D042DBBB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1C18998-A77D-4140-957D-1C34631C0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9176E0D-CC11-4B56-BD95-A7577EE14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CF9A2A-1EC3-4A53-8811-A1110454D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6442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4650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224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725925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9113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0919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2828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25165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0754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2936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107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0B394D-725A-4926-80BD-42B57CEF8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D0ED3A8D-2ABD-412A-933A-39620D945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8DC9B96-81B6-4116-B103-71AC308D3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37D2071-448B-40ED-AFC1-96C3CF8A9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1F26043-A49F-4586-95FE-E48CA539A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6331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9080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572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2859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79353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74A8299-2C2B-4A5F-BA96-4F21A431E3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784" y="-1252330"/>
            <a:ext cx="12262784" cy="81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7070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3348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390953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85095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2719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60135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A087E0E-F1BF-42D4-9860-A67FDAA44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69ED0565-0B69-49AC-8BEC-03C1333C8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A99270E-B7CC-42BC-A8EA-96C1FB3BC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982F030-2F52-4B50-8553-93D268A14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2C44098-72CC-46FA-A45D-12124668C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EF1A85-244D-476D-AD0E-CB1CD8D9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8851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54883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62345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7826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9969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488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307484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61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94809A6-D1DA-47C0-A94C-B9A63D7BA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5B6FBE7-46D8-47BF-AA7B-456C1E632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2EE75A7-D811-4771-A8BD-B25B603AAE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B12793B8-7923-4C25-81DF-85218395A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0D04EB6D-BE76-4BEE-A3AE-764A2C66871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A1AFC7F3-B051-4AE0-AB49-D5F5960F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4FE74D87-91E7-41AA-B2F0-F9219DFBD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8FE4231D-1DD9-4A72-B93F-0C02F0AC4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969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6F0577E-CA9F-41FE-9CC2-AAC54EAA9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CF684E6D-2C7E-4C69-8320-348AC0D1F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B8C910A0-FE55-4094-AB4D-73F480148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E7CC89BF-D0BC-4A81-8703-EB8FEEF39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6323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B626672-E906-4943-90CC-FCB17F0C1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13B6658-E929-4FEA-8568-D8CE06650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9D444C6-3AF1-407E-87ED-E2FC8DF8E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453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9045E2A-5D82-4158-A525-3612F690C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BB9A4DD5-6966-4C17-9A70-51EE370A3A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26F4F51-8D94-4C89-A895-5A7AF4E094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0A6D703D-3477-41AE-804F-C610A57F2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56F9C8E-7BB4-4629-BBD6-A1785AA11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A79512B-0ECE-42B7-87D3-03EF9597C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156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50C41E0-F19B-4622-A923-EC8287007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07037EF-58EF-434B-B67D-CC9456CDC0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C139E1A-6D02-4451-B158-5EFFE2A9D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D5157B7-8A1C-47E3-A7CA-CB25A09F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DD46B5E1-03F1-419E-98F8-D8E4585F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329E593-711D-47AE-B409-2A8A43995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3766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27E22EFB-2602-4063-BC24-EBAEB60F9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4327056-3157-4DFA-859C-911275C1E1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92F0829-502C-42AD-81D2-360F3C2EE1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BFBBC3-DC52-43D9-B2DD-0275893A520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D5353C7-CA47-417B-9870-6A6ABD26D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A7ED42-7CC7-4799-87D0-012C705B4AF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9052B5-471B-4F9D-B8AC-7194FB67EA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1782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153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BB48B6-9552-4C80-A013-F237408909B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5D6DDD-9ED7-4898-A94F-2D1104140EA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59号-创粗黑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912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72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7999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gif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3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9.xml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slide" Target="slide19.xml"/><Relationship Id="rId12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54.png"/><Relationship Id="rId11" Type="http://schemas.openxmlformats.org/officeDocument/2006/relationships/slide" Target="slide21.xml"/><Relationship Id="rId5" Type="http://schemas.openxmlformats.org/officeDocument/2006/relationships/image" Target="../media/image53.pn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18.xml"/><Relationship Id="rId5" Type="http://schemas.openxmlformats.org/officeDocument/2006/relationships/audio" Target="../media/audio2.wav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61.pn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jp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9.png"/><Relationship Id="rId12" Type="http://schemas.openxmlformats.org/officeDocument/2006/relationships/image" Target="../media/image6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slide" Target="slide18.xml"/><Relationship Id="rId5" Type="http://schemas.openxmlformats.org/officeDocument/2006/relationships/audio" Target="../media/audio2.wav"/><Relationship Id="rId10" Type="http://schemas.openxmlformats.org/officeDocument/2006/relationships/image" Target="../media/image62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61.png"/><Relationship Id="rId1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66.png"/><Relationship Id="rId12" Type="http://schemas.openxmlformats.org/officeDocument/2006/relationships/image" Target="../media/image6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audio" Target="../media/audio2.wav"/><Relationship Id="rId10" Type="http://schemas.openxmlformats.org/officeDocument/2006/relationships/image" Target="../media/image63.png"/><Relationship Id="rId4" Type="http://schemas.openxmlformats.org/officeDocument/2006/relationships/notesSlide" Target="../notesSlides/notesSlide16.xml"/><Relationship Id="rId9" Type="http://schemas.openxmlformats.org/officeDocument/2006/relationships/slide" Target="slide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D567BF7-A602-4C51-9B66-F80B169008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61438" y="-71120"/>
            <a:ext cx="11230562" cy="6929120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xmlns="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400635" y="288816"/>
            <a:ext cx="1896259" cy="310725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F279F1D-AD08-4B45-B1EB-44BB66A162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23083">
            <a:off x="-365566" y="4692781"/>
            <a:ext cx="2640061" cy="2640061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555ABCE1-5BDD-4F37-99CE-827B9212E845}"/>
              </a:ext>
            </a:extLst>
          </p:cNvPr>
          <p:cNvGrpSpPr/>
          <p:nvPr/>
        </p:nvGrpSpPr>
        <p:grpSpPr>
          <a:xfrm>
            <a:off x="1925872" y="1120329"/>
            <a:ext cx="649803" cy="475581"/>
            <a:chOff x="704959" y="1554141"/>
            <a:chExt cx="649803" cy="475581"/>
          </a:xfrm>
          <a:solidFill>
            <a:srgbClr val="00B0F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0" name="流程图: 合并 9">
              <a:extLst>
                <a:ext uri="{FF2B5EF4-FFF2-40B4-BE49-F238E27FC236}">
                  <a16:creationId xmlns:a16="http://schemas.microsoft.com/office/drawing/2014/main" xmlns="" id="{24419F8B-E282-4D14-80A5-0D00875D9F99}"/>
                </a:ext>
              </a:extLst>
            </p:cNvPr>
            <p:cNvSpPr/>
            <p:nvPr/>
          </p:nvSpPr>
          <p:spPr>
            <a:xfrm rot="1743303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流程图: 合并 10">
              <a:extLst>
                <a:ext uri="{FF2B5EF4-FFF2-40B4-BE49-F238E27FC236}">
                  <a16:creationId xmlns:a16="http://schemas.microsoft.com/office/drawing/2014/main" xmlns="" id="{DB6C4316-9B7E-4C02-BFD6-077C14E31614}"/>
                </a:ext>
              </a:extLst>
            </p:cNvPr>
            <p:cNvSpPr/>
            <p:nvPr/>
          </p:nvSpPr>
          <p:spPr>
            <a:xfrm rot="15569834">
              <a:off x="835063" y="1730888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xmlns="" id="{AE063398-5BD6-46EC-B6DE-F01069B1C1D5}"/>
              </a:ext>
            </a:extLst>
          </p:cNvPr>
          <p:cNvGrpSpPr/>
          <p:nvPr/>
        </p:nvGrpSpPr>
        <p:grpSpPr>
          <a:xfrm flipH="1">
            <a:off x="6609463" y="3864085"/>
            <a:ext cx="428938" cy="581283"/>
            <a:chOff x="925824" y="1554141"/>
            <a:chExt cx="428938" cy="581283"/>
          </a:xfrm>
          <a:solidFill>
            <a:srgbClr val="FFC000"/>
          </a:solidFill>
          <a:effectLst>
            <a:outerShdw blurRad="50800" dist="38100" dir="8100000" algn="tr" rotWithShape="0">
              <a:schemeClr val="bg1">
                <a:lumMod val="50000"/>
                <a:alpha val="40000"/>
              </a:schemeClr>
            </a:outerShdw>
          </a:effectLst>
        </p:grpSpPr>
        <p:sp>
          <p:nvSpPr>
            <p:cNvPr id="14" name="流程图: 合并 13">
              <a:extLst>
                <a:ext uri="{FF2B5EF4-FFF2-40B4-BE49-F238E27FC236}">
                  <a16:creationId xmlns:a16="http://schemas.microsoft.com/office/drawing/2014/main" xmlns="" id="{52DAC12D-262D-49C2-B454-377E16788656}"/>
                </a:ext>
              </a:extLst>
            </p:cNvPr>
            <p:cNvSpPr/>
            <p:nvPr/>
          </p:nvSpPr>
          <p:spPr>
            <a:xfrm rot="14192251">
              <a:off x="1055928" y="1424037"/>
              <a:ext cx="168730" cy="42893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5" name="流程图: 合并 14">
              <a:extLst>
                <a:ext uri="{FF2B5EF4-FFF2-40B4-BE49-F238E27FC236}">
                  <a16:creationId xmlns:a16="http://schemas.microsoft.com/office/drawing/2014/main" xmlns="" id="{E9CCE040-4F3E-47C2-B3D7-311F2536A62F}"/>
                </a:ext>
              </a:extLst>
            </p:cNvPr>
            <p:cNvSpPr/>
            <p:nvPr/>
          </p:nvSpPr>
          <p:spPr>
            <a:xfrm rot="12037197">
              <a:off x="1145952" y="1726496"/>
              <a:ext cx="199771" cy="408928"/>
            </a:xfrm>
            <a:prstGeom prst="flowChartMerge">
              <a:avLst/>
            </a:prstGeom>
            <a:grp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40" name="矩形 39">
            <a:extLst>
              <a:ext uri="{FF2B5EF4-FFF2-40B4-BE49-F238E27FC236}">
                <a16:creationId xmlns:a16="http://schemas.microsoft.com/office/drawing/2014/main" xmlns="" id="{05FA9F27-87EC-4097-BA4A-322F1C0B1B34}"/>
              </a:ext>
            </a:extLst>
          </p:cNvPr>
          <p:cNvSpPr/>
          <p:nvPr/>
        </p:nvSpPr>
        <p:spPr>
          <a:xfrm>
            <a:off x="399570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59E0306-8516-4506-9B97-731C761E76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3371" y="662506"/>
            <a:ext cx="3078747" cy="117663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D4768BDF-5695-402A-B08F-817EA78FBE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7270" y="1460926"/>
            <a:ext cx="7315834" cy="112176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38F2F63-8132-4B77-8A6F-4F906DB040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530" y="2277581"/>
            <a:ext cx="7315834" cy="140220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1A4690D-6AF9-4E94-9460-7E0CC26D0A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66935" y="3702895"/>
            <a:ext cx="1810669" cy="591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47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sản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phẩm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công</a:t>
            </a:r>
            <a:r>
              <a:rPr kumimoji="0" lang="en-US" alt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kumimoji="0" lang="en-US" alt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nghệ</a:t>
            </a:r>
            <a:endParaRPr kumimoji="0" lang="en-US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aircraft&#10;&#10;Description automatically generated">
            <a:extLst>
              <a:ext uri="{FF2B5EF4-FFF2-40B4-BE49-F238E27FC236}">
                <a16:creationId xmlns:a16="http://schemas.microsoft.com/office/drawing/2014/main" xmlns="" id="{A04A2C88-D36A-4A46-B830-BF7B38DA0A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496" y="1975103"/>
            <a:ext cx="4141296" cy="2907794"/>
          </a:xfrm>
          <a:prstGeom prst="rect">
            <a:avLst/>
          </a:prstGeom>
        </p:spPr>
      </p:pic>
      <p:pic>
        <p:nvPicPr>
          <p:cNvPr id="7" name="Picture 6" descr="A white car with a black background&#10;&#10;Description automatically generated with low confidence">
            <a:extLst>
              <a:ext uri="{FF2B5EF4-FFF2-40B4-BE49-F238E27FC236}">
                <a16:creationId xmlns:a16="http://schemas.microsoft.com/office/drawing/2014/main" xmlns="" id="{F17DCD56-EA0D-48AB-856A-4A9375006B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185" y="2123544"/>
            <a:ext cx="4768789" cy="2610912"/>
          </a:xfrm>
          <a:prstGeom prst="rect">
            <a:avLst/>
          </a:prstGeom>
        </p:spPr>
      </p:pic>
      <p:pic>
        <p:nvPicPr>
          <p:cNvPr id="10" name="Picture 9" descr="A picture containing text, refrigerator, appliance, white&#10;&#10;Description automatically generated">
            <a:extLst>
              <a:ext uri="{FF2B5EF4-FFF2-40B4-BE49-F238E27FC236}">
                <a16:creationId xmlns:a16="http://schemas.microsoft.com/office/drawing/2014/main" xmlns="" id="{177594A3-9D58-42A4-A237-A8498331CF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800" y="944868"/>
            <a:ext cx="3598259" cy="4546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82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xmlns="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xmlns="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2632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Sản phẩm công nghệ là sản phẩm do con người tạo ra để phục vụ cuộc sống. </a:t>
              </a: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lang="nl-NL" sz="2800" i="1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 tượng tự nhiên không phải do con người tạo ra mà có sẵn trong tự nhiên như: động vật, thực vật, đất, nước,...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129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xmlns="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xmlns="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3F20FE7-1BE6-49C3-A096-3EBC8AF33D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2651" y="1553626"/>
            <a:ext cx="9089924" cy="1518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961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47040" y="111760"/>
            <a:ext cx="11541760" cy="1412240"/>
            <a:chOff x="4144021" y="1484380"/>
            <a:chExt cx="7574794" cy="4840220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5" name="Rectangle: Diagonal Corners Rounded 4">
                <a:extLst>
                  <a:ext uri="{FF2B5EF4-FFF2-40B4-BE49-F238E27FC236}">
                    <a16:creationId xmlns:a16="http://schemas.microsoft.com/office/drawing/2014/main" xmlns="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Rectangle: Diagonal Corners Rounded 30">
                <a:extLst>
                  <a:ext uri="{FF2B5EF4-FFF2-40B4-BE49-F238E27FC236}">
                    <a16:creationId xmlns:a16="http://schemas.microsoft.com/office/drawing/2014/main" xmlns="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4357395" y="1624003"/>
              <a:ext cx="7168930" cy="30889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Quan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2,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ý: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trí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mát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chiếu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sáng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D85570-7825-44CF-AF6B-42F9240AC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4737"/>
            <a:ext cx="6780178" cy="519686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4C659F7-5D12-479A-A7E4-58A46BB242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9125" y="1564737"/>
            <a:ext cx="5019675" cy="27717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9EF489D-FF0A-4DE4-975F-FB31EE85E4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99680" y="4336512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xmlns="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xmlns="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593718" y="2222023"/>
              <a:ext cx="6815563" cy="26325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Các sản phẩm công nghệ có vai trò rất quan trọng trong đời sống của chúng ta. </a:t>
              </a:r>
              <a:endPara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457200" marR="0" lvl="0" indent="-45720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vi-VN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Càng ngày những sản phẩm công nghệ càng hiện đại giúp cho con người có cuộc sống tốt đẹp hơn.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3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xmlns="" id="{66E8A4E7-1FAC-49E0-AB73-E1E43B816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999" y="2311247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09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xmlns="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xmlns="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787D354-F6B9-445F-A86C-193633B99F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51631" y="1357102"/>
            <a:ext cx="8888738" cy="168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192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CAD1BE65-4937-4205-B19D-1184FCDC7260}"/>
              </a:ext>
            </a:extLst>
          </p:cNvPr>
          <p:cNvSpPr/>
          <p:nvPr/>
        </p:nvSpPr>
        <p:spPr>
          <a:xfrm>
            <a:off x="365760" y="314960"/>
            <a:ext cx="11470640" cy="5867400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805D694A-305B-4747-9849-8E7841BD8695}"/>
              </a:ext>
            </a:extLst>
          </p:cNvPr>
          <p:cNvGrpSpPr/>
          <p:nvPr/>
        </p:nvGrpSpPr>
        <p:grpSpPr>
          <a:xfrm>
            <a:off x="892354" y="3758439"/>
            <a:ext cx="4278451" cy="2175001"/>
            <a:chOff x="892354" y="3758439"/>
            <a:chExt cx="4278451" cy="2175001"/>
          </a:xfrm>
        </p:grpSpPr>
        <p:pic>
          <p:nvPicPr>
            <p:cNvPr id="8" name="Picture 9">
              <a:extLst>
                <a:ext uri="{FF2B5EF4-FFF2-40B4-BE49-F238E27FC236}">
                  <a16:creationId xmlns:a16="http://schemas.microsoft.com/office/drawing/2014/main" xmlns="" id="{F14F802D-95B6-420B-8A88-8CE8977D27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2354" y="3758439"/>
              <a:ext cx="4278451" cy="21710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931804B2-FC97-4FF3-AF23-C3058724D7BB}"/>
                </a:ext>
              </a:extLst>
            </p:cNvPr>
            <p:cNvSpPr/>
            <p:nvPr/>
          </p:nvSpPr>
          <p:spPr>
            <a:xfrm>
              <a:off x="1442720" y="5405120"/>
              <a:ext cx="3169920" cy="52832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nhóm</a:t>
              </a:r>
              <a:r>
                <a:rPr 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D447AE5-C932-4865-B477-D0C8675FC922}"/>
              </a:ext>
            </a:extLst>
          </p:cNvPr>
          <p:cNvGrpSpPr/>
          <p:nvPr/>
        </p:nvGrpSpPr>
        <p:grpSpPr>
          <a:xfrm>
            <a:off x="1178560" y="665577"/>
            <a:ext cx="10302240" cy="1412240"/>
            <a:chOff x="4144021" y="1484380"/>
            <a:chExt cx="7574794" cy="484022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xmlns="" id="{531DDEBE-A1DB-4D34-AAA5-6FE70B42AC17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6" name="Rectangle: Diagonal Corners Rounded 15">
                <a:extLst>
                  <a:ext uri="{FF2B5EF4-FFF2-40B4-BE49-F238E27FC236}">
                    <a16:creationId xmlns:a16="http://schemas.microsoft.com/office/drawing/2014/main" xmlns="" id="{BF72A0D7-FF12-49FC-9CFA-6F9406A5CC80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Rectangle: Diagonal Corners Rounded 30">
                <a:extLst>
                  <a:ext uri="{FF2B5EF4-FFF2-40B4-BE49-F238E27FC236}">
                    <a16:creationId xmlns:a16="http://schemas.microsoft.com/office/drawing/2014/main" xmlns="" id="{54A1A757-28E5-4D1D-8368-67C24C9DE1D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170509ED-DCEC-4B7A-B3BF-7BDA55BD9660}"/>
                </a:ext>
              </a:extLst>
            </p:cNvPr>
            <p:cNvSpPr txBox="1"/>
            <p:nvPr/>
          </p:nvSpPr>
          <p:spPr>
            <a:xfrm>
              <a:off x="4357395" y="1624003"/>
              <a:ext cx="7168930" cy="4164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ể tên các sản phẩm công nghệ mà em biết có tác dụng như mô tả dưới đây: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25F7AB6-37E1-4D62-892D-5042ADD44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53" y="2197028"/>
            <a:ext cx="4407218" cy="3739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52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218" y="1419665"/>
            <a:ext cx="5438335" cy="543833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37281B7-1870-4E2D-9B1E-4ADABC45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1603" y="1276024"/>
            <a:ext cx="454191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52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205287" y="1043393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725535" y="3321572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435089" y="1819947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7" action="ppaction://hlinksldjump"/>
            <a:extLst>
              <a:ext uri="{FF2B5EF4-FFF2-40B4-BE49-F238E27FC236}">
                <a16:creationId xmlns:a16="http://schemas.microsoft.com/office/drawing/2014/main" xmlns="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7918" y="3671604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9" action="ppaction://hlinksldjump"/>
            <a:extLst>
              <a:ext uri="{FF2B5EF4-FFF2-40B4-BE49-F238E27FC236}">
                <a16:creationId xmlns:a16="http://schemas.microsoft.com/office/drawing/2014/main" xmlns="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656" y="5217392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11" action="ppaction://hlinksldjump"/>
            <a:extLst>
              <a:ext uri="{FF2B5EF4-FFF2-40B4-BE49-F238E27FC236}">
                <a16:creationId xmlns:a16="http://schemas.microsoft.com/office/drawing/2014/main" xmlns="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20653" y="2682348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1618" y="-9770"/>
            <a:ext cx="6578154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415225" y="4688591"/>
            <a:ext cx="5632627" cy="1288256"/>
            <a:chOff x="311419" y="3516443"/>
            <a:chExt cx="4224470" cy="966192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16443"/>
              <a:ext cx="3916087" cy="966192"/>
              <a:chOff x="129540" y="128016"/>
              <a:chExt cx="11932920" cy="1710781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775600" y="389224"/>
                <a:ext cx="4599917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Gió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45508" y="2307668"/>
            <a:ext cx="5826497" cy="1360987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1907834" y="261457"/>
                <a:ext cx="8670881" cy="122616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Ngôi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sao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646933" cy="1288256"/>
            <a:chOff x="264580" y="1765233"/>
            <a:chExt cx="4235200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843867" cy="966192"/>
              <a:chOff x="129540" y="128016"/>
              <a:chExt cx="1193292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795813" y="230745"/>
                <a:ext cx="5480101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Biển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6130673" cy="1317717"/>
            <a:chOff x="4739560" y="3494348"/>
            <a:chExt cx="4598005" cy="988288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16443"/>
              <a:ext cx="4256277" cy="966193"/>
              <a:chOff x="129540" y="128016"/>
              <a:chExt cx="12784663" cy="1710781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5400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221223" y="348987"/>
                <a:ext cx="10692980" cy="12261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Tàu</a:t>
                </a:r>
                <a:r>
                  <a:rPr lang="en-US" altLang="en-US" sz="54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54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điện</a:t>
                </a:r>
                <a:endParaRPr lang="en-US" altLang="en-US" sz="5400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5400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354991" y="-267268"/>
            <a:ext cx="11482018" cy="2424034"/>
            <a:chOff x="256704" y="-199080"/>
            <a:chExt cx="8611513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630540" y="326263"/>
              <a:ext cx="6525080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do con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tạo</a:t>
              </a:r>
              <a:r>
                <a:rPr lang="en-US" sz="4000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ra?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56704" y="-199080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4626784" y="2290822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4673579" y="455781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500782" y="219650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493672" y="3715390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47979" y="1164242"/>
            <a:ext cx="2054530" cy="9876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A14C154-8847-462D-8D9A-559911EE607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661637" y="2124945"/>
            <a:ext cx="5486876" cy="1072989"/>
          </a:xfrm>
          <a:prstGeom prst="rect">
            <a:avLst/>
          </a:prstGeom>
        </p:spPr>
      </p:pic>
      <p:pic>
        <p:nvPicPr>
          <p:cNvPr id="22" name="图片 28">
            <a:extLst>
              <a:ext uri="{FF2B5EF4-FFF2-40B4-BE49-F238E27FC236}">
                <a16:creationId xmlns:a16="http://schemas.microsoft.com/office/drawing/2014/main" xmlns="" id="{82C63172-2FBD-4804-A70F-E0242D04F6B7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9925" y="3339580"/>
            <a:ext cx="2031620" cy="2438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23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375404" y="4563757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1780159" y="109192"/>
                <a:ext cx="8887730" cy="148510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Mặt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trời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245508" y="2257861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Ô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tô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3"/>
            <a:ext cx="5990534" cy="1288256"/>
            <a:chOff x="264580" y="1765233"/>
            <a:chExt cx="4492901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101568" cy="966192"/>
              <a:chOff x="129540" y="128016"/>
              <a:chExt cx="12732929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640574" y="174274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Máy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bay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AB07A9A-DA78-BB44-97CC-598B8B83C3AF}"/>
              </a:ext>
            </a:extLst>
          </p:cNvPr>
          <p:cNvGrpSpPr/>
          <p:nvPr/>
        </p:nvGrpSpPr>
        <p:grpSpPr>
          <a:xfrm>
            <a:off x="6319414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xmlns="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xmlns="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r>
                  <a:rPr lang="en-US" sz="6667">
                    <a:solidFill>
                      <a:prstClr val="white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52727" y="116271"/>
                <a:ext cx="866759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Tàu</a:t>
                </a:r>
                <a:r>
                  <a:rPr lang="en-US" altLang="en-US" sz="6667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6667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hỏa</a:t>
                </a:r>
                <a:endParaRPr lang="en-US" altLang="en-US" sz="6667" b="1" dirty="0">
                  <a:ln w="13462">
                    <a:solidFill>
                      <a:prstClr val="white"/>
                    </a:solidFill>
                    <a:prstDash val="solid"/>
                  </a:ln>
                  <a:solidFill>
                    <a:srgbClr val="43671B"/>
                  </a:solidFill>
                  <a:effectLst>
                    <a:outerShdw dist="38100" dir="2700000" algn="bl" rotWithShape="0">
                      <a:srgbClr val="5B9BD5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xmlns="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xmlns="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xmlns="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66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xmlns="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-270174" y="-288692"/>
            <a:ext cx="13031363" cy="2424034"/>
            <a:chOff x="-20263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202631" y="56363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tượng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11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xmlns="" id="{269D10BF-52C3-DD7B-F75E-5B3364A15EAF}"/>
              </a:ext>
            </a:extLst>
          </p:cNvPr>
          <p:cNvSpPr/>
          <p:nvPr/>
        </p:nvSpPr>
        <p:spPr>
          <a:xfrm rot="20682741">
            <a:off x="5098781" y="224233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11123871" y="464434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552658" y="233615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66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11" action="ppaction://hlinksldjump"/>
            <a:extLst>
              <a:ext uri="{FF2B5EF4-FFF2-40B4-BE49-F238E27FC236}">
                <a16:creationId xmlns:a16="http://schemas.microsoft.com/office/drawing/2014/main" xmlns="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07722" y="3311233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E02247F8-DA93-0786-0FA4-EC02125FAC2B}"/>
              </a:ext>
            </a:extLst>
          </p:cNvPr>
          <p:cNvGrpSpPr/>
          <p:nvPr/>
        </p:nvGrpSpPr>
        <p:grpSpPr>
          <a:xfrm>
            <a:off x="3160869" y="4843768"/>
            <a:ext cx="5677677" cy="1346023"/>
            <a:chOff x="311419" y="3516443"/>
            <a:chExt cx="4258258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xmlns="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3916087" cy="978644"/>
              <a:chOff x="232497" y="182681"/>
              <a:chExt cx="11932920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xmlns="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xmlns="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285240" y="182681"/>
                <a:ext cx="7932253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Làm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tụt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hậu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xmlns="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xmlns="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xmlns="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xmlns="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xmlns="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15FF1D0E-F169-B9EC-94CE-787B6E3F2A49}"/>
              </a:ext>
            </a:extLst>
          </p:cNvPr>
          <p:cNvGrpSpPr/>
          <p:nvPr/>
        </p:nvGrpSpPr>
        <p:grpSpPr>
          <a:xfrm>
            <a:off x="6655443" y="2307667"/>
            <a:ext cx="5481838" cy="1360986"/>
            <a:chOff x="4684130" y="1730750"/>
            <a:chExt cx="4369873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xmlns="" id="{05D587AB-459C-A11B-5BD7-B79D0C20355C}"/>
                </a:ext>
              </a:extLst>
            </p:cNvPr>
            <p:cNvGrpSpPr/>
            <p:nvPr/>
          </p:nvGrpSpPr>
          <p:grpSpPr>
            <a:xfrm>
              <a:off x="5066055" y="1785298"/>
              <a:ext cx="3987948" cy="966192"/>
              <a:chOff x="129540" y="128016"/>
              <a:chExt cx="11932920" cy="1710781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xmlns="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xmlns="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2500105" y="191062"/>
                <a:ext cx="7156924" cy="14305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Không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ích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gì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xmlns="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xmlns="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xmlns="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xmlns="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5859EE6C-990A-80F9-7446-B3ABFFE36C1D}"/>
              </a:ext>
            </a:extLst>
          </p:cNvPr>
          <p:cNvGrpSpPr/>
          <p:nvPr/>
        </p:nvGrpSpPr>
        <p:grpSpPr>
          <a:xfrm>
            <a:off x="352774" y="2353645"/>
            <a:ext cx="5773333" cy="1288256"/>
            <a:chOff x="264580" y="1765233"/>
            <a:chExt cx="4329999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xmlns="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3938666" cy="966192"/>
              <a:chOff x="129540" y="128016"/>
              <a:chExt cx="12227213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xmlns="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11932920"/>
                  <a:gd name="connsiteY0" fmla="*/ 0 h 1710781"/>
                  <a:gd name="connsiteX1" fmla="*/ 11932920 w 11932920"/>
                  <a:gd name="connsiteY1" fmla="*/ 0 h 1710781"/>
                  <a:gd name="connsiteX2" fmla="*/ 11932920 w 11932920"/>
                  <a:gd name="connsiteY2" fmla="*/ 1710781 h 1710781"/>
                  <a:gd name="connsiteX3" fmla="*/ 0 w 11932920"/>
                  <a:gd name="connsiteY3" fmla="*/ 1710781 h 1710781"/>
                  <a:gd name="connsiteX4" fmla="*/ 0 w 11932920"/>
                  <a:gd name="connsiteY4" fmla="*/ 0 h 17107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32920" h="1710781" fill="none" extrusionOk="0">
                    <a:moveTo>
                      <a:pt x="0" y="0"/>
                    </a:moveTo>
                    <a:cubicBezTo>
                      <a:pt x="3894799" y="-133017"/>
                      <a:pt x="6957242" y="-123057"/>
                      <a:pt x="11932920" y="0"/>
                    </a:cubicBezTo>
                    <a:cubicBezTo>
                      <a:pt x="11781855" y="306264"/>
                      <a:pt x="11935788" y="1228254"/>
                      <a:pt x="11932920" y="1710781"/>
                    </a:cubicBezTo>
                    <a:cubicBezTo>
                      <a:pt x="6069223" y="1708580"/>
                      <a:pt x="2854444" y="1581010"/>
                      <a:pt x="0" y="1710781"/>
                    </a:cubicBezTo>
                    <a:cubicBezTo>
                      <a:pt x="66034" y="1169151"/>
                      <a:pt x="34881" y="356270"/>
                      <a:pt x="0" y="0"/>
                    </a:cubicBezTo>
                    <a:close/>
                  </a:path>
                  <a:path w="11932920" h="1710781" stroke="0" extrusionOk="0">
                    <a:moveTo>
                      <a:pt x="0" y="0"/>
                    </a:moveTo>
                    <a:cubicBezTo>
                      <a:pt x="5260551" y="-157587"/>
                      <a:pt x="8849332" y="-63908"/>
                      <a:pt x="11932920" y="0"/>
                    </a:cubicBezTo>
                    <a:cubicBezTo>
                      <a:pt x="11890298" y="255585"/>
                      <a:pt x="11929257" y="1165646"/>
                      <a:pt x="11932920" y="1710781"/>
                    </a:cubicBezTo>
                    <a:cubicBezTo>
                      <a:pt x="7499845" y="1609783"/>
                      <a:pt x="2568714" y="1831837"/>
                      <a:pt x="0" y="1710781"/>
                    </a:cubicBezTo>
                    <a:cubicBezTo>
                      <a:pt x="119464" y="1236510"/>
                      <a:pt x="102617" y="813765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xmlns="" sd="101832881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320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1758307" y="171137"/>
                <a:ext cx="10598446" cy="14305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1219170">
                  <a:spcBef>
                    <a:spcPct val="50000"/>
                  </a:spcBef>
                  <a:defRPr/>
                </a:pP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Giúp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cuộc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sống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con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người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tiện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lợi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 </a:t>
                </a:r>
                <a:r>
                  <a:rPr lang="en-US" altLang="en-US" sz="3200" b="1" dirty="0" err="1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hơn</a:t>
                </a:r>
                <a:r>
                  <a:rPr lang="en-US" altLang="en-US" sz="3200" b="1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FF0000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rPr>
                  <a:t>.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xmlns="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xmlns="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xmlns="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xmlns="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3200" ker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xmlns="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1A023E6D-B049-ACA0-E973-73D06CC416F0}"/>
              </a:ext>
            </a:extLst>
          </p:cNvPr>
          <p:cNvGrpSpPr/>
          <p:nvPr/>
        </p:nvGrpSpPr>
        <p:grpSpPr>
          <a:xfrm>
            <a:off x="0" y="-383040"/>
            <a:ext cx="11786855" cy="2424034"/>
            <a:chOff x="28076" y="-182588"/>
            <a:chExt cx="8840141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xmlns="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xmlns="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422B24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xmlns="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xmlns="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xmlns="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xmlns="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xmlns="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xmlns="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1349243" y="312302"/>
              <a:ext cx="6445515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defTabSz="1219170">
                <a:buClr>
                  <a:srgbClr val="FFFFFF"/>
                </a:buClr>
              </a:pP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sản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nghệ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vai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267" b="1" kern="0" dirty="0" err="1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4267" b="1" kern="0" dirty="0">
                  <a:solidFill>
                    <a:srgbClr val="513632">
                      <a:lumMod val="75000"/>
                    </a:srgb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66" name="Picture 65">
              <a:hlinkClick r:id="rId9" action="ppaction://hlinksldjump"/>
              <a:extLst>
                <a:ext uri="{FF2B5EF4-FFF2-40B4-BE49-F238E27FC236}">
                  <a16:creationId xmlns:a16="http://schemas.microsoft.com/office/drawing/2014/main" xmlns="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8" name="Google Shape;118;p4">
            <a:extLst>
              <a:ext uri="{FF2B5EF4-FFF2-40B4-BE49-F238E27FC236}">
                <a16:creationId xmlns:a16="http://schemas.microsoft.com/office/drawing/2014/main" xmlns="" id="{C9F58A0F-8C66-F4F4-4B78-6E39D172BE4E}"/>
              </a:ext>
            </a:extLst>
          </p:cNvPr>
          <p:cNvSpPr/>
          <p:nvPr/>
        </p:nvSpPr>
        <p:spPr>
          <a:xfrm rot="20682741">
            <a:off x="8174424" y="4735165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xmlns="" id="{158B543B-3F34-70AC-077D-975E2061206E}"/>
              </a:ext>
            </a:extLst>
          </p:cNvPr>
          <p:cNvSpPr/>
          <p:nvPr/>
        </p:nvSpPr>
        <p:spPr>
          <a:xfrm rot="20682741">
            <a:off x="10921444" y="22559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7333" kern="0">
              <a:solidFill>
                <a:srgbClr val="43671B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9" action="ppaction://hlinksldjump"/>
            <a:extLst>
              <a:ext uri="{FF2B5EF4-FFF2-40B4-BE49-F238E27FC236}">
                <a16:creationId xmlns:a16="http://schemas.microsoft.com/office/drawing/2014/main" xmlns="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5389212" y="1452694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8" grpId="0" animBg="1"/>
      <p:bldP spid="8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4255" y="2374878"/>
            <a:ext cx="4167745" cy="562522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813609" y="0"/>
            <a:ext cx="7574794" cy="4840220"/>
            <a:chOff x="4144021" y="1484380"/>
            <a:chExt cx="7574794" cy="4840220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xmlns="" id="{AF270C3B-6AC7-4798-9A39-CAA25D6D4844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11" name="Rectangle: Diagonal Corners Rounded 4">
                <a:extLst>
                  <a:ext uri="{FF2B5EF4-FFF2-40B4-BE49-F238E27FC236}">
                    <a16:creationId xmlns:a16="http://schemas.microsoft.com/office/drawing/2014/main" xmlns="" id="{4BA07609-55CC-46E8-BD31-18050AE963AC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: Diagonal Corners Rounded 30">
                <a:extLst>
                  <a:ext uri="{FF2B5EF4-FFF2-40B4-BE49-F238E27FC236}">
                    <a16:creationId xmlns:a16="http://schemas.microsoft.com/office/drawing/2014/main" xmlns="" id="{C518D648-3B7D-4540-932D-42F4EE6BA389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4617504" y="2511632"/>
              <a:ext cx="6767991" cy="26904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marR="0" indent="-45720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Trong bài hát bạn nhỏ yêu những gì?</a:t>
              </a:r>
            </a:p>
            <a:p>
              <a:pPr marL="457200" indent="-45720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nl-NL" sz="36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Vậy thiên nhiên có những gì mà bạn nhỏ yêu nhỉ?</a:t>
              </a:r>
              <a:endParaRPr lang="en-US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1554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39">
            <a:extLst>
              <a:ext uri="{FF2B5EF4-FFF2-40B4-BE49-F238E27FC236}">
                <a16:creationId xmlns:a16="http://schemas.microsoft.com/office/drawing/2014/main" xmlns="" id="{05FA9F27-87EC-4097-BA4A-322F1C0B1B34}"/>
              </a:ext>
            </a:extLst>
          </p:cNvPr>
          <p:cNvSpPr/>
          <p:nvPr/>
        </p:nvSpPr>
        <p:spPr>
          <a:xfrm>
            <a:off x="481183" y="312327"/>
            <a:ext cx="11392860" cy="6233346"/>
          </a:xfrm>
          <a:prstGeom prst="rect">
            <a:avLst/>
          </a:prstGeom>
          <a:noFill/>
          <a:ln w="57150">
            <a:solidFill>
              <a:srgbClr val="9FDEE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图片 40">
            <a:extLst>
              <a:ext uri="{FF2B5EF4-FFF2-40B4-BE49-F238E27FC236}">
                <a16:creationId xmlns:a16="http://schemas.microsoft.com/office/drawing/2014/main" xmlns="" id="{076C82DF-BC8D-48AF-9823-065BD7559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53" b="40138"/>
          <a:stretch>
            <a:fillRect/>
          </a:stretch>
        </p:blipFill>
        <p:spPr>
          <a:xfrm>
            <a:off x="-42601" y="0"/>
            <a:ext cx="1896259" cy="3107252"/>
          </a:xfrm>
          <a:prstGeom prst="rect">
            <a:avLst/>
          </a:prstGeom>
        </p:spPr>
      </p:pic>
      <p:pic>
        <p:nvPicPr>
          <p:cNvPr id="24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8391" y="3107252"/>
            <a:ext cx="3976535" cy="39765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BC6A915-7047-4943-BFF5-282F861E3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28" y="1039691"/>
            <a:ext cx="10358002" cy="23893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54AAD2B-91DB-4C9F-83DD-96955B1619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3824" y="1366983"/>
            <a:ext cx="9041152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4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peech Bubble: Rectangle with Corners Rounded 4">
            <a:extLst>
              <a:ext uri="{FF2B5EF4-FFF2-40B4-BE49-F238E27FC236}">
                <a16:creationId xmlns:a16="http://schemas.microsoft.com/office/drawing/2014/main" xmlns="" id="{882CA8D4-CB70-4CF9-8930-906BCE070811}"/>
              </a:ext>
            </a:extLst>
          </p:cNvPr>
          <p:cNvSpPr/>
          <p:nvPr/>
        </p:nvSpPr>
        <p:spPr>
          <a:xfrm flipH="1">
            <a:off x="0" y="997693"/>
            <a:ext cx="4866640" cy="150569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quan sát và gọi tên những đối tượng có trong hình 1.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Speech Bubble: Rectangle with Corners Rounded 4">
            <a:extLst>
              <a:ext uri="{FF2B5EF4-FFF2-40B4-BE49-F238E27FC236}">
                <a16:creationId xmlns:a16="http://schemas.microsoft.com/office/drawing/2014/main" xmlns="" id="{4ED7F900-142C-40EF-94C0-22190389EBF1}"/>
              </a:ext>
            </a:extLst>
          </p:cNvPr>
          <p:cNvSpPr/>
          <p:nvPr/>
        </p:nvSpPr>
        <p:spPr>
          <a:xfrm flipH="1">
            <a:off x="0" y="3079533"/>
            <a:ext cx="4866640" cy="255016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những đối tượng đó, đối tượng nào do con người làm ra, đối tượng nào không phải do con người làm ra?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9300F70-C604-40BF-BB14-D816218626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331" y="899160"/>
            <a:ext cx="7115670" cy="481076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296D17C5-BF5A-46BE-B99F-CDF50F54ABF6}"/>
              </a:ext>
            </a:extLst>
          </p:cNvPr>
          <p:cNvSpPr/>
          <p:nvPr/>
        </p:nvSpPr>
        <p:spPr>
          <a:xfrm>
            <a:off x="53340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47236B4D-E2D0-4559-A9ED-95485D177F7A}"/>
              </a:ext>
            </a:extLst>
          </p:cNvPr>
          <p:cNvSpPr/>
          <p:nvPr/>
        </p:nvSpPr>
        <p:spPr>
          <a:xfrm>
            <a:off x="7569200" y="2641600"/>
            <a:ext cx="14630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DB25463C-A9E2-4A87-89CB-BD34658DA032}"/>
              </a:ext>
            </a:extLst>
          </p:cNvPr>
          <p:cNvSpPr/>
          <p:nvPr/>
        </p:nvSpPr>
        <p:spPr>
          <a:xfrm>
            <a:off x="9733280" y="2647206"/>
            <a:ext cx="223520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Vịnh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EF025F5E-409B-4484-8FC9-1279C36434CC}"/>
              </a:ext>
            </a:extLst>
          </p:cNvPr>
          <p:cNvSpPr/>
          <p:nvPr/>
        </p:nvSpPr>
        <p:spPr>
          <a:xfrm>
            <a:off x="5212080" y="5191760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Đèn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3B126896-30EE-42B2-B191-E607DDA7DA40}"/>
              </a:ext>
            </a:extLst>
          </p:cNvPr>
          <p:cNvSpPr/>
          <p:nvPr/>
        </p:nvSpPr>
        <p:spPr>
          <a:xfrm>
            <a:off x="7457440" y="5191759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Quạt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xmlns="" id="{0DF1D6FA-95F5-4584-9F2B-5BE5E6C1BCBB}"/>
              </a:ext>
            </a:extLst>
          </p:cNvPr>
          <p:cNvSpPr/>
          <p:nvPr/>
        </p:nvSpPr>
        <p:spPr>
          <a:xfrm>
            <a:off x="9916160" y="5191758"/>
            <a:ext cx="1869440" cy="437933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</a:p>
        </p:txBody>
      </p:sp>
    </p:spTree>
    <p:extLst>
      <p:ext uri="{BB962C8B-B14F-4D97-AF65-F5344CB8AC3E}">
        <p14:creationId xmlns:p14="http://schemas.microsoft.com/office/powerpoint/2010/main" val="119173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5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đối tượng do con người làm ra: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EEBEA9-ABFE-4090-86ED-2BCEBD484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5" y="1875690"/>
            <a:ext cx="2519679" cy="25524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51F85FF-7A98-4197-BB16-1D1B8BE797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64560" y="1828501"/>
            <a:ext cx="2072639" cy="26366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AC88EC-B9A6-4A70-89A9-33BD810C6A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9680" y="1747615"/>
            <a:ext cx="2062480" cy="26970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2408558-ED6A-48E1-98CD-0DFCF93E6D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64294" y="1855173"/>
            <a:ext cx="3105785" cy="248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913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A4206C1D-467A-4C5F-81D7-A634C153446C}"/>
              </a:ext>
            </a:extLst>
          </p:cNvPr>
          <p:cNvSpPr/>
          <p:nvPr/>
        </p:nvSpPr>
        <p:spPr>
          <a:xfrm>
            <a:off x="1778000" y="193040"/>
            <a:ext cx="8585200" cy="1107440"/>
          </a:xfrm>
          <a:prstGeom prst="roundRect">
            <a:avLst/>
          </a:prstGeom>
          <a:ln w="57150"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 đối tượng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do con người làm ra: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CA70470-45D7-4A1C-842A-F9F169FBB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015" y="2345213"/>
            <a:ext cx="2574454" cy="2791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B910FBC-AEA0-48C6-83B7-8EF8AEB430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717" y="2327536"/>
            <a:ext cx="4231323" cy="2782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444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62621412-8950-4118-BFFB-DA090AC0C3E6}"/>
              </a:ext>
            </a:extLst>
          </p:cNvPr>
          <p:cNvGrpSpPr/>
          <p:nvPr/>
        </p:nvGrpSpPr>
        <p:grpSpPr>
          <a:xfrm rot="727752" flipH="1">
            <a:off x="5331063" y="344963"/>
            <a:ext cx="6035153" cy="3755663"/>
            <a:chOff x="8599614" y="1959266"/>
            <a:chExt cx="3829418" cy="24070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A3084198-6B5E-4E1E-AAB4-F793011C0210}"/>
                </a:ext>
              </a:extLst>
            </p:cNvPr>
            <p:cNvGrpSpPr/>
            <p:nvPr/>
          </p:nvGrpSpPr>
          <p:grpSpPr>
            <a:xfrm>
              <a:off x="8599614" y="1959266"/>
              <a:ext cx="3829418" cy="2407020"/>
              <a:chOff x="7562960" y="2029855"/>
              <a:chExt cx="2844356" cy="2037887"/>
            </a:xfrm>
          </p:grpSpPr>
          <p:sp>
            <p:nvSpPr>
              <p:cNvPr id="18" name="ïsḻîdé">
                <a:extLst>
                  <a:ext uri="{FF2B5EF4-FFF2-40B4-BE49-F238E27FC236}">
                    <a16:creationId xmlns:a16="http://schemas.microsoft.com/office/drawing/2014/main" xmlns="" id="{D2820BA3-0C67-4E4C-B943-69F49FF0370C}"/>
                  </a:ext>
                </a:extLst>
              </p:cNvPr>
              <p:cNvSpPr/>
              <p:nvPr/>
            </p:nvSpPr>
            <p:spPr bwMode="auto">
              <a:xfrm>
                <a:off x="7671479" y="2075243"/>
                <a:ext cx="2615461" cy="1947112"/>
              </a:xfrm>
              <a:custGeom>
                <a:avLst/>
                <a:gdLst>
                  <a:gd name="T0" fmla="*/ 1263 w 1300"/>
                  <a:gd name="T1" fmla="*/ 334 h 892"/>
                  <a:gd name="T2" fmla="*/ 1095 w 1300"/>
                  <a:gd name="T3" fmla="*/ 267 h 892"/>
                  <a:gd name="T4" fmla="*/ 1070 w 1300"/>
                  <a:gd name="T5" fmla="*/ 268 h 892"/>
                  <a:gd name="T6" fmla="*/ 1000 w 1300"/>
                  <a:gd name="T7" fmla="*/ 123 h 892"/>
                  <a:gd name="T8" fmla="*/ 880 w 1300"/>
                  <a:gd name="T9" fmla="*/ 82 h 892"/>
                  <a:gd name="T10" fmla="*/ 782 w 1300"/>
                  <a:gd name="T11" fmla="*/ 100 h 892"/>
                  <a:gd name="T12" fmla="*/ 573 w 1300"/>
                  <a:gd name="T13" fmla="*/ 0 h 892"/>
                  <a:gd name="T14" fmla="*/ 561 w 1300"/>
                  <a:gd name="T15" fmla="*/ 1 h 892"/>
                  <a:gd name="T16" fmla="*/ 346 w 1300"/>
                  <a:gd name="T17" fmla="*/ 165 h 892"/>
                  <a:gd name="T18" fmla="*/ 307 w 1300"/>
                  <a:gd name="T19" fmla="*/ 161 h 892"/>
                  <a:gd name="T20" fmla="*/ 183 w 1300"/>
                  <a:gd name="T21" fmla="*/ 245 h 892"/>
                  <a:gd name="T22" fmla="*/ 168 w 1300"/>
                  <a:gd name="T23" fmla="*/ 244 h 892"/>
                  <a:gd name="T24" fmla="*/ 38 w 1300"/>
                  <a:gd name="T25" fmla="*/ 320 h 892"/>
                  <a:gd name="T26" fmla="*/ 33 w 1300"/>
                  <a:gd name="T27" fmla="*/ 496 h 892"/>
                  <a:gd name="T28" fmla="*/ 214 w 1300"/>
                  <a:gd name="T29" fmla="*/ 587 h 892"/>
                  <a:gd name="T30" fmla="*/ 283 w 1300"/>
                  <a:gd name="T31" fmla="*/ 580 h 892"/>
                  <a:gd name="T32" fmla="*/ 405 w 1300"/>
                  <a:gd name="T33" fmla="*/ 685 h 892"/>
                  <a:gd name="T34" fmla="*/ 437 w 1300"/>
                  <a:gd name="T35" fmla="*/ 687 h 892"/>
                  <a:gd name="T36" fmla="*/ 576 w 1300"/>
                  <a:gd name="T37" fmla="*/ 627 h 892"/>
                  <a:gd name="T38" fmla="*/ 792 w 1300"/>
                  <a:gd name="T39" fmla="*/ 752 h 892"/>
                  <a:gd name="T40" fmla="*/ 702 w 1300"/>
                  <a:gd name="T41" fmla="*/ 892 h 892"/>
                  <a:gd name="T42" fmla="*/ 983 w 1300"/>
                  <a:gd name="T43" fmla="*/ 619 h 892"/>
                  <a:gd name="T44" fmla="*/ 985 w 1300"/>
                  <a:gd name="T45" fmla="*/ 616 h 892"/>
                  <a:gd name="T46" fmla="*/ 1039 w 1300"/>
                  <a:gd name="T47" fmla="*/ 623 h 892"/>
                  <a:gd name="T48" fmla="*/ 1149 w 1300"/>
                  <a:gd name="T49" fmla="*/ 570 h 892"/>
                  <a:gd name="T50" fmla="*/ 1270 w 1300"/>
                  <a:gd name="T51" fmla="*/ 489 h 892"/>
                  <a:gd name="T52" fmla="*/ 1263 w 1300"/>
                  <a:gd name="T53" fmla="*/ 334 h 8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300" h="892">
                    <a:moveTo>
                      <a:pt x="1263" y="334"/>
                    </a:moveTo>
                    <a:cubicBezTo>
                      <a:pt x="1215" y="275"/>
                      <a:pt x="1137" y="267"/>
                      <a:pt x="1095" y="267"/>
                    </a:cubicBezTo>
                    <a:cubicBezTo>
                      <a:pt x="1085" y="267"/>
                      <a:pt x="1077" y="267"/>
                      <a:pt x="1070" y="268"/>
                    </a:cubicBezTo>
                    <a:cubicBezTo>
                      <a:pt x="1074" y="242"/>
                      <a:pt x="1073" y="183"/>
                      <a:pt x="1000" y="123"/>
                    </a:cubicBezTo>
                    <a:cubicBezTo>
                      <a:pt x="968" y="96"/>
                      <a:pt x="927" y="82"/>
                      <a:pt x="880" y="82"/>
                    </a:cubicBezTo>
                    <a:cubicBezTo>
                      <a:pt x="836" y="82"/>
                      <a:pt x="799" y="94"/>
                      <a:pt x="782" y="100"/>
                    </a:cubicBezTo>
                    <a:cubicBezTo>
                      <a:pt x="768" y="75"/>
                      <a:pt x="714" y="0"/>
                      <a:pt x="573" y="0"/>
                    </a:cubicBezTo>
                    <a:cubicBezTo>
                      <a:pt x="569" y="0"/>
                      <a:pt x="565" y="0"/>
                      <a:pt x="561" y="1"/>
                    </a:cubicBezTo>
                    <a:cubicBezTo>
                      <a:pt x="391" y="6"/>
                      <a:pt x="353" y="129"/>
                      <a:pt x="346" y="165"/>
                    </a:cubicBezTo>
                    <a:cubicBezTo>
                      <a:pt x="332" y="162"/>
                      <a:pt x="319" y="161"/>
                      <a:pt x="307" y="161"/>
                    </a:cubicBezTo>
                    <a:cubicBezTo>
                      <a:pt x="220" y="161"/>
                      <a:pt x="191" y="222"/>
                      <a:pt x="183" y="245"/>
                    </a:cubicBezTo>
                    <a:cubicBezTo>
                      <a:pt x="178" y="244"/>
                      <a:pt x="173" y="244"/>
                      <a:pt x="168" y="244"/>
                    </a:cubicBezTo>
                    <a:cubicBezTo>
                      <a:pt x="118" y="244"/>
                      <a:pt x="68" y="273"/>
                      <a:pt x="38" y="320"/>
                    </a:cubicBezTo>
                    <a:cubicBezTo>
                      <a:pt x="2" y="376"/>
                      <a:pt x="0" y="442"/>
                      <a:pt x="33" y="496"/>
                    </a:cubicBezTo>
                    <a:cubicBezTo>
                      <a:pt x="78" y="571"/>
                      <a:pt x="157" y="587"/>
                      <a:pt x="214" y="587"/>
                    </a:cubicBezTo>
                    <a:cubicBezTo>
                      <a:pt x="245" y="587"/>
                      <a:pt x="270" y="582"/>
                      <a:pt x="283" y="580"/>
                    </a:cubicBezTo>
                    <a:cubicBezTo>
                      <a:pt x="288" y="605"/>
                      <a:pt x="310" y="669"/>
                      <a:pt x="405" y="685"/>
                    </a:cubicBezTo>
                    <a:cubicBezTo>
                      <a:pt x="416" y="686"/>
                      <a:pt x="426" y="687"/>
                      <a:pt x="437" y="687"/>
                    </a:cubicBezTo>
                    <a:cubicBezTo>
                      <a:pt x="508" y="687"/>
                      <a:pt x="555" y="649"/>
                      <a:pt x="576" y="627"/>
                    </a:cubicBezTo>
                    <a:cubicBezTo>
                      <a:pt x="586" y="650"/>
                      <a:pt x="654" y="737"/>
                      <a:pt x="792" y="752"/>
                    </a:cubicBezTo>
                    <a:cubicBezTo>
                      <a:pt x="780" y="798"/>
                      <a:pt x="763" y="849"/>
                      <a:pt x="702" y="892"/>
                    </a:cubicBezTo>
                    <a:cubicBezTo>
                      <a:pt x="702" y="892"/>
                      <a:pt x="864" y="847"/>
                      <a:pt x="983" y="619"/>
                    </a:cubicBezTo>
                    <a:cubicBezTo>
                      <a:pt x="984" y="618"/>
                      <a:pt x="984" y="617"/>
                      <a:pt x="985" y="616"/>
                    </a:cubicBezTo>
                    <a:cubicBezTo>
                      <a:pt x="1004" y="621"/>
                      <a:pt x="1022" y="623"/>
                      <a:pt x="1039" y="623"/>
                    </a:cubicBezTo>
                    <a:cubicBezTo>
                      <a:pt x="1107" y="623"/>
                      <a:pt x="1139" y="584"/>
                      <a:pt x="1149" y="570"/>
                    </a:cubicBezTo>
                    <a:cubicBezTo>
                      <a:pt x="1197" y="569"/>
                      <a:pt x="1243" y="538"/>
                      <a:pt x="1270" y="489"/>
                    </a:cubicBezTo>
                    <a:cubicBezTo>
                      <a:pt x="1300" y="435"/>
                      <a:pt x="1297" y="375"/>
                      <a:pt x="1263" y="334"/>
                    </a:cubicBezTo>
                  </a:path>
                </a:pathLst>
              </a:custGeom>
              <a:solidFill>
                <a:srgbClr val="FFF4D1"/>
              </a:solidFill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txBody>
              <a:bodyPr vert="horz" wrap="square" lIns="68580" tIns="34290" rIns="68580" bIns="34290" anchor="b" anchorCtr="1" compatLnSpc="1">
                <a:prstTxWarp prst="textNoShape">
                  <a:avLst/>
                </a:prstTxWarp>
                <a:norm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68395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iŝ1iḍe">
                <a:extLst>
                  <a:ext uri="{FF2B5EF4-FFF2-40B4-BE49-F238E27FC236}">
                    <a16:creationId xmlns:a16="http://schemas.microsoft.com/office/drawing/2014/main" xmlns="" id="{CAA229E9-D371-4A83-B662-54EEE1ADC711}"/>
                  </a:ext>
                </a:extLst>
              </p:cNvPr>
              <p:cNvSpPr/>
              <p:nvPr/>
            </p:nvSpPr>
            <p:spPr bwMode="auto">
              <a:xfrm>
                <a:off x="7562960" y="2029855"/>
                <a:ext cx="2844356" cy="2037887"/>
              </a:xfrm>
              <a:custGeom>
                <a:avLst/>
                <a:gdLst>
                  <a:gd name="T0" fmla="*/ 1413 w 1454"/>
                  <a:gd name="T1" fmla="*/ 410 h 1042"/>
                  <a:gd name="T2" fmla="*/ 1224 w 1454"/>
                  <a:gd name="T3" fmla="*/ 327 h 1042"/>
                  <a:gd name="T4" fmla="*/ 1197 w 1454"/>
                  <a:gd name="T5" fmla="*/ 328 h 1042"/>
                  <a:gd name="T6" fmla="*/ 1119 w 1454"/>
                  <a:gd name="T7" fmla="*/ 150 h 1042"/>
                  <a:gd name="T8" fmla="*/ 984 w 1454"/>
                  <a:gd name="T9" fmla="*/ 101 h 1042"/>
                  <a:gd name="T10" fmla="*/ 875 w 1454"/>
                  <a:gd name="T11" fmla="*/ 122 h 1042"/>
                  <a:gd name="T12" fmla="*/ 641 w 1454"/>
                  <a:gd name="T13" fmla="*/ 0 h 1042"/>
                  <a:gd name="T14" fmla="*/ 627 w 1454"/>
                  <a:gd name="T15" fmla="*/ 0 h 1042"/>
                  <a:gd name="T16" fmla="*/ 386 w 1454"/>
                  <a:gd name="T17" fmla="*/ 202 h 1042"/>
                  <a:gd name="T18" fmla="*/ 343 w 1454"/>
                  <a:gd name="T19" fmla="*/ 198 h 1042"/>
                  <a:gd name="T20" fmla="*/ 205 w 1454"/>
                  <a:gd name="T21" fmla="*/ 300 h 1042"/>
                  <a:gd name="T22" fmla="*/ 188 w 1454"/>
                  <a:gd name="T23" fmla="*/ 299 h 1042"/>
                  <a:gd name="T24" fmla="*/ 42 w 1454"/>
                  <a:gd name="T25" fmla="*/ 393 h 1042"/>
                  <a:gd name="T26" fmla="*/ 37 w 1454"/>
                  <a:gd name="T27" fmla="*/ 610 h 1042"/>
                  <a:gd name="T28" fmla="*/ 240 w 1454"/>
                  <a:gd name="T29" fmla="*/ 721 h 1042"/>
                  <a:gd name="T30" fmla="*/ 317 w 1454"/>
                  <a:gd name="T31" fmla="*/ 712 h 1042"/>
                  <a:gd name="T32" fmla="*/ 453 w 1454"/>
                  <a:gd name="T33" fmla="*/ 841 h 1042"/>
                  <a:gd name="T34" fmla="*/ 489 w 1454"/>
                  <a:gd name="T35" fmla="*/ 844 h 1042"/>
                  <a:gd name="T36" fmla="*/ 644 w 1454"/>
                  <a:gd name="T37" fmla="*/ 770 h 1042"/>
                  <a:gd name="T38" fmla="*/ 791 w 1454"/>
                  <a:gd name="T39" fmla="*/ 873 h 1042"/>
                  <a:gd name="T40" fmla="*/ 673 w 1454"/>
                  <a:gd name="T41" fmla="*/ 1042 h 1042"/>
                  <a:gd name="T42" fmla="*/ 1099 w 1454"/>
                  <a:gd name="T43" fmla="*/ 761 h 1042"/>
                  <a:gd name="T44" fmla="*/ 1102 w 1454"/>
                  <a:gd name="T45" fmla="*/ 757 h 1042"/>
                  <a:gd name="T46" fmla="*/ 1162 w 1454"/>
                  <a:gd name="T47" fmla="*/ 766 h 1042"/>
                  <a:gd name="T48" fmla="*/ 1285 w 1454"/>
                  <a:gd name="T49" fmla="*/ 700 h 1042"/>
                  <a:gd name="T50" fmla="*/ 1420 w 1454"/>
                  <a:gd name="T51" fmla="*/ 601 h 1042"/>
                  <a:gd name="T52" fmla="*/ 1413 w 1454"/>
                  <a:gd name="T53" fmla="*/ 410 h 10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454" h="1042">
                    <a:moveTo>
                      <a:pt x="1413" y="410"/>
                    </a:moveTo>
                    <a:cubicBezTo>
                      <a:pt x="1359" y="338"/>
                      <a:pt x="1272" y="327"/>
                      <a:pt x="1224" y="327"/>
                    </a:cubicBezTo>
                    <a:cubicBezTo>
                      <a:pt x="1214" y="327"/>
                      <a:pt x="1204" y="328"/>
                      <a:pt x="1197" y="328"/>
                    </a:cubicBezTo>
                    <a:cubicBezTo>
                      <a:pt x="1201" y="297"/>
                      <a:pt x="1200" y="224"/>
                      <a:pt x="1119" y="150"/>
                    </a:cubicBezTo>
                    <a:cubicBezTo>
                      <a:pt x="1082" y="117"/>
                      <a:pt x="1037" y="101"/>
                      <a:pt x="984" y="101"/>
                    </a:cubicBezTo>
                    <a:cubicBezTo>
                      <a:pt x="935" y="101"/>
                      <a:pt x="893" y="115"/>
                      <a:pt x="875" y="122"/>
                    </a:cubicBezTo>
                    <a:cubicBezTo>
                      <a:pt x="859" y="91"/>
                      <a:pt x="799" y="0"/>
                      <a:pt x="641" y="0"/>
                    </a:cubicBezTo>
                    <a:cubicBezTo>
                      <a:pt x="637" y="0"/>
                      <a:pt x="632" y="0"/>
                      <a:pt x="627" y="0"/>
                    </a:cubicBezTo>
                    <a:cubicBezTo>
                      <a:pt x="437" y="6"/>
                      <a:pt x="395" y="158"/>
                      <a:pt x="386" y="202"/>
                    </a:cubicBezTo>
                    <a:cubicBezTo>
                      <a:pt x="371" y="199"/>
                      <a:pt x="357" y="198"/>
                      <a:pt x="343" y="198"/>
                    </a:cubicBezTo>
                    <a:cubicBezTo>
                      <a:pt x="246" y="198"/>
                      <a:pt x="214" y="273"/>
                      <a:pt x="205" y="300"/>
                    </a:cubicBezTo>
                    <a:cubicBezTo>
                      <a:pt x="200" y="300"/>
                      <a:pt x="194" y="299"/>
                      <a:pt x="188" y="299"/>
                    </a:cubicBezTo>
                    <a:cubicBezTo>
                      <a:pt x="132" y="299"/>
                      <a:pt x="76" y="335"/>
                      <a:pt x="42" y="393"/>
                    </a:cubicBezTo>
                    <a:cubicBezTo>
                      <a:pt x="2" y="461"/>
                      <a:pt x="0" y="542"/>
                      <a:pt x="37" y="610"/>
                    </a:cubicBezTo>
                    <a:cubicBezTo>
                      <a:pt x="88" y="702"/>
                      <a:pt x="175" y="721"/>
                      <a:pt x="240" y="721"/>
                    </a:cubicBezTo>
                    <a:cubicBezTo>
                      <a:pt x="274" y="721"/>
                      <a:pt x="302" y="716"/>
                      <a:pt x="317" y="712"/>
                    </a:cubicBezTo>
                    <a:cubicBezTo>
                      <a:pt x="322" y="744"/>
                      <a:pt x="347" y="823"/>
                      <a:pt x="453" y="841"/>
                    </a:cubicBezTo>
                    <a:cubicBezTo>
                      <a:pt x="465" y="843"/>
                      <a:pt x="477" y="844"/>
                      <a:pt x="489" y="844"/>
                    </a:cubicBezTo>
                    <a:cubicBezTo>
                      <a:pt x="568" y="844"/>
                      <a:pt x="621" y="797"/>
                      <a:pt x="644" y="770"/>
                    </a:cubicBezTo>
                    <a:cubicBezTo>
                      <a:pt x="655" y="799"/>
                      <a:pt x="689" y="847"/>
                      <a:pt x="791" y="873"/>
                    </a:cubicBezTo>
                    <a:cubicBezTo>
                      <a:pt x="778" y="928"/>
                      <a:pt x="746" y="1003"/>
                      <a:pt x="673" y="1042"/>
                    </a:cubicBezTo>
                    <a:cubicBezTo>
                      <a:pt x="673" y="1042"/>
                      <a:pt x="966" y="1042"/>
                      <a:pt x="1099" y="761"/>
                    </a:cubicBezTo>
                    <a:cubicBezTo>
                      <a:pt x="1100" y="760"/>
                      <a:pt x="1101" y="758"/>
                      <a:pt x="1102" y="757"/>
                    </a:cubicBezTo>
                    <a:cubicBezTo>
                      <a:pt x="1123" y="763"/>
                      <a:pt x="1143" y="766"/>
                      <a:pt x="1162" y="766"/>
                    </a:cubicBezTo>
                    <a:cubicBezTo>
                      <a:pt x="1238" y="766"/>
                      <a:pt x="1274" y="717"/>
                      <a:pt x="1285" y="700"/>
                    </a:cubicBezTo>
                    <a:cubicBezTo>
                      <a:pt x="1339" y="699"/>
                      <a:pt x="1390" y="661"/>
                      <a:pt x="1420" y="601"/>
                    </a:cubicBezTo>
                    <a:cubicBezTo>
                      <a:pt x="1454" y="534"/>
                      <a:pt x="1451" y="461"/>
                      <a:pt x="1413" y="410"/>
                    </a:cubicBezTo>
                  </a:path>
                </a:pathLst>
              </a:custGeom>
              <a:noFill/>
              <a:ln w="38100" cap="rnd" cmpd="thickThin">
                <a:solidFill>
                  <a:srgbClr val="7A4E48"/>
                </a:solidFill>
                <a:prstDash val="sysDash"/>
                <a:round/>
                <a:headEnd/>
                <a:tailEnd/>
              </a:ln>
            </p:spPr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7" name="Speech Bubble: Rectangle with Corners Rounded 16">
              <a:extLst>
                <a:ext uri="{FF2B5EF4-FFF2-40B4-BE49-F238E27FC236}">
                  <a16:creationId xmlns:a16="http://schemas.microsoft.com/office/drawing/2014/main" xmlns="" id="{9B502088-344C-40DA-8275-80E92CD1CBA3}"/>
                </a:ext>
              </a:extLst>
            </p:cNvPr>
            <p:cNvSpPr/>
            <p:nvPr/>
          </p:nvSpPr>
          <p:spPr>
            <a:xfrm rot="9134">
              <a:off x="8666354" y="2508320"/>
              <a:ext cx="3682345" cy="1303180"/>
            </a:xfrm>
            <a:prstGeom prst="wedgeRoundRectCallout">
              <a:avLst>
                <a:gd name="adj1" fmla="val -20935"/>
                <a:gd name="adj2" fmla="val 23304"/>
                <a:gd name="adj3" fmla="val 16667"/>
              </a:avLst>
            </a:prstGeom>
            <a:noFill/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3302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hã</a:t>
              </a:r>
              <a:r>
                <a:rPr lang="en-US" sz="3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y</a:t>
              </a:r>
              <a:r>
                <a: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000" dirty="0" err="1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tên</a:t>
              </a:r>
              <a:r>
                <a:rPr lang="en-US" sz="3000" dirty="0">
                  <a:solidFill>
                    <a:srgbClr val="FF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nl-NL" sz="3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đối tượng tự nhiên và sản phẩm công nghệ mà em </a:t>
              </a:r>
              <a:r>
                <a:rPr lang="en-US" sz="3000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3000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  <a:endParaRPr lang="en-US" sz="3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5">
            <a:extLst>
              <a:ext uri="{FF2B5EF4-FFF2-40B4-BE49-F238E27FC236}">
                <a16:creationId xmlns:a16="http://schemas.microsoft.com/office/drawing/2014/main" xmlns="" id="{E1BE0749-7D7C-4EAC-BD68-CFC767075A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2352040" y="1426210"/>
            <a:ext cx="4390390" cy="54317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60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D42D78F-3EAA-410A-B57C-2BDFB9BA46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68478" y="78226"/>
            <a:ext cx="5745372" cy="712824"/>
          </a:xfrm>
          <a:prstGeom prst="rect">
            <a:avLst/>
          </a:prstGeom>
          <a:solidFill>
            <a:srgbClr val="FFF5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Một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đối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tượng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Times New Roman" panose="02020603050405020304" pitchFamily="18" charset="0"/>
                <a:ea typeface="Microsoft YaHei" panose="020B0503020204020204" pitchFamily="34" charset="-122"/>
                <a:cs typeface="Times New Roman" panose="02020603050405020304" pitchFamily="18" charset="0"/>
              </a:rPr>
              <a:t>nhiên</a:t>
            </a:r>
            <a:endParaRPr lang="en-US" altLang="en-US" sz="3600" b="1" dirty="0">
              <a:solidFill>
                <a:srgbClr val="002060"/>
              </a:solidFill>
              <a:latin typeface="Times New Roman" panose="02020603050405020304" pitchFamily="18" charset="0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 descr="A picture containing nature, mountain&#10;&#10;Description automatically generated">
            <a:extLst>
              <a:ext uri="{FF2B5EF4-FFF2-40B4-BE49-F238E27FC236}">
                <a16:creationId xmlns:a16="http://schemas.microsoft.com/office/drawing/2014/main" xmlns="" id="{F970D90B-56D8-4045-8CCF-6DBFACE009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881" y="2023378"/>
            <a:ext cx="5093119" cy="2101582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xmlns="" id="{B57DBB38-C4BA-435C-B3DE-A45204C8ED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" y="1165720"/>
            <a:ext cx="3711080" cy="3711080"/>
          </a:xfrm>
          <a:prstGeom prst="rect">
            <a:avLst/>
          </a:prstGeom>
        </p:spPr>
      </p:pic>
      <p:pic>
        <p:nvPicPr>
          <p:cNvPr id="11" name="Picture 10" descr="A picture containing blur&#10;&#10;Description automatically generated">
            <a:extLst>
              <a:ext uri="{FF2B5EF4-FFF2-40B4-BE49-F238E27FC236}">
                <a16:creationId xmlns:a16="http://schemas.microsoft.com/office/drawing/2014/main" xmlns="" id="{DE03323D-AD21-48A2-BD6B-4BCED40EC8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284" y="890224"/>
            <a:ext cx="4085750" cy="40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17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402</Words>
  <Application>Microsoft Office PowerPoint</Application>
  <PresentationFormat>Widescreen</PresentationFormat>
  <Paragraphs>56</Paragraphs>
  <Slides>21</Slides>
  <Notes>16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Microsoft YaHei</vt:lpstr>
      <vt:lpstr>Arial</vt:lpstr>
      <vt:lpstr>Calibri</vt:lpstr>
      <vt:lpstr>Fredoka One</vt:lpstr>
      <vt:lpstr>Georgia</vt:lpstr>
      <vt:lpstr>黑体</vt:lpstr>
      <vt:lpstr>Times New Roman</vt:lpstr>
      <vt:lpstr>字魂59号-创粗黑</vt:lpstr>
      <vt:lpstr>思源黑体 CN Medium</vt:lpstr>
      <vt:lpstr>等线</vt:lpstr>
      <vt:lpstr>等线 Light</vt:lpstr>
      <vt:lpstr>Office 主题​​</vt:lpstr>
      <vt:lpstr>1_Office 主题</vt:lpstr>
      <vt:lpstr>1_Office 主题​​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56</cp:revision>
  <dcterms:created xsi:type="dcterms:W3CDTF">2022-07-14T22:03:21Z</dcterms:created>
  <dcterms:modified xsi:type="dcterms:W3CDTF">2024-09-10T09:36:43Z</dcterms:modified>
</cp:coreProperties>
</file>