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273" r:id="rId3"/>
    <p:sldId id="271" r:id="rId4"/>
    <p:sldId id="274" r:id="rId5"/>
    <p:sldId id="275" r:id="rId6"/>
    <p:sldId id="276" r:id="rId7"/>
    <p:sldId id="277" r:id="rId8"/>
    <p:sldId id="278" r:id="rId9"/>
    <p:sldId id="279" r:id="rId10"/>
    <p:sldId id="282" r:id="rId11"/>
    <p:sldId id="284" r:id="rId12"/>
    <p:sldId id="283" r:id="rId13"/>
    <p:sldId id="28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7" autoAdjust="0"/>
    <p:restoredTop sz="94660"/>
  </p:normalViewPr>
  <p:slideViewPr>
    <p:cSldViewPr>
      <p:cViewPr varScale="1">
        <p:scale>
          <a:sx n="108" d="100"/>
          <a:sy n="108" d="100"/>
        </p:scale>
        <p:origin x="175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F895E-6ADE-46BD-A904-78CD47090906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1B1C-1BB0-414C-97A2-23D6FB0BF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11B1C-1BB0-414C-97A2-23D6FB0BF98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0C53-322E-4084-927B-C545DB321773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L&#7899;p%201\GIAOANKNTT\GI&#193;O%20&#193;N\Tuan%202\PP%20Tuan%202\PP%20HV%20TUAN%201\6.mp4" TargetMode="External"/><Relationship Id="rId1" Type="http://schemas.microsoft.com/office/2007/relationships/media" Target="file:///D:\L&#7899;p%201\GIAOANKNTT\GI&#193;O%20&#193;N\Tuan%202\PP%20Tuan%202\PP%20HV%20TUAN%201\6.mp4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L&#7899;p%201\GIAOANKNTT\GI&#193;O%20&#193;N\Tuan%202\PP%20Tuan%202\PP%20HV%20TUAN%201\T&#7853;p%20vi&#7871;t%20s&#7889;%207%20.mp4" TargetMode="External"/><Relationship Id="rId1" Type="http://schemas.microsoft.com/office/2007/relationships/media" Target="file:///D:\L&#7899;p%201\GIAOANKNTT\GI&#193;O%20&#193;N\Tuan%202\PP%20Tuan%202\PP%20HV%20TUAN%201\T&#7853;p%20vi&#7871;t%20s&#7889;%207%20.mp4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L&#7899;p%201\GIAOANKNTT\GI&#193;O%20&#193;N\Tuan%202\PP%20Tuan%202\PP%20HV%20TUAN%201\T&#7853;p%20vi&#7871;t%20s&#7889;%208%20.mp4" TargetMode="External"/><Relationship Id="rId1" Type="http://schemas.microsoft.com/office/2007/relationships/media" Target="file:///D:\L&#7899;p%201\GIAOANKNTT\GI&#193;O%20&#193;N\Tuan%202\PP%20Tuan%202\PP%20HV%20TUAN%201\T&#7853;p%20vi&#7871;t%20s&#7889;%208%20.mp4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L&#7899;p%201\GIAOANKNTT\GI&#193;O%20&#193;N\Tuan%202\PP%20Tuan%202\PP%20HV%20TUAN%201\T&#7853;p%20vi&#7871;t%20s&#7889;%209.mp4" TargetMode="External"/><Relationship Id="rId1" Type="http://schemas.microsoft.com/office/2007/relationships/media" Target="file:///D:\L&#7899;p%201\GIAOANKNTT\GI&#193;O%20&#193;N\Tuan%202\PP%20Tuan%202\PP%20HV%20TUAN%201\T&#7853;p%20vi&#7871;t%20s&#7889;%209.mp4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L&#7899;p%201\GIAOANKNTT\GI&#193;O%20&#193;N\Tuan%202\PP%20Tuan%202\PP%20HV%20TUAN%201\T&#7853;p%20vi&#7871;t%20s&#7889;%200.mp4" TargetMode="External"/><Relationship Id="rId1" Type="http://schemas.microsoft.com/office/2007/relationships/media" Target="file:///D:\L&#7899;p%201\GIAOANKNTT\GI&#193;O%20&#193;N\Tuan%202\PP%20Tuan%202\PP%20HV%20TUAN%201\T&#7853;p%20vi&#7871;t%20s&#7889;%200.mp4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b</a:t>
            </a:r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2438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054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b</a:t>
            </a:r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ª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532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ª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5000" y="2286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3600" y="2286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.VnAvant" pitchFamily="34" charset="0"/>
              </a:rPr>
              <a:t>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HP\Pictures\TRANH HOC VAN\21.PNG"/>
          <p:cNvPicPr>
            <a:picLocks noChangeAspect="1" noChangeArrowheads="1"/>
          </p:cNvPicPr>
          <p:nvPr/>
        </p:nvPicPr>
        <p:blipFill>
          <a:blip r:embed="rId2"/>
          <a:srcRect l="3774" t="2682" r="1887" b="65131"/>
          <a:stretch>
            <a:fillRect/>
          </a:stretch>
        </p:blipFill>
        <p:spPr bwMode="auto">
          <a:xfrm>
            <a:off x="457200" y="914400"/>
            <a:ext cx="8255000" cy="3962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48768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.VnAvant" pitchFamily="34" charset="0"/>
              </a:rPr>
              <a:t>Bóp</a:t>
            </a:r>
            <a:r>
              <a:rPr lang="en-US" sz="3600" dirty="0">
                <a:latin typeface=".VnAvant" pitchFamily="34" charset="0"/>
              </a:rPr>
              <a:t> bª </a:t>
            </a:r>
            <a:r>
              <a:rPr lang="en-US" sz="3600" dirty="0" err="1">
                <a:latin typeface=".VnAvant" pitchFamily="34" charset="0"/>
              </a:rPr>
              <a:t>lµm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nh÷ng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viÖc</a:t>
            </a:r>
            <a:r>
              <a:rPr lang="en-US" sz="3600" dirty="0">
                <a:latin typeface=".VnAvant" pitchFamily="34" charset="0"/>
              </a:rPr>
              <a:t> g×?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HP\Pictures\TRANH HOC VAN\21.PNG"/>
          <p:cNvPicPr>
            <a:picLocks noChangeAspect="1" noChangeArrowheads="1"/>
          </p:cNvPicPr>
          <p:nvPr/>
        </p:nvPicPr>
        <p:blipFill>
          <a:blip r:embed="rId2"/>
          <a:srcRect l="5661" t="34869" r="1887" b="32944"/>
          <a:stretch>
            <a:fillRect/>
          </a:stretch>
        </p:blipFill>
        <p:spPr bwMode="auto">
          <a:xfrm>
            <a:off x="533400" y="609600"/>
            <a:ext cx="8401050" cy="4114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48768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.VnAvant" pitchFamily="34" charset="0"/>
              </a:rPr>
              <a:t>V× </a:t>
            </a:r>
            <a:r>
              <a:rPr lang="en-US" sz="3600" dirty="0" err="1">
                <a:latin typeface=".VnAvant" pitchFamily="34" charset="0"/>
              </a:rPr>
              <a:t>sao</a:t>
            </a:r>
            <a:r>
              <a:rPr lang="en-US" sz="3600" dirty="0">
                <a:latin typeface=".VnAvant" pitchFamily="34" charset="0"/>
              </a:rPr>
              <a:t> DÕ </a:t>
            </a:r>
            <a:r>
              <a:rPr lang="en-US" sz="3600" dirty="0" err="1">
                <a:latin typeface=".VnAvant" pitchFamily="34" charset="0"/>
              </a:rPr>
              <a:t>MÌn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h¸t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tÆng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bóp</a:t>
            </a:r>
            <a:r>
              <a:rPr lang="en-US" sz="3600" dirty="0">
                <a:latin typeface=".VnAvant" pitchFamily="34" charset="0"/>
              </a:rPr>
              <a:t> bª?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Pictures\TRANH HOC VAN\21.PNG"/>
          <p:cNvPicPr>
            <a:picLocks noChangeAspect="1" noChangeArrowheads="1"/>
          </p:cNvPicPr>
          <p:nvPr/>
        </p:nvPicPr>
        <p:blipFill>
          <a:blip r:embed="rId2"/>
          <a:srcRect l="3774" t="67055" r="1887" b="2099"/>
          <a:stretch>
            <a:fillRect/>
          </a:stretch>
        </p:blipFill>
        <p:spPr bwMode="auto">
          <a:xfrm>
            <a:off x="304799" y="457200"/>
            <a:ext cx="8448261" cy="3886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48768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.VnAvant" pitchFamily="34" charset="0"/>
              </a:rPr>
              <a:t>Bóp</a:t>
            </a:r>
            <a:r>
              <a:rPr lang="en-US" sz="3600" dirty="0">
                <a:latin typeface=".VnAvant" pitchFamily="34" charset="0"/>
              </a:rPr>
              <a:t> bª </a:t>
            </a:r>
            <a:r>
              <a:rPr lang="en-US" sz="3600" dirty="0" err="1">
                <a:latin typeface=".VnAvant" pitchFamily="34" charset="0"/>
              </a:rPr>
              <a:t>thÊy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thÕ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nµo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khi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nghe</a:t>
            </a:r>
            <a:r>
              <a:rPr lang="en-US" sz="3600" dirty="0">
                <a:latin typeface=".VnAvant" pitchFamily="34" charset="0"/>
              </a:rPr>
              <a:t> DÕ </a:t>
            </a:r>
            <a:r>
              <a:rPr lang="en-US" sz="3600" dirty="0" err="1">
                <a:latin typeface=".VnAvant" pitchFamily="34" charset="0"/>
              </a:rPr>
              <a:t>MÌn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h¸t</a:t>
            </a:r>
            <a:r>
              <a:rPr lang="en-US" sz="3600" dirty="0">
                <a:latin typeface=".VnAvant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c</a:t>
            </a:r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9906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9" name="Rectangle 8"/>
          <p:cNvSpPr/>
          <p:nvPr/>
        </p:nvSpPr>
        <p:spPr>
          <a:xfrm>
            <a:off x="2438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054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c</a:t>
            </a:r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¸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05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532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5000" y="2286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3600" y="2286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.VnAvant" pitchFamily="34" charset="0"/>
              </a:rPr>
              <a:t>ª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47800" y="4470737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00FF"/>
                </a:solidFill>
                <a:latin typeface=".VnAvant" pitchFamily="34" charset="0"/>
              </a:rPr>
              <a:t>bÌ</a:t>
            </a:r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72200" y="44958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00FF"/>
                </a:solidFill>
                <a:latin typeface=".VnAvant" pitchFamily="34" charset="0"/>
              </a:rPr>
              <a:t>bÕ</a:t>
            </a:r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33800" y="44958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00FF"/>
                </a:solidFill>
                <a:latin typeface=".VnAvant" pitchFamily="34" charset="0"/>
              </a:rPr>
              <a:t>bÐ</a:t>
            </a:r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Users\HP\Pictures\TRANH HOC VAN\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626" y="685800"/>
            <a:ext cx="8730990" cy="5029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600" y="609600"/>
          <a:ext cx="6096000" cy="2655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513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0" dirty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e</a:t>
                      </a:r>
                      <a:endParaRPr lang="en-US" sz="1800" b="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  <a:p>
                      <a:pPr algn="ctr"/>
                      <a:r>
                        <a:rPr lang="en-US" sz="4800" b="0" dirty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5133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.VnAvant" pitchFamily="34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5133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.VnAvant" pitchFamily="34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4495800" y="2438400"/>
            <a:ext cx="2971800" cy="838200"/>
            <a:chOff x="4495800" y="2819400"/>
            <a:chExt cx="2971800" cy="838200"/>
          </a:xfrm>
        </p:grpSpPr>
        <p:cxnSp>
          <p:nvCxnSpPr>
            <p:cNvPr id="6" name="Straight Connector 5"/>
            <p:cNvCxnSpPr/>
            <p:nvPr/>
          </p:nvCxnSpPr>
          <p:spPr>
            <a:xfrm rot="10800000" flipV="1">
              <a:off x="4495800" y="2819400"/>
              <a:ext cx="1447800" cy="838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4495800" y="2819400"/>
              <a:ext cx="1447800" cy="838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 flipV="1">
              <a:off x="6019800" y="2819400"/>
              <a:ext cx="1447800" cy="838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6019800" y="2819400"/>
              <a:ext cx="1447800" cy="838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1752600" y="1600200"/>
            <a:ext cx="762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800" dirty="0">
                <a:solidFill>
                  <a:schemeClr val="tx1"/>
                </a:solidFill>
                <a:latin typeface=".VnAvant" pitchFamily="34" charset="0"/>
              </a:rPr>
              <a:t>b</a:t>
            </a:r>
          </a:p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276600" y="704850"/>
            <a:ext cx="762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800" dirty="0">
                <a:solidFill>
                  <a:srgbClr val="FF0000"/>
                </a:solidFill>
                <a:latin typeface=".VnAvant" pitchFamily="34" charset="0"/>
              </a:rPr>
              <a:t>a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95800" y="1600200"/>
            <a:ext cx="1371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800" dirty="0">
                <a:solidFill>
                  <a:schemeClr val="tx1"/>
                </a:solidFill>
                <a:latin typeface=".VnAvant" pitchFamily="34" charset="0"/>
              </a:rPr>
              <a:t>be</a:t>
            </a:r>
          </a:p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019800" y="1600200"/>
            <a:ext cx="1371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800" dirty="0">
                <a:solidFill>
                  <a:schemeClr val="tx1"/>
                </a:solidFill>
                <a:latin typeface=".VnAvant" pitchFamily="34" charset="0"/>
              </a:rPr>
              <a:t>bª</a:t>
            </a:r>
          </a:p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971800" y="2438400"/>
            <a:ext cx="1371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800" dirty="0">
                <a:solidFill>
                  <a:schemeClr val="tx1"/>
                </a:solidFill>
                <a:latin typeface=".VnAvant" pitchFamily="34" charset="0"/>
              </a:rPr>
              <a:t>ca</a:t>
            </a:r>
          </a:p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388056" y="1600200"/>
            <a:ext cx="762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800" dirty="0">
                <a:solidFill>
                  <a:schemeClr val="tx1"/>
                </a:solidFill>
                <a:latin typeface=".VnAvant" pitchFamily="34" charset="0"/>
              </a:rPr>
              <a:t>a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" y="40018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  <a:latin typeface=".VnAvant" pitchFamily="34" charset="0"/>
              </a:rPr>
              <a:t>ba</a:t>
            </a:r>
            <a:r>
              <a:rPr lang="en-US" sz="3600" dirty="0">
                <a:solidFill>
                  <a:srgbClr val="0000FF"/>
                </a:solidFill>
                <a:latin typeface=".VnAvant" pitchFamily="34" charset="0"/>
              </a:rPr>
              <a:t> bµ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28800" y="40018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latin typeface=".VnAvant" pitchFamily="34" charset="0"/>
              </a:rPr>
              <a:t>be </a:t>
            </a:r>
            <a:r>
              <a:rPr lang="en-US" sz="3600" dirty="0" err="1">
                <a:solidFill>
                  <a:srgbClr val="0000FF"/>
                </a:solidFill>
                <a:latin typeface=".VnAvant" pitchFamily="34" charset="0"/>
              </a:rPr>
              <a:t>bÐ</a:t>
            </a:r>
            <a:r>
              <a:rPr lang="en-US" sz="3600" dirty="0">
                <a:solidFill>
                  <a:srgbClr val="0000FF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86400" y="40018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  <a:latin typeface=".VnAvant" pitchFamily="34" charset="0"/>
              </a:rPr>
              <a:t>bÌ</a:t>
            </a:r>
            <a:r>
              <a:rPr lang="en-US" sz="3600" dirty="0">
                <a:solidFill>
                  <a:srgbClr val="0000FF"/>
                </a:solidFill>
                <a:latin typeface=".VnAvant" pitchFamily="34" charset="0"/>
              </a:rPr>
              <a:t> c¸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81400" y="40018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latin typeface=".VnAvant" pitchFamily="34" charset="0"/>
              </a:rPr>
              <a:t>c¸ </a:t>
            </a:r>
            <a:r>
              <a:rPr lang="en-US" sz="3600" dirty="0" err="1">
                <a:solidFill>
                  <a:srgbClr val="0000FF"/>
                </a:solidFill>
                <a:latin typeface=".VnAvant" pitchFamily="34" charset="0"/>
              </a:rPr>
              <a:t>bÐ</a:t>
            </a:r>
            <a:r>
              <a:rPr lang="en-US" sz="3600" dirty="0">
                <a:solidFill>
                  <a:srgbClr val="0000FF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15200" y="40018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  <a:latin typeface=".VnAvant" pitchFamily="34" charset="0"/>
              </a:rPr>
              <a:t>bÕ</a:t>
            </a:r>
            <a:r>
              <a:rPr lang="en-US" sz="3600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.VnAvant" pitchFamily="34" charset="0"/>
              </a:rPr>
              <a:t>bÐ</a:t>
            </a:r>
            <a:r>
              <a:rPr lang="en-US" sz="3600" dirty="0">
                <a:solidFill>
                  <a:srgbClr val="0000FF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48000" y="54864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latin typeface=".VnAvant" pitchFamily="34" charset="0"/>
              </a:rPr>
              <a:t>Bµ </a:t>
            </a:r>
            <a:r>
              <a:rPr lang="en-US" sz="3600" dirty="0" err="1">
                <a:solidFill>
                  <a:srgbClr val="0000FF"/>
                </a:solidFill>
                <a:latin typeface=".VnAvant" pitchFamily="34" charset="0"/>
              </a:rPr>
              <a:t>bÕ</a:t>
            </a:r>
            <a:r>
              <a:rPr lang="en-US" sz="3600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.VnAvant" pitchFamily="34" charset="0"/>
              </a:rPr>
              <a:t>bÐ</a:t>
            </a:r>
            <a:r>
              <a:rPr lang="en-US" sz="3600" dirty="0">
                <a:solidFill>
                  <a:srgbClr val="0000FF"/>
                </a:solidFill>
                <a:latin typeface=".VnAvant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19056E-6 L 0.13334 4.1905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02683E-6 L 0.00833 0.1304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4" grpId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8001000" y="6172200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6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rcRect l="3113" t="30374" r="38340" b="12371"/>
          <a:stretch>
            <a:fillRect/>
          </a:stretch>
        </p:blipFill>
        <p:spPr>
          <a:xfrm>
            <a:off x="1371600" y="762000"/>
            <a:ext cx="6230112" cy="4267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8001000" y="6172200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ập viết số 7 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609600"/>
            <a:ext cx="73152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8001000" y="6172200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ập viết số 8 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" y="685800"/>
            <a:ext cx="7772400" cy="4371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8001000" y="6172200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ập viết số 9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3333" y="533400"/>
            <a:ext cx="8263467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8001000" y="6172200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ập viết số 0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" y="609600"/>
            <a:ext cx="7848600" cy="4414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82</Words>
  <Application>Microsoft Office PowerPoint</Application>
  <PresentationFormat>On-screen Show (4:3)</PresentationFormat>
  <Paragraphs>41</Paragraphs>
  <Slides>13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.VnAvant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Laptop</cp:lastModifiedBy>
  <cp:revision>54</cp:revision>
  <dcterms:created xsi:type="dcterms:W3CDTF">2020-08-10T13:41:50Z</dcterms:created>
  <dcterms:modified xsi:type="dcterms:W3CDTF">2024-09-12T03:15:07Z</dcterms:modified>
</cp:coreProperties>
</file>