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78" r:id="rId6"/>
    <p:sldId id="286" r:id="rId7"/>
    <p:sldId id="285" r:id="rId8"/>
    <p:sldId id="289" r:id="rId9"/>
    <p:sldId id="277" r:id="rId10"/>
    <p:sldId id="287" r:id="rId11"/>
    <p:sldId id="266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3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DF243-C707-41CE-8452-81B3709A374D}"/>
              </a:ext>
            </a:extLst>
          </p:cNvPr>
          <p:cNvSpPr txBox="1"/>
          <p:nvPr/>
        </p:nvSpPr>
        <p:spPr>
          <a:xfrm>
            <a:off x="4195314" y="1198132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THỤY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20" y="-240381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45" y="-215360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8D2058-9766-4E87-9EB3-1E885B82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4" y="2133600"/>
            <a:ext cx="10477095" cy="4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yêu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quê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hương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(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tiết</a:t>
            </a:r>
            <a:r>
              <a:rPr lang="en-US" sz="4400">
                <a:solidFill>
                  <a:srgbClr val="0000FF"/>
                </a:solidFill>
                <a:latin typeface="HP-087" pitchFamily="34" charset="0"/>
              </a:rPr>
              <a:t> 2)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0048" y="1646653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xmlns="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2667000"/>
            <a:ext cx="2702214" cy="3581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884" y="2535021"/>
            <a:ext cx="2781461" cy="3581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2535020"/>
            <a:ext cx="2918114" cy="3581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2667000"/>
            <a:ext cx="2781461" cy="33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11" y="1828800"/>
            <a:ext cx="5816036" cy="4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" y="2104248"/>
            <a:ext cx="5709232" cy="414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56" y="0"/>
            <a:ext cx="5930142" cy="43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F6CC4D-1E7B-4096-8DA0-B08D5E734DF8}"/>
              </a:ext>
            </a:extLst>
          </p:cNvPr>
          <p:cNvSpPr txBox="1"/>
          <p:nvPr/>
        </p:nvSpPr>
        <p:spPr>
          <a:xfrm>
            <a:off x="347591" y="1454881"/>
            <a:ext cx="1149681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2475AD-677D-4352-81E8-4E8C679C2BCC}"/>
              </a:ext>
            </a:extLst>
          </p:cNvPr>
          <p:cNvSpPr txBox="1"/>
          <p:nvPr/>
        </p:nvSpPr>
        <p:spPr>
          <a:xfrm>
            <a:off x="393434" y="2705153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4114800"/>
            <a:ext cx="2702214" cy="213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7" y="4097115"/>
            <a:ext cx="2781461" cy="201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3985404"/>
            <a:ext cx="2918114" cy="21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3970414"/>
            <a:ext cx="2781461" cy="20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313FE2-C7A6-4F56-A6CE-B4132D14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83260"/>
            <a:ext cx="5257238" cy="2795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78D60B-0E77-4DBD-92CD-DFAE5AFE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78952"/>
            <a:ext cx="5257238" cy="288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AE3EB5-A240-40A9-9E90-B8D03965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97542"/>
            <a:ext cx="4724400" cy="53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F067FE-0AA6-454F-8112-C82ABD4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77108"/>
            <a:ext cx="5858591" cy="429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D23619-591C-4474-B8E2-AD221AB6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90599"/>
            <a:ext cx="5257800" cy="4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214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.VnAvant</vt:lpstr>
      <vt:lpstr>.VnUniverse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HongHa</cp:lastModifiedBy>
  <cp:revision>63</cp:revision>
  <dcterms:created xsi:type="dcterms:W3CDTF">2006-08-16T00:00:00Z</dcterms:created>
  <dcterms:modified xsi:type="dcterms:W3CDTF">2021-08-21T14:26:06Z</dcterms:modified>
</cp:coreProperties>
</file>