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4" r:id="rId5"/>
    <p:sldId id="263" r:id="rId6"/>
  </p:sldIdLst>
  <p:sldSz cx="9144000" cy="6858000" type="screen4x3"/>
  <p:notesSz cx="6858000" cy="9144000"/>
  <p:custDataLst>
    <p:tags r:id="rId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86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tags" Target="tags/tag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9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53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51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82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74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08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20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34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2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76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54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70B00-C46E-4747-8EFA-711AB8D50022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7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b="1" dirty="0" err="1" smtClean="0">
                <a:solidFill>
                  <a:srgbClr val="0000FF"/>
                </a:solidFill>
              </a:rPr>
              <a:t>Khởi</a:t>
            </a:r>
            <a:r>
              <a:rPr lang="en-US" sz="9600" b="1" dirty="0" smtClean="0">
                <a:solidFill>
                  <a:srgbClr val="0000FF"/>
                </a:solidFill>
              </a:rPr>
              <a:t> </a:t>
            </a:r>
            <a:r>
              <a:rPr lang="en-US" sz="9600" b="1" dirty="0" err="1" smtClean="0">
                <a:solidFill>
                  <a:srgbClr val="0000FF"/>
                </a:solidFill>
              </a:rPr>
              <a:t>động</a:t>
            </a:r>
            <a:endParaRPr lang="en-US" sz="9600" b="1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amAnhKhoDay-V.A-262147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312" y="5349875"/>
            <a:ext cx="92392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2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285" y="553812"/>
            <a:ext cx="8679543" cy="2450645"/>
          </a:xfrm>
        </p:spPr>
        <p:txBody>
          <a:bodyPr>
            <a:normAutofit/>
          </a:bodyPr>
          <a:lstStyle/>
          <a:p>
            <a:pPr algn="ctr"/>
            <a:r>
              <a:rPr 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</a:t>
            </a:r>
            <a:br>
              <a:rPr 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KĨ NĂNG GIỮA KÌ 1</a:t>
            </a:r>
          </a:p>
        </p:txBody>
      </p:sp>
    </p:spTree>
    <p:extLst>
      <p:ext uri="{BB962C8B-B14F-4D97-AF65-F5344CB8AC3E}">
        <p14:creationId xmlns:p14="http://schemas.microsoft.com/office/powerpoint/2010/main" val="402088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7234" y="1345156"/>
            <a:ext cx="87467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 làm sau đây là nên hay không nên?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 nay Lan đến lớp muộn, đầu tóc rối bời.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Tuấn mặc một chiếc áo đứt cúc đến lớp.</a:t>
            </a:r>
          </a:p>
        </p:txBody>
      </p:sp>
      <p:sp>
        <p:nvSpPr>
          <p:cNvPr id="7" name="Rectangle 6"/>
          <p:cNvSpPr/>
          <p:nvPr/>
        </p:nvSpPr>
        <p:spPr>
          <a:xfrm>
            <a:off x="205647" y="287322"/>
            <a:ext cx="62376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Đánh giá hành vi</a:t>
            </a:r>
            <a:endParaRPr lang="en-US" sz="360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100+ hình ảnh icon khóc - hinhanhsieudep.ne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75" t="23648" r="24384" b="21114"/>
          <a:stretch/>
        </p:blipFill>
        <p:spPr bwMode="auto">
          <a:xfrm>
            <a:off x="8011885" y="2047583"/>
            <a:ext cx="609601" cy="65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100+ hình ảnh icon khóc - hinhanhsieudep.ne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75" t="23648" r="24384" b="21114"/>
          <a:stretch/>
        </p:blipFill>
        <p:spPr bwMode="auto">
          <a:xfrm>
            <a:off x="7402284" y="2699657"/>
            <a:ext cx="609601" cy="65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64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ả nhà thương nha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365125"/>
            <a:ext cx="9156303" cy="5150303"/>
          </a:xfrm>
        </p:spPr>
      </p:pic>
    </p:spTree>
    <p:extLst>
      <p:ext uri="{BB962C8B-B14F-4D97-AF65-F5344CB8AC3E}">
        <p14:creationId xmlns:p14="http://schemas.microsoft.com/office/powerpoint/2010/main" val="30954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234" y="1205674"/>
            <a:ext cx="8746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solidFill>
                  <a:srgbClr val="0000FF"/>
                </a:solidFill>
                <a:cs typeface="Arial" panose="020B0604020202020204" pitchFamily="34" charset="0"/>
              </a:rPr>
              <a:t>- </a:t>
            </a:r>
            <a:r>
              <a:rPr lang="vi-VN" sz="2800" smtClean="0">
                <a:solidFill>
                  <a:srgbClr val="0000FF"/>
                </a:solidFill>
                <a:cs typeface="Arial" panose="020B0604020202020204" pitchFamily="34" charset="0"/>
              </a:rPr>
              <a:t>T</a:t>
            </a:r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ình huống </a:t>
            </a:r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800" smtClean="0">
                <a:solidFill>
                  <a:srgbClr val="0000FF"/>
                </a:solidFill>
                <a:cs typeface="Arial" panose="020B0604020202020204" pitchFamily="34" charset="0"/>
              </a:rPr>
              <a:t>: </a:t>
            </a:r>
            <a:r>
              <a:rPr lang="vi-VN" sz="2800">
                <a:solidFill>
                  <a:srgbClr val="0000FF"/>
                </a:solidFill>
                <a:cs typeface="Arial" panose="020B0604020202020204" pitchFamily="34" charset="0"/>
              </a:rPr>
              <a:t>Bạn đang chơi đồ chơi, mẹ nhờ bạn ra nhặt rau giúp mẹ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7234" y="2593663"/>
            <a:ext cx="87467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solidFill>
                  <a:srgbClr val="0000FF"/>
                </a:solidFill>
                <a:cs typeface="Arial" panose="020B0604020202020204" pitchFamily="34" charset="0"/>
              </a:rPr>
              <a:t>- </a:t>
            </a:r>
            <a:r>
              <a:rPr lang="vi-VN" sz="2800" smtClean="0">
                <a:solidFill>
                  <a:srgbClr val="0000FF"/>
                </a:solidFill>
                <a:cs typeface="Arial" panose="020B0604020202020204" pitchFamily="34" charset="0"/>
              </a:rPr>
              <a:t>T</a:t>
            </a:r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ình </a:t>
            </a: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 </a:t>
            </a:r>
            <a:r>
              <a:rPr lang="vi-VN" sz="2800" smtClean="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vi-VN" sz="2800">
                <a:solidFill>
                  <a:srgbClr val="0000FF"/>
                </a:solidFill>
                <a:cs typeface="Arial" panose="020B0604020202020204" pitchFamily="34" charset="0"/>
              </a:rPr>
              <a:t>: Lan đang chơi gấu bông, em Hoa chạy lại mượn gấu bông chơi 1 lúc. Nếu là Lan, e sẽ làm gì?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647" y="287322"/>
            <a:ext cx="62376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 : Xử lí tình huống</a:t>
            </a:r>
            <a:endParaRPr lang="en-US" sz="360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72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Khởi động&amp;quot;&quot;/&gt;&lt;property id=&quot;20307&quot; value=&quot;256&quot;/&gt;&lt;/object&gt;&lt;object type=&quot;3&quot; unique_id=&quot;10004&quot;&gt;&lt;property id=&quot;20148&quot; value=&quot;5&quot;/&gt;&lt;property id=&quot;20300&quot; value=&quot;Slide 2 - &amp;quot;Chủ đề 3:  Quan tâm, chăm sóc người thân trong gia đình  Bài 9 CHĂM SÓC, GIÚP ĐỠ EM NHỎ&amp;quot;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/object&gt;&lt;object type=&quot;8&quot; unique_id=&quot;1001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108</Words>
  <Application>Microsoft Office PowerPoint</Application>
  <PresentationFormat>On-screen Show (4:3)</PresentationFormat>
  <Paragraphs>9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.VnTime</vt:lpstr>
      <vt:lpstr>Arial</vt:lpstr>
      <vt:lpstr>Calibri</vt:lpstr>
      <vt:lpstr>Calibri Light</vt:lpstr>
      <vt:lpstr>Times New Roman</vt:lpstr>
      <vt:lpstr>Office Theme</vt:lpstr>
      <vt:lpstr>Khởi động</vt:lpstr>
      <vt:lpstr>Bài 10 THỰC HÀNH KĨ NĂNG GIỮA KÌ 1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7</cp:revision>
  <dcterms:created xsi:type="dcterms:W3CDTF">2020-08-19T04:12:54Z</dcterms:created>
  <dcterms:modified xsi:type="dcterms:W3CDTF">2020-08-25T09:19:19Z</dcterms:modified>
</cp:coreProperties>
</file>