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0" r:id="rId3"/>
    <p:sldId id="257" r:id="rId4"/>
    <p:sldId id="261" r:id="rId5"/>
    <p:sldId id="256" r:id="rId6"/>
    <p:sldId id="258" r:id="rId7"/>
    <p:sldId id="259" r:id="rId8"/>
    <p:sldId id="271" r:id="rId9"/>
    <p:sldId id="264" r:id="rId10"/>
    <p:sldId id="272" r:id="rId11"/>
    <p:sldId id="268" r:id="rId12"/>
    <p:sldId id="273" r:id="rId13"/>
    <p:sldId id="274" r:id="rId14"/>
    <p:sldId id="269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70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9E25D6-2ADE-72A7-40FF-E03F09D9B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152502"/>
            <a:ext cx="1529397" cy="15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CD4B2-4F87-472B-5DCC-C2228275B57A}"/>
              </a:ext>
            </a:extLst>
          </p:cNvPr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85347-D914-3D3F-B797-9B7899EE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65928-9EAD-BD62-3F0B-D440097F4597}"/>
              </a:ext>
            </a:extLst>
          </p:cNvPr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ừ Điển Bằng Tranh Thế Giới Động Vật">
            <a:extLst>
              <a:ext uri="{FF2B5EF4-FFF2-40B4-BE49-F238E27FC236}">
                <a16:creationId xmlns:a16="http://schemas.microsoft.com/office/drawing/2014/main" id="{D7C015AD-D83E-C2FB-DCDC-9D4E01C3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E6415-374E-35C5-635A-9D4C2F64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>
            <a:extLst>
              <a:ext uri="{FF2B5EF4-FFF2-40B4-BE49-F238E27FC236}">
                <a16:creationId xmlns:a16="http://schemas.microsoft.com/office/drawing/2014/main" id="{F8D0E45C-5231-11EA-B5BA-A7405BBF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9A9E3-8251-242D-725F-FB84336C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FA0D1-6F4F-7664-3ADD-2A5C42B4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8798EA-D95A-AC71-3BCA-67074EB740E0}"/>
              </a:ext>
            </a:extLst>
          </p:cNvPr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DB6F6D-6F1C-ABA8-D6E0-5BE5B3417E93}"/>
                </a:ext>
              </a:extLst>
            </p:cNvPr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E462-7A9D-1A5E-1D65-D4B84711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5DB47-B811-3F41-2229-B4A081640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>
            <a:extLst>
              <a:ext uri="{FF2B5EF4-FFF2-40B4-BE49-F238E27FC236}">
                <a16:creationId xmlns:a16="http://schemas.microsoft.com/office/drawing/2014/main" id="{232B7026-C080-5F11-2E19-23F64CCF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9284A-9E38-C00C-6BE7-04D0B631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79685-F69C-9334-74B1-640177B00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EF863-47D5-00A7-DFC7-4C267D1A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A4380-D49B-1ADE-D5E4-3E91141C768D}"/>
              </a:ext>
            </a:extLst>
          </p:cNvPr>
          <p:cNvSpPr txBox="1"/>
          <p:nvPr/>
        </p:nvSpPr>
        <p:spPr>
          <a:xfrm>
            <a:off x="8590280" y="6363454"/>
            <a:ext cx="693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80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5A5EAAD6-5A0C-4C71-8A3A-6985B509806F}"/>
              </a:ext>
            </a:extLst>
          </p:cNvPr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3EDE6E04-A032-6CE5-25D7-2BB1FD3172AD}"/>
              </a:ext>
            </a:extLst>
          </p:cNvPr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E788F-C5D3-58AB-32E8-B0D29C8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F4FF0-7786-897B-3E10-CDAB6D98B5CF}"/>
              </a:ext>
            </a:extLst>
          </p:cNvPr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13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1B86-EB85-93D5-1412-0D7C47A0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B3EF0-6852-D7B7-CFF9-29FE9A3A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547</Words>
  <Application>Microsoft Office PowerPoint</Application>
  <PresentationFormat>Widescreen</PresentationFormat>
  <Paragraphs>46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Amaranth Bold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13</cp:revision>
  <dcterms:created xsi:type="dcterms:W3CDTF">2024-08-14T06:45:03Z</dcterms:created>
  <dcterms:modified xsi:type="dcterms:W3CDTF">2024-10-10T08:55:06Z</dcterms:modified>
</cp:coreProperties>
</file>