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2" r:id="rId2"/>
    <p:sldId id="257" r:id="rId3"/>
    <p:sldId id="357" r:id="rId4"/>
    <p:sldId id="351" r:id="rId5"/>
    <p:sldId id="359" r:id="rId6"/>
    <p:sldId id="363" r:id="rId7"/>
    <p:sldId id="364" r:id="rId8"/>
    <p:sldId id="360" r:id="rId9"/>
    <p:sldId id="361" r:id="rId10"/>
    <p:sldId id="362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15AA-8530-4DF8-8A91-F0686F7245F4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610B-1637-49C3-BAF7-6F1927766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0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2D7F94D-10FB-7A9C-6597-925C063459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791" y="-75074"/>
            <a:ext cx="1605700" cy="16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5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825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Sử dụng các tấm thẻ sau: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F78930-B1DC-13F4-9A12-ED499944C55A}"/>
              </a:ext>
            </a:extLst>
          </p:cNvPr>
          <p:cNvSpPr/>
          <p:nvPr/>
        </p:nvSpPr>
        <p:spPr>
          <a:xfrm>
            <a:off x="1391920" y="174752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5136AF-85A6-8412-35E6-FC05F2CC78EC}"/>
              </a:ext>
            </a:extLst>
          </p:cNvPr>
          <p:cNvSpPr/>
          <p:nvPr/>
        </p:nvSpPr>
        <p:spPr>
          <a:xfrm>
            <a:off x="3129280" y="175768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5E4BC2-8DB7-D2EF-AC73-2C8DF735466B}"/>
              </a:ext>
            </a:extLst>
          </p:cNvPr>
          <p:cNvSpPr/>
          <p:nvPr/>
        </p:nvSpPr>
        <p:spPr>
          <a:xfrm>
            <a:off x="4815840" y="177800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1D511D-FF83-43EA-211E-AB8F027A69EC}"/>
              </a:ext>
            </a:extLst>
          </p:cNvPr>
          <p:cNvSpPr/>
          <p:nvPr/>
        </p:nvSpPr>
        <p:spPr>
          <a:xfrm>
            <a:off x="6360160" y="178816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272CF-05BC-49D6-D1CF-3BD1B13030AA}"/>
              </a:ext>
            </a:extLst>
          </p:cNvPr>
          <p:cNvSpPr txBox="1"/>
          <p:nvPr/>
        </p:nvSpPr>
        <p:spPr>
          <a:xfrm>
            <a:off x="487680" y="3535680"/>
            <a:ext cx="973328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Hãy lập số thập phân lớn nhất.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Hãy lập số thập phân bé nhất.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Tìm hiệu số giữa hai số thập phân vừa lập được.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DBC242-CC23-4D6F-4ECA-B948EB0BBCF8}"/>
              </a:ext>
            </a:extLst>
          </p:cNvPr>
          <p:cNvSpPr/>
          <p:nvPr/>
        </p:nvSpPr>
        <p:spPr>
          <a:xfrm>
            <a:off x="6410960" y="3586480"/>
            <a:ext cx="1615440" cy="690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65,3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9944C8-2BF9-B48C-E76D-D89F7502EE4E}"/>
              </a:ext>
            </a:extLst>
          </p:cNvPr>
          <p:cNvSpPr/>
          <p:nvPr/>
        </p:nvSpPr>
        <p:spPr>
          <a:xfrm>
            <a:off x="6217920" y="4368800"/>
            <a:ext cx="1615440" cy="690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3,56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39CF46-EA6B-5821-361B-229E60923F4C}"/>
              </a:ext>
            </a:extLst>
          </p:cNvPr>
          <p:cNvSpPr/>
          <p:nvPr/>
        </p:nvSpPr>
        <p:spPr>
          <a:xfrm>
            <a:off x="2245360" y="5842000"/>
            <a:ext cx="6573520" cy="690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65,3 – 3,56 = 61,74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294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29CD9-F92A-F0B9-E4DA-032A00B4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7559">
            <a:off x="4064870" y="463902"/>
            <a:ext cx="3379562" cy="1427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D89C95-CB5F-6161-CEBB-2ADDF130F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3533">
            <a:off x="1663388" y="1925222"/>
            <a:ext cx="8746783" cy="2762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3F28BF-E02A-00A6-0405-9E70DC817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162">
            <a:off x="4834016" y="3921700"/>
            <a:ext cx="258492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C5052-8E36-3E87-3383-A720327A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00" y="1592011"/>
            <a:ext cx="6236749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AC32B-58C9-8988-6D15-703038D60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33" y="1666240"/>
            <a:ext cx="11255227" cy="830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4A119-74BF-A08A-3471-F007AE4F7CE9}"/>
              </a:ext>
            </a:extLst>
          </p:cNvPr>
          <p:cNvSpPr txBox="1"/>
          <p:nvPr/>
        </p:nvSpPr>
        <p:spPr>
          <a:xfrm>
            <a:off x="782320" y="272288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1,9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B3FF6-1405-BD92-7057-5BD2F70FF6DF}"/>
              </a:ext>
            </a:extLst>
          </p:cNvPr>
          <p:cNvSpPr txBox="1"/>
          <p:nvPr/>
        </p:nvSpPr>
        <p:spPr>
          <a:xfrm>
            <a:off x="538480" y="29768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C61FBE-43F8-E194-8383-8396E4128D07}"/>
              </a:ext>
            </a:extLst>
          </p:cNvPr>
          <p:cNvCxnSpPr>
            <a:cxnSpLocks/>
          </p:cNvCxnSpPr>
          <p:nvPr/>
        </p:nvCxnSpPr>
        <p:spPr>
          <a:xfrm>
            <a:off x="782320" y="424688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9AF7AB-FC30-7F12-6DD2-048D9A8382E9}"/>
              </a:ext>
            </a:extLst>
          </p:cNvPr>
          <p:cNvSpPr txBox="1"/>
          <p:nvPr/>
        </p:nvSpPr>
        <p:spPr>
          <a:xfrm>
            <a:off x="3332480" y="273304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C9C10-3EBD-68F6-8B2C-8E1690011CF2}"/>
              </a:ext>
            </a:extLst>
          </p:cNvPr>
          <p:cNvSpPr txBox="1"/>
          <p:nvPr/>
        </p:nvSpPr>
        <p:spPr>
          <a:xfrm>
            <a:off x="2966720" y="300736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1EE55B-9B34-7CB2-A0F7-3CD7CF5CA3DC}"/>
              </a:ext>
            </a:extLst>
          </p:cNvPr>
          <p:cNvCxnSpPr>
            <a:cxnSpLocks/>
          </p:cNvCxnSpPr>
          <p:nvPr/>
        </p:nvCxnSpPr>
        <p:spPr>
          <a:xfrm>
            <a:off x="3332480" y="4257040"/>
            <a:ext cx="1798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E0C996-9809-2886-E89B-6D9FC9A27ED9}"/>
              </a:ext>
            </a:extLst>
          </p:cNvPr>
          <p:cNvSpPr txBox="1"/>
          <p:nvPr/>
        </p:nvSpPr>
        <p:spPr>
          <a:xfrm>
            <a:off x="6827520" y="275336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19,3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CD6B1-A68F-3F4E-9BFF-9756CFA25357}"/>
              </a:ext>
            </a:extLst>
          </p:cNvPr>
          <p:cNvSpPr txBox="1"/>
          <p:nvPr/>
        </p:nvSpPr>
        <p:spPr>
          <a:xfrm>
            <a:off x="6776720" y="32004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0A832D-CCE5-0FCC-BEC1-36B0AF6DE591}"/>
              </a:ext>
            </a:extLst>
          </p:cNvPr>
          <p:cNvCxnSpPr>
            <a:cxnSpLocks/>
          </p:cNvCxnSpPr>
          <p:nvPr/>
        </p:nvCxnSpPr>
        <p:spPr>
          <a:xfrm>
            <a:off x="7112000" y="420624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2A2690-BC09-0E59-8A39-8C7B235A30D0}"/>
              </a:ext>
            </a:extLst>
          </p:cNvPr>
          <p:cNvSpPr txBox="1"/>
          <p:nvPr/>
        </p:nvSpPr>
        <p:spPr>
          <a:xfrm>
            <a:off x="9845040" y="26924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1,2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2A380-03DF-4119-6933-8F46804B4865}"/>
              </a:ext>
            </a:extLst>
          </p:cNvPr>
          <p:cNvSpPr txBox="1"/>
          <p:nvPr/>
        </p:nvSpPr>
        <p:spPr>
          <a:xfrm>
            <a:off x="9296400" y="29667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AE90C4-CD03-03AD-DF55-907A1484C719}"/>
              </a:ext>
            </a:extLst>
          </p:cNvPr>
          <p:cNvCxnSpPr>
            <a:cxnSpLocks/>
          </p:cNvCxnSpPr>
          <p:nvPr/>
        </p:nvCxnSpPr>
        <p:spPr>
          <a:xfrm>
            <a:off x="9479280" y="4216400"/>
            <a:ext cx="1767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4F8A26C-43A7-66D5-B79D-AAA16FD5A233}"/>
              </a:ext>
            </a:extLst>
          </p:cNvPr>
          <p:cNvSpPr txBox="1"/>
          <p:nvPr/>
        </p:nvSpPr>
        <p:spPr>
          <a:xfrm>
            <a:off x="843280" y="422656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74,9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C4B91F-AEBE-DDF3-069F-3A51FFE47A36}"/>
              </a:ext>
            </a:extLst>
          </p:cNvPr>
          <p:cNvSpPr txBox="1"/>
          <p:nvPr/>
        </p:nvSpPr>
        <p:spPr>
          <a:xfrm>
            <a:off x="3302000" y="41859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4,355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A87D87-E20B-58F1-C158-205EB8C03464}"/>
              </a:ext>
            </a:extLst>
          </p:cNvPr>
          <p:cNvSpPr txBox="1"/>
          <p:nvPr/>
        </p:nvSpPr>
        <p:spPr>
          <a:xfrm>
            <a:off x="7442200" y="4185920"/>
            <a:ext cx="145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E83AF-4CA7-4820-E844-9C6B713D6219}"/>
              </a:ext>
            </a:extLst>
          </p:cNvPr>
          <p:cNvSpPr txBox="1"/>
          <p:nvPr/>
        </p:nvSpPr>
        <p:spPr>
          <a:xfrm>
            <a:off x="9763760" y="4165600"/>
            <a:ext cx="168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25,8</a:t>
            </a:r>
          </a:p>
        </p:txBody>
      </p:sp>
      <p:sp>
        <p:nvSpPr>
          <p:cNvPr id="31" name="Rectangle: Rounded Corners 5">
            <a:extLst>
              <a:ext uri="{FF2B5EF4-FFF2-40B4-BE49-F238E27FC236}">
                <a16:creationId xmlns:a16="http://schemas.microsoft.com/office/drawing/2014/main" id="{D643CDD2-FDC1-6223-CB85-9EF5F3C309FE}"/>
              </a:ext>
            </a:extLst>
          </p:cNvPr>
          <p:cNvSpPr/>
          <p:nvPr/>
        </p:nvSpPr>
        <p:spPr>
          <a:xfrm>
            <a:off x="2174240" y="5220930"/>
            <a:ext cx="7863840" cy="11505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  <p:bldP spid="18" grpId="0"/>
      <p:bldP spid="24" grpId="0"/>
      <p:bldP spid="25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9BD7E-C1D4-8246-4463-323B4C549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1918258"/>
            <a:ext cx="10927397" cy="2426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746C70-0554-7F6A-10AF-57031F3952B2}"/>
              </a:ext>
            </a:extLst>
          </p:cNvPr>
          <p:cNvSpPr/>
          <p:nvPr/>
        </p:nvSpPr>
        <p:spPr>
          <a:xfrm>
            <a:off x="3525520" y="210312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FABA9D-D936-B65D-80D9-7C2E9154AE69}"/>
              </a:ext>
            </a:extLst>
          </p:cNvPr>
          <p:cNvSpPr/>
          <p:nvPr/>
        </p:nvSpPr>
        <p:spPr>
          <a:xfrm>
            <a:off x="5811520" y="2092960"/>
            <a:ext cx="104648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BAA94-342F-5A3C-7ADB-BD98EEE7685A}"/>
              </a:ext>
            </a:extLst>
          </p:cNvPr>
          <p:cNvSpPr/>
          <p:nvPr/>
        </p:nvSpPr>
        <p:spPr>
          <a:xfrm>
            <a:off x="355600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6146E9-AC8E-2DE5-5536-3D133D9CB76A}"/>
              </a:ext>
            </a:extLst>
          </p:cNvPr>
          <p:cNvSpPr/>
          <p:nvPr/>
        </p:nvSpPr>
        <p:spPr>
          <a:xfrm>
            <a:off x="584200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AFE18-8321-2DF7-4DED-923E86CA1D66}"/>
              </a:ext>
            </a:extLst>
          </p:cNvPr>
          <p:cNvSpPr/>
          <p:nvPr/>
        </p:nvSpPr>
        <p:spPr>
          <a:xfrm>
            <a:off x="10556240" y="2123440"/>
            <a:ext cx="104648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FB7F9B-BC6C-5382-5B63-892A1B120517}"/>
              </a:ext>
            </a:extLst>
          </p:cNvPr>
          <p:cNvSpPr/>
          <p:nvPr/>
        </p:nvSpPr>
        <p:spPr>
          <a:xfrm>
            <a:off x="1054608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4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383971" y="260224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D643CDD2-FDC1-6223-CB85-9EF5F3C309FE}"/>
              </a:ext>
            </a:extLst>
          </p:cNvPr>
          <p:cNvSpPr/>
          <p:nvPr/>
        </p:nvSpPr>
        <p:spPr>
          <a:xfrm>
            <a:off x="2038254" y="4780128"/>
            <a:ext cx="7027672" cy="11505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514" y="1201505"/>
            <a:ext cx="61722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99" y="2631321"/>
            <a:ext cx="3829050" cy="127635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8522208" y="1359965"/>
            <a:ext cx="502920" cy="2389075"/>
          </a:xfrm>
          <a:prstGeom prst="rightBrac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08592" y="2152166"/>
            <a:ext cx="2331719" cy="8046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 – 0,01 = 1,99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783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D643CDD2-FDC1-6223-CB85-9EF5F3C309FE}"/>
              </a:ext>
            </a:extLst>
          </p:cNvPr>
          <p:cNvSpPr/>
          <p:nvPr/>
        </p:nvSpPr>
        <p:spPr>
          <a:xfrm>
            <a:off x="1764792" y="4205946"/>
            <a:ext cx="8163560" cy="11505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7,9 + 2 + 1,8 =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26" y="851315"/>
            <a:ext cx="601027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143" y="2371768"/>
            <a:ext cx="3629025" cy="125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906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9951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 ứng phong trào kế hoạch nhỏ, các bạn ủng hộ lượng giấy vụn như sau: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43CDD2-FDC1-6223-CB85-9EF5F3C309FE}"/>
              </a:ext>
            </a:extLst>
          </p:cNvPr>
          <p:cNvSpPr/>
          <p:nvPr/>
        </p:nvSpPr>
        <p:spPr>
          <a:xfrm>
            <a:off x="934720" y="2377440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Mai: 2,5 kg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0C5D53-02F8-4811-E3B4-10A6410B49BA}"/>
              </a:ext>
            </a:extLst>
          </p:cNvPr>
          <p:cNvSpPr/>
          <p:nvPr/>
        </p:nvSpPr>
        <p:spPr>
          <a:xfrm>
            <a:off x="4561840" y="2407920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Nam: 3,25 kg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0E0F6B-984C-E0E5-EB8D-2BF909C2BF2E}"/>
              </a:ext>
            </a:extLst>
          </p:cNvPr>
          <p:cNvSpPr/>
          <p:nvPr/>
        </p:nvSpPr>
        <p:spPr>
          <a:xfrm>
            <a:off x="8158480" y="2407920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2,4 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18357-D285-5312-440B-680D990D2ED6}"/>
              </a:ext>
            </a:extLst>
          </p:cNvPr>
          <p:cNvSpPr txBox="1"/>
          <p:nvPr/>
        </p:nvSpPr>
        <p:spPr>
          <a:xfrm>
            <a:off x="944880" y="3169920"/>
            <a:ext cx="10891520" cy="234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Bạn nào ủng hộ nhiều giấy vụn nhất?</a:t>
            </a:r>
          </a:p>
          <a:p>
            <a:pPr algn="just">
              <a:lnSpc>
                <a:spcPct val="2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Nam ủng hộ nhiều hơn Mai bao nhiêu ki-lô-gam giấy vụn?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7AF23-9122-0C63-6A16-A4964425F89E}"/>
              </a:ext>
            </a:extLst>
          </p:cNvPr>
          <p:cNvSpPr txBox="1"/>
          <p:nvPr/>
        </p:nvSpPr>
        <p:spPr>
          <a:xfrm>
            <a:off x="1300480" y="423672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0EA54-60E1-15D2-4A3E-C80C4F092A13}"/>
              </a:ext>
            </a:extLst>
          </p:cNvPr>
          <p:cNvSpPr txBox="1"/>
          <p:nvPr/>
        </p:nvSpPr>
        <p:spPr>
          <a:xfrm>
            <a:off x="1310640" y="541528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ủng hộ nhiều hơn Mai số ki-lô-gam giấy vụn là: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3,25 – 2,5 = 0,75 (kg)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45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A8FB14-E022-01E7-9DD9-C697E0124A56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CBBD54-C723-F295-5208-692917112C3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F525A0-EAFF-8AFD-A1FA-D1628EC15D1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3CDF2DD-9194-A038-B015-74AF17134AAB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032D4F-C6BB-6556-4857-181E75682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87" y="1696084"/>
            <a:ext cx="10827658" cy="42678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CBB451-F032-4F55-0EA8-0BFB6EC55D17}"/>
              </a:ext>
            </a:extLst>
          </p:cNvPr>
          <p:cNvSpPr txBox="1"/>
          <p:nvPr/>
        </p:nvSpPr>
        <p:spPr>
          <a:xfrm>
            <a:off x="243840" y="4968240"/>
            <a:ext cx="302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– 0,2 = 4,8 (kg)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951E5-42FA-F82D-736D-7770E1E33F9E}"/>
              </a:ext>
            </a:extLst>
          </p:cNvPr>
          <p:cNvSpPr/>
          <p:nvPr/>
        </p:nvSpPr>
        <p:spPr>
          <a:xfrm>
            <a:off x="4033520" y="516128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B42FBD-E529-5AD3-598B-4BBBF6693DA1}"/>
              </a:ext>
            </a:extLst>
          </p:cNvPr>
          <p:cNvSpPr txBox="1"/>
          <p:nvPr/>
        </p:nvSpPr>
        <p:spPr>
          <a:xfrm>
            <a:off x="8768080" y="5720080"/>
            <a:ext cx="334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4,8 – (2 + 0,5) = 2,3 (kg)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D8E7AA-A5DB-AF23-B77B-5111B17F2B1E}"/>
              </a:ext>
            </a:extLst>
          </p:cNvPr>
          <p:cNvSpPr/>
          <p:nvPr/>
        </p:nvSpPr>
        <p:spPr>
          <a:xfrm>
            <a:off x="7813040" y="517144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55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262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27</cp:revision>
  <dcterms:created xsi:type="dcterms:W3CDTF">2024-04-29T11:41:40Z</dcterms:created>
  <dcterms:modified xsi:type="dcterms:W3CDTF">2024-12-23T07:33:49Z</dcterms:modified>
</cp:coreProperties>
</file>