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2" r:id="rId6"/>
    <p:sldId id="263" r:id="rId7"/>
    <p:sldId id="261" r:id="rId8"/>
    <p:sldId id="264" r:id="rId9"/>
    <p:sldId id="266" r:id="rId10"/>
    <p:sldId id="265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8"/>
    </p:embeddedFont>
    <p:embeddedFont>
      <p:font typeface="#9Slide05 SVNThe Carpenter" pitchFamily="2" charset="0"/>
      <p:regular r:id="rId19"/>
      <p:bold r:id="rId20"/>
    </p:embeddedFont>
    <p:embeddedFont>
      <p:font typeface="#9Slide07 HoneyCream" pitchFamily="2" charset="0"/>
      <p:regular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r="3854"/>
          <a:stretch/>
        </p:blipFill>
        <p:spPr>
          <a:xfrm>
            <a:off x="349935" y="139700"/>
            <a:ext cx="11722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6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2"/>
          <p:cNvSpPr/>
          <p:nvPr userDrawn="1"/>
        </p:nvSpPr>
        <p:spPr>
          <a:xfrm>
            <a:off x="268616" y="229069"/>
            <a:ext cx="11713460" cy="6399861"/>
          </a:xfrm>
          <a:prstGeom prst="roundRect">
            <a:avLst>
              <a:gd name="adj" fmla="val 93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55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2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7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7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51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r="78438" b="34074"/>
          <a:stretch/>
        </p:blipFill>
        <p:spPr>
          <a:xfrm>
            <a:off x="-126375" y="1746531"/>
            <a:ext cx="2628900" cy="2794000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5" b="70741"/>
          <a:stretch/>
        </p:blipFill>
        <p:spPr>
          <a:xfrm flipH="1">
            <a:off x="10482030" y="-260069"/>
            <a:ext cx="1709970" cy="2006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58" y="3356859"/>
            <a:ext cx="3427870" cy="3427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/>
          <a:stretch/>
        </p:blipFill>
        <p:spPr>
          <a:xfrm>
            <a:off x="757501" y="4813862"/>
            <a:ext cx="1739269" cy="1439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638" y="331715"/>
            <a:ext cx="6907367" cy="8230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50626" y="2681282"/>
            <a:ext cx="2235651" cy="723805"/>
            <a:chOff x="4850626" y="2681282"/>
            <a:chExt cx="2235651" cy="723805"/>
          </a:xfrm>
        </p:grpSpPr>
        <p:sp>
          <p:nvSpPr>
            <p:cNvPr id="12" name="TextBox 11"/>
            <p:cNvSpPr txBox="1"/>
            <p:nvPr/>
          </p:nvSpPr>
          <p:spPr>
            <a:xfrm>
              <a:off x="4850626" y="2697201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0019" y="2681282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1366" y="3518975"/>
            <a:ext cx="10766482" cy="1582222"/>
            <a:chOff x="838524" y="3701987"/>
            <a:chExt cx="10766482" cy="1582222"/>
          </a:xfrm>
        </p:grpSpPr>
        <p:sp>
          <p:nvSpPr>
            <p:cNvPr id="15" name="TextBox 14"/>
            <p:cNvSpPr txBox="1"/>
            <p:nvPr/>
          </p:nvSpPr>
          <p:spPr>
            <a:xfrm>
              <a:off x="840966" y="3714549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524" y="3701987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41297" y="2603572"/>
            <a:ext cx="2609133" cy="851204"/>
            <a:chOff x="1590641" y="2641043"/>
            <a:chExt cx="2609133" cy="851204"/>
          </a:xfrm>
        </p:grpSpPr>
        <p:sp>
          <p:nvSpPr>
            <p:cNvPr id="9" name="TextBox 8"/>
            <p:cNvSpPr txBox="1"/>
            <p:nvPr/>
          </p:nvSpPr>
          <p:spPr>
            <a:xfrm rot="19941990">
              <a:off x="1606406" y="2641043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>
                  <a:ln w="95250">
                    <a:solidFill>
                      <a:srgbClr val="C00000"/>
                    </a:solidFill>
                  </a:ln>
                  <a:solidFill>
                    <a:schemeClr val="bg1"/>
                  </a:solidFill>
                  <a:latin typeface="#9Slide05 SVNThe Carpenter" pitchFamily="2" charset="0"/>
                </a:rPr>
                <a:t>Chủ đề: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9941990">
              <a:off x="1590641" y="2642774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Chủ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đề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: 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29563" y="1615681"/>
            <a:ext cx="5457297" cy="1200329"/>
            <a:chOff x="3529563" y="1615681"/>
            <a:chExt cx="5457297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3529563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>
                  <a:ln w="1143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#9Slide05 SVNThe Carpenter" pitchFamily="2" charset="0"/>
                </a:rPr>
                <a:t>Tự phục vụ bản thân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09782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Tự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phục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vụ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bản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thân</a:t>
              </a:r>
              <a:endParaRPr lang="en-US" sz="7200" b="1" dirty="0">
                <a:solidFill>
                  <a:schemeClr val="bg1"/>
                </a:solidFill>
                <a:latin typeface="#9Slide05 SVNThe Carpenter" pitchFamily="2" charset="0"/>
              </a:endParaRPr>
            </a:p>
          </p:txBody>
        </p:sp>
      </p:grpSp>
      <p:pic>
        <p:nvPicPr>
          <p:cNvPr id="2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217" y="425069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50510" y="1345475"/>
            <a:ext cx="533223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   Liệt kê những việc em làm từ khi đi học về cho tới lúc đi ngủ.</a:t>
            </a:r>
            <a:endParaRPr lang="en-US" sz="36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799908" y="2020164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859766" y="1899472"/>
            <a:ext cx="4439605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Viết hoặc vẽ ra giấy.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8948939" y="289732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133010" y="3875315"/>
            <a:ext cx="533223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UTM Aptima" panose="02040603050506020204" pitchFamily="18" charset="0"/>
              </a:rPr>
              <a:t> 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Đánh số 1, 2, 3, 4, 5 hoặc nối mũi tên để sắp xếp các việc theo thứ tự thời gian. 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5349641" y="502947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572178" y="4804048"/>
            <a:ext cx="443960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Trang trí lại bảng “Thời gian biểu”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0" y="193183"/>
            <a:ext cx="12067504" cy="6542467"/>
            <a:chOff x="564772" y="463579"/>
            <a:chExt cx="10967831" cy="5930841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" name="任意多边形: 形状 46"/>
            <p:cNvSpPr/>
            <p:nvPr/>
          </p:nvSpPr>
          <p:spPr>
            <a:xfrm>
              <a:off x="659396" y="463579"/>
              <a:ext cx="10873207" cy="5930841"/>
            </a:xfrm>
            <a:custGeom>
              <a:avLst/>
              <a:gdLst>
                <a:gd name="connsiteX0" fmla="*/ 565211 w 10873207"/>
                <a:gd name="connsiteY0" fmla="*/ 4761492 h 5930841"/>
                <a:gd name="connsiteX1" fmla="*/ 252027 w 10873207"/>
                <a:gd name="connsiteY1" fmla="*/ 5074676 h 5930841"/>
                <a:gd name="connsiteX2" fmla="*/ 565211 w 10873207"/>
                <a:gd name="connsiteY2" fmla="*/ 5387860 h 5930841"/>
                <a:gd name="connsiteX3" fmla="*/ 878395 w 10873207"/>
                <a:gd name="connsiteY3" fmla="*/ 5074676 h 5930841"/>
                <a:gd name="connsiteX4" fmla="*/ 565211 w 10873207"/>
                <a:gd name="connsiteY4" fmla="*/ 4761492 h 5930841"/>
                <a:gd name="connsiteX5" fmla="*/ 565211 w 10873207"/>
                <a:gd name="connsiteY5" fmla="*/ 3736411 h 5930841"/>
                <a:gd name="connsiteX6" fmla="*/ 252027 w 10873207"/>
                <a:gd name="connsiteY6" fmla="*/ 4049595 h 5930841"/>
                <a:gd name="connsiteX7" fmla="*/ 565211 w 10873207"/>
                <a:gd name="connsiteY7" fmla="*/ 4362779 h 5930841"/>
                <a:gd name="connsiteX8" fmla="*/ 878395 w 10873207"/>
                <a:gd name="connsiteY8" fmla="*/ 4049595 h 5930841"/>
                <a:gd name="connsiteX9" fmla="*/ 565211 w 10873207"/>
                <a:gd name="connsiteY9" fmla="*/ 3736411 h 5930841"/>
                <a:gd name="connsiteX10" fmla="*/ 565212 w 10873207"/>
                <a:gd name="connsiteY10" fmla="*/ 2711330 h 5930841"/>
                <a:gd name="connsiteX11" fmla="*/ 252028 w 10873207"/>
                <a:gd name="connsiteY11" fmla="*/ 3024513 h 5930841"/>
                <a:gd name="connsiteX12" fmla="*/ 565212 w 10873207"/>
                <a:gd name="connsiteY12" fmla="*/ 3337697 h 5930841"/>
                <a:gd name="connsiteX13" fmla="*/ 878396 w 10873207"/>
                <a:gd name="connsiteY13" fmla="*/ 3024513 h 5930841"/>
                <a:gd name="connsiteX14" fmla="*/ 565212 w 10873207"/>
                <a:gd name="connsiteY14" fmla="*/ 2711330 h 5930841"/>
                <a:gd name="connsiteX15" fmla="*/ 565212 w 10873207"/>
                <a:gd name="connsiteY15" fmla="*/ 1686247 h 5930841"/>
                <a:gd name="connsiteX16" fmla="*/ 252028 w 10873207"/>
                <a:gd name="connsiteY16" fmla="*/ 1999431 h 5930841"/>
                <a:gd name="connsiteX17" fmla="*/ 565212 w 10873207"/>
                <a:gd name="connsiteY17" fmla="*/ 2312615 h 5930841"/>
                <a:gd name="connsiteX18" fmla="*/ 878396 w 10873207"/>
                <a:gd name="connsiteY18" fmla="*/ 1999431 h 5930841"/>
                <a:gd name="connsiteX19" fmla="*/ 565212 w 10873207"/>
                <a:gd name="connsiteY19" fmla="*/ 1686247 h 5930841"/>
                <a:gd name="connsiteX20" fmla="*/ 565212 w 10873207"/>
                <a:gd name="connsiteY20" fmla="*/ 661165 h 5930841"/>
                <a:gd name="connsiteX21" fmla="*/ 252028 w 10873207"/>
                <a:gd name="connsiteY21" fmla="*/ 974350 h 5930841"/>
                <a:gd name="connsiteX22" fmla="*/ 565212 w 10873207"/>
                <a:gd name="connsiteY22" fmla="*/ 1287534 h 5930841"/>
                <a:gd name="connsiteX23" fmla="*/ 878396 w 10873207"/>
                <a:gd name="connsiteY23" fmla="*/ 974350 h 5930841"/>
                <a:gd name="connsiteX24" fmla="*/ 565212 w 10873207"/>
                <a:gd name="connsiteY24" fmla="*/ 661165 h 5930841"/>
                <a:gd name="connsiteX25" fmla="*/ 573394 w 10873207"/>
                <a:gd name="connsiteY25" fmla="*/ 0 h 5930841"/>
                <a:gd name="connsiteX26" fmla="*/ 10299813 w 10873207"/>
                <a:gd name="connsiteY26" fmla="*/ 0 h 5930841"/>
                <a:gd name="connsiteX27" fmla="*/ 10873207 w 10873207"/>
                <a:gd name="connsiteY27" fmla="*/ 573394 h 5930841"/>
                <a:gd name="connsiteX28" fmla="*/ 10873207 w 10873207"/>
                <a:gd name="connsiteY28" fmla="*/ 5357447 h 5930841"/>
                <a:gd name="connsiteX29" fmla="*/ 10299813 w 10873207"/>
                <a:gd name="connsiteY29" fmla="*/ 5930841 h 5930841"/>
                <a:gd name="connsiteX30" fmla="*/ 573394 w 10873207"/>
                <a:gd name="connsiteY30" fmla="*/ 5930841 h 5930841"/>
                <a:gd name="connsiteX31" fmla="*/ 0 w 10873207"/>
                <a:gd name="connsiteY31" fmla="*/ 5357447 h 5930841"/>
                <a:gd name="connsiteX32" fmla="*/ 0 w 10873207"/>
                <a:gd name="connsiteY32" fmla="*/ 573394 h 5930841"/>
                <a:gd name="connsiteX33" fmla="*/ 573394 w 10873207"/>
                <a:gd name="connsiteY33" fmla="*/ 0 h 59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73207" h="5930841">
                  <a:moveTo>
                    <a:pt x="565211" y="4761492"/>
                  </a:moveTo>
                  <a:cubicBezTo>
                    <a:pt x="392244" y="4761492"/>
                    <a:pt x="252027" y="4901709"/>
                    <a:pt x="252027" y="5074676"/>
                  </a:cubicBezTo>
                  <a:cubicBezTo>
                    <a:pt x="252027" y="5247643"/>
                    <a:pt x="392244" y="5387860"/>
                    <a:pt x="565211" y="5387860"/>
                  </a:cubicBezTo>
                  <a:cubicBezTo>
                    <a:pt x="738178" y="5387860"/>
                    <a:pt x="878395" y="5247643"/>
                    <a:pt x="878395" y="5074676"/>
                  </a:cubicBezTo>
                  <a:cubicBezTo>
                    <a:pt x="878395" y="4901709"/>
                    <a:pt x="738178" y="4761492"/>
                    <a:pt x="565211" y="4761492"/>
                  </a:cubicBezTo>
                  <a:close/>
                  <a:moveTo>
                    <a:pt x="565211" y="3736411"/>
                  </a:moveTo>
                  <a:cubicBezTo>
                    <a:pt x="392244" y="3736411"/>
                    <a:pt x="252027" y="3876628"/>
                    <a:pt x="252027" y="4049595"/>
                  </a:cubicBezTo>
                  <a:cubicBezTo>
                    <a:pt x="252027" y="4222562"/>
                    <a:pt x="392244" y="4362779"/>
                    <a:pt x="565211" y="4362779"/>
                  </a:cubicBezTo>
                  <a:cubicBezTo>
                    <a:pt x="738178" y="4362779"/>
                    <a:pt x="878395" y="4222562"/>
                    <a:pt x="878395" y="4049595"/>
                  </a:cubicBezTo>
                  <a:cubicBezTo>
                    <a:pt x="878395" y="3876628"/>
                    <a:pt x="738178" y="3736411"/>
                    <a:pt x="565211" y="3736411"/>
                  </a:cubicBezTo>
                  <a:close/>
                  <a:moveTo>
                    <a:pt x="565212" y="2711330"/>
                  </a:moveTo>
                  <a:cubicBezTo>
                    <a:pt x="392245" y="2711330"/>
                    <a:pt x="252028" y="2851546"/>
                    <a:pt x="252028" y="3024513"/>
                  </a:cubicBezTo>
                  <a:cubicBezTo>
                    <a:pt x="252028" y="3197480"/>
                    <a:pt x="392245" y="3337697"/>
                    <a:pt x="565212" y="3337697"/>
                  </a:cubicBezTo>
                  <a:cubicBezTo>
                    <a:pt x="738178" y="3337697"/>
                    <a:pt x="878396" y="3197480"/>
                    <a:pt x="878396" y="3024513"/>
                  </a:cubicBezTo>
                  <a:cubicBezTo>
                    <a:pt x="878396" y="2851546"/>
                    <a:pt x="738178" y="2711330"/>
                    <a:pt x="565212" y="2711330"/>
                  </a:cubicBezTo>
                  <a:close/>
                  <a:moveTo>
                    <a:pt x="565212" y="1686247"/>
                  </a:moveTo>
                  <a:cubicBezTo>
                    <a:pt x="392245" y="1686247"/>
                    <a:pt x="252028" y="1826464"/>
                    <a:pt x="252028" y="1999431"/>
                  </a:cubicBezTo>
                  <a:cubicBezTo>
                    <a:pt x="252028" y="2172398"/>
                    <a:pt x="392245" y="2312615"/>
                    <a:pt x="565212" y="2312615"/>
                  </a:cubicBezTo>
                  <a:cubicBezTo>
                    <a:pt x="738179" y="2312615"/>
                    <a:pt x="878396" y="2172398"/>
                    <a:pt x="878396" y="1999431"/>
                  </a:cubicBezTo>
                  <a:cubicBezTo>
                    <a:pt x="878396" y="1826464"/>
                    <a:pt x="738179" y="1686247"/>
                    <a:pt x="565212" y="1686247"/>
                  </a:cubicBezTo>
                  <a:close/>
                  <a:moveTo>
                    <a:pt x="565212" y="661165"/>
                  </a:moveTo>
                  <a:cubicBezTo>
                    <a:pt x="392245" y="661165"/>
                    <a:pt x="252028" y="801383"/>
                    <a:pt x="252028" y="974350"/>
                  </a:cubicBezTo>
                  <a:cubicBezTo>
                    <a:pt x="252028" y="1147316"/>
                    <a:pt x="392245" y="1287534"/>
                    <a:pt x="565212" y="1287534"/>
                  </a:cubicBezTo>
                  <a:cubicBezTo>
                    <a:pt x="738179" y="1287534"/>
                    <a:pt x="878396" y="1147316"/>
                    <a:pt x="878396" y="974350"/>
                  </a:cubicBezTo>
                  <a:cubicBezTo>
                    <a:pt x="878396" y="801383"/>
                    <a:pt x="738179" y="661165"/>
                    <a:pt x="565212" y="661165"/>
                  </a:cubicBezTo>
                  <a:close/>
                  <a:moveTo>
                    <a:pt x="573394" y="0"/>
                  </a:moveTo>
                  <a:lnTo>
                    <a:pt x="10299813" y="0"/>
                  </a:lnTo>
                  <a:cubicBezTo>
                    <a:pt x="10616490" y="0"/>
                    <a:pt x="10873207" y="256717"/>
                    <a:pt x="10873207" y="573394"/>
                  </a:cubicBezTo>
                  <a:lnTo>
                    <a:pt x="10873207" y="5357447"/>
                  </a:lnTo>
                  <a:cubicBezTo>
                    <a:pt x="10873207" y="5674124"/>
                    <a:pt x="10616490" y="5930841"/>
                    <a:pt x="10299813" y="5930841"/>
                  </a:cubicBezTo>
                  <a:lnTo>
                    <a:pt x="573394" y="5930841"/>
                  </a:lnTo>
                  <a:cubicBezTo>
                    <a:pt x="256717" y="5930841"/>
                    <a:pt x="0" y="5674124"/>
                    <a:pt x="0" y="5357447"/>
                  </a:cubicBezTo>
                  <a:lnTo>
                    <a:pt x="0" y="573394"/>
                  </a:lnTo>
                  <a:cubicBezTo>
                    <a:pt x="0" y="256717"/>
                    <a:pt x="256717" y="0"/>
                    <a:pt x="5733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endParaRPr>
            </a:p>
          </p:txBody>
        </p:sp>
        <p:sp>
          <p:nvSpPr>
            <p:cNvPr id="4" name="矩形: 圆角 34"/>
            <p:cNvSpPr/>
            <p:nvPr/>
          </p:nvSpPr>
          <p:spPr>
            <a:xfrm>
              <a:off x="564772" y="1303525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: 圆角 38"/>
            <p:cNvSpPr/>
            <p:nvPr/>
          </p:nvSpPr>
          <p:spPr>
            <a:xfrm>
              <a:off x="564772" y="2324730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: 圆角 41"/>
            <p:cNvSpPr/>
            <p:nvPr/>
          </p:nvSpPr>
          <p:spPr>
            <a:xfrm>
              <a:off x="564772" y="335133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: 圆角 42"/>
            <p:cNvSpPr/>
            <p:nvPr/>
          </p:nvSpPr>
          <p:spPr>
            <a:xfrm>
              <a:off x="564772" y="443452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: 圆角 43"/>
            <p:cNvSpPr/>
            <p:nvPr/>
          </p:nvSpPr>
          <p:spPr>
            <a:xfrm>
              <a:off x="564772" y="5399137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98701" y="488705"/>
            <a:ext cx="784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9999"/>
                </a:solidFill>
                <a:latin typeface="UTM Alba Matter" panose="02040603050506020204" pitchFamily="18" charset="0"/>
              </a:rPr>
              <a:t>Thời gian biểu buổi tối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3645" y="1319702"/>
            <a:ext cx="4731314" cy="2064536"/>
            <a:chOff x="913645" y="1319702"/>
            <a:chExt cx="4731314" cy="20645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Tắm rửa</a:t>
              </a:r>
            </a:p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Thay quần áo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41578" y="1878144"/>
            <a:ext cx="4731314" cy="2064536"/>
            <a:chOff x="913645" y="1319702"/>
            <a:chExt cx="4731314" cy="20645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80682" y="2102095"/>
              <a:ext cx="38959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Giúp mẹ dọn cơm</a:t>
              </a:r>
            </a:p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Ăn cơm tối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42831" y="4227223"/>
            <a:ext cx="4731314" cy="2064536"/>
            <a:chOff x="913645" y="1319702"/>
            <a:chExt cx="4731314" cy="20645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Làm bài tập</a:t>
              </a:r>
            </a:p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Đọc sách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25537" y="4022298"/>
            <a:ext cx="4731314" cy="2064536"/>
            <a:chOff x="913645" y="1319702"/>
            <a:chExt cx="4731314" cy="206453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Đánh răng</a:t>
              </a:r>
            </a:p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Đi ngủ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EF5A127-17D9-BE43-B959-3B9BE8BB1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9" t="3795" r="63801" b="65016"/>
          <a:stretch/>
        </p:blipFill>
        <p:spPr>
          <a:xfrm>
            <a:off x="10645835" y="0"/>
            <a:ext cx="1290639" cy="1374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8CE89A0-6B14-5D4F-BAFC-47A3E5DE3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3" t="65372" r="4913"/>
          <a:stretch/>
        </p:blipFill>
        <p:spPr>
          <a:xfrm rot="20916593">
            <a:off x="791767" y="3443165"/>
            <a:ext cx="1344577" cy="14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E4FB3A-0F6F-D042-9599-93B9FAF1181D}"/>
              </a:ext>
            </a:extLst>
          </p:cNvPr>
          <p:cNvSpPr txBox="1"/>
          <p:nvPr/>
        </p:nvSpPr>
        <p:spPr>
          <a:xfrm>
            <a:off x="2709411" y="328023"/>
            <a:ext cx="7210697" cy="83099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sunset" dir="t"/>
          </a:scene3d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Chickenhawk" panose="02040603050506020204" pitchFamily="18"/>
                <a:ea typeface="Noto Sans Miao" panose="020B0502040504020204" pitchFamily="34" charset="0"/>
              </a:rPr>
              <a:t>Thời gian biểu buổi tối</a:t>
            </a:r>
            <a:endParaRPr lang="x-none" sz="4800" dirty="0">
              <a:solidFill>
                <a:schemeClr val="bg1"/>
              </a:solidFill>
              <a:latin typeface="UTM Chickenhawk" panose="02040603050506020204" pitchFamily="18"/>
              <a:ea typeface="Noto Sans Miao" panose="020B050204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D0297-C686-3D43-8C42-E36202D76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3" t="72585"/>
          <a:stretch/>
        </p:blipFill>
        <p:spPr>
          <a:xfrm>
            <a:off x="9133746" y="401955"/>
            <a:ext cx="1394679" cy="1385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6438F-06CF-8A4F-8F73-90CE06DFF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3" t="73937" r="37162" b="3672"/>
          <a:stretch/>
        </p:blipFill>
        <p:spPr>
          <a:xfrm rot="20423994" flipH="1">
            <a:off x="150666" y="47452"/>
            <a:ext cx="1662062" cy="1548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918D3-67AC-3449-95A5-CB2336DE0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" t="25440" r="83654" b="52169"/>
          <a:stretch/>
        </p:blipFill>
        <p:spPr>
          <a:xfrm rot="1937909" flipH="1">
            <a:off x="10598723" y="25865"/>
            <a:ext cx="1096783" cy="1021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C1585E-7AA6-6140-9583-54534E838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 flipH="1">
            <a:off x="2105196" y="32028"/>
            <a:ext cx="544400" cy="591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1B12FC-75BE-B746-A9F9-85022A7E8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>
            <a:off x="8120187" y="1179876"/>
            <a:ext cx="636139" cy="591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145390" y="1310366"/>
            <a:ext cx="5617516" cy="2778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560C6-4028-714B-A7F5-D1C13DA9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6" t="26633" r="20179" b="51872"/>
          <a:stretch/>
        </p:blipFill>
        <p:spPr>
          <a:xfrm rot="1287947">
            <a:off x="4250054" y="1897911"/>
            <a:ext cx="1909526" cy="1942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1697" y="190389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Chơi thể thao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Tắm rửa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Thay quần áo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205205" y="4125329"/>
            <a:ext cx="5617516" cy="27781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7646" y="4718859"/>
            <a:ext cx="4477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Xem tivi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Ăn cơm tối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Giúp mẹ dọn bát đũa.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8B1644-29E9-6C46-98AE-78A3B831A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51" t="24114" b="52405"/>
          <a:stretch/>
        </p:blipFill>
        <p:spPr>
          <a:xfrm rot="20256713" flipH="1">
            <a:off x="2948699" y="4064899"/>
            <a:ext cx="1995762" cy="1604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337892" y="1390926"/>
            <a:ext cx="5617516" cy="27781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74199" y="198445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Làm bài tập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Chuẩn bị sách vở quần áo cho ngày mai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300F03-F3E0-1945-BD60-C5F59F3FA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24791" r="65167" b="53624"/>
          <a:stretch/>
        </p:blipFill>
        <p:spPr>
          <a:xfrm rot="21098445">
            <a:off x="10217169" y="1263199"/>
            <a:ext cx="1729817" cy="1474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241118" y="4113632"/>
            <a:ext cx="5617516" cy="27781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37157" y="4814197"/>
            <a:ext cx="4193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Đánh răng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Đi ngủ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277977-A40B-734D-901B-6CCAAB80B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3" r="32038" b="76256"/>
          <a:stretch/>
        </p:blipFill>
        <p:spPr>
          <a:xfrm>
            <a:off x="10053812" y="4991719"/>
            <a:ext cx="1607149" cy="15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4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Khi đã biết mình phải làm việc gì hằng ngày, em sẽ chủ động làm mà không cần ai nhắc. </a:t>
            </a:r>
            <a:endParaRPr lang="en-US" sz="11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8227" y="3310055"/>
            <a:ext cx="78746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Hoạt động nối tiếp</a:t>
            </a:r>
          </a:p>
        </p:txBody>
      </p:sp>
    </p:spTree>
    <p:extLst>
      <p:ext uri="{BB962C8B-B14F-4D97-AF65-F5344CB8AC3E}">
        <p14:creationId xmlns:p14="http://schemas.microsoft.com/office/powerpoint/2010/main" val="764116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684FF9D-5891-4876-BF6C-EB2215E4F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67" y="2930231"/>
            <a:ext cx="3927769" cy="3927769"/>
          </a:xfrm>
          <a:prstGeom prst="rect">
            <a:avLst/>
          </a:prstGeom>
        </p:spPr>
      </p:pic>
      <p:pic>
        <p:nvPicPr>
          <p:cNvPr id="3" name="图片 2" descr="形状&#10;&#10;描述已自动生成">
            <a:extLst>
              <a:ext uri="{FF2B5EF4-FFF2-40B4-BE49-F238E27FC236}">
                <a16:creationId xmlns:a16="http://schemas.microsoft.com/office/drawing/2014/main" id="{28DB53E1-C159-402F-6C56-333BC6617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5" y="0"/>
            <a:ext cx="8703646" cy="6157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1758" y="1737773"/>
            <a:ext cx="5266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Thực hiện những công  việc mà em đã lập.</a:t>
            </a:r>
            <a:endParaRPr lang="en-US" sz="11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4908" y="2437163"/>
            <a:ext cx="1000201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Chúc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43977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5644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951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1043849" y="841542"/>
            <a:ext cx="933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1. Chơi trò </a:t>
            </a:r>
            <a:r>
              <a:rPr lang="en-US" sz="3600" b="1" i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“Trước khi và sau khi”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5" y="2312125"/>
            <a:ext cx="10540111" cy="40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-33202" y="186947"/>
            <a:ext cx="4612548" cy="1199287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9821" y="398943"/>
            <a:ext cx="4680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LUẬT CHƠI</a:t>
            </a:r>
          </a:p>
        </p:txBody>
      </p:sp>
      <p:sp>
        <p:nvSpPr>
          <p:cNvPr id="7" name="矩形: 圆角 1"/>
          <p:cNvSpPr/>
          <p:nvPr/>
        </p:nvSpPr>
        <p:spPr>
          <a:xfrm>
            <a:off x="4943961" y="186947"/>
            <a:ext cx="6861761" cy="1654917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2016" y="267542"/>
            <a:ext cx="654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GV vừa tung quả bóng gai cho HS vừa đưa ra một tình huống. HS vừa bắt (chộp) quả bóng gai, vừa đáp:</a:t>
            </a:r>
          </a:p>
        </p:txBody>
      </p: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493659" y="2266791"/>
            <a:ext cx="3502192" cy="2237186"/>
          </a:xfrm>
          <a:custGeom>
            <a:avLst/>
            <a:gdLst>
              <a:gd name="connsiteX0" fmla="*/ 3760514 w 3502192"/>
              <a:gd name="connsiteY0" fmla="*/ 1675563 h 2237186"/>
              <a:gd name="connsiteX1" fmla="*/ 3194973 w 3502192"/>
              <a:gd name="connsiteY1" fmla="*/ 1751471 h 2237186"/>
              <a:gd name="connsiteX2" fmla="*/ 1359449 w 3502192"/>
              <a:gd name="connsiteY2" fmla="*/ 2208850 h 2237186"/>
              <a:gd name="connsiteX3" fmla="*/ 150934 w 3502192"/>
              <a:gd name="connsiteY3" fmla="*/ 664275 h 2237186"/>
              <a:gd name="connsiteX4" fmla="*/ 1985529 w 3502192"/>
              <a:gd name="connsiteY4" fmla="*/ 10070 h 2237186"/>
              <a:gd name="connsiteX5" fmla="*/ 3460971 w 3502192"/>
              <a:gd name="connsiteY5" fmla="*/ 1359871 h 2237186"/>
              <a:gd name="connsiteX6" fmla="*/ 3760514 w 3502192"/>
              <a:gd name="connsiteY6" fmla="*/ 1675563 h 223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2192" h="2237186" fill="none" extrusionOk="0">
                <a:moveTo>
                  <a:pt x="3760514" y="1675563"/>
                </a:moveTo>
                <a:cubicBezTo>
                  <a:pt x="3572840" y="1682219"/>
                  <a:pt x="3264071" y="1740746"/>
                  <a:pt x="3194973" y="1751471"/>
                </a:cubicBezTo>
                <a:cubicBezTo>
                  <a:pt x="2757061" y="2099640"/>
                  <a:pt x="2119078" y="2379519"/>
                  <a:pt x="1359449" y="2208850"/>
                </a:cubicBezTo>
                <a:cubicBezTo>
                  <a:pt x="334281" y="1991024"/>
                  <a:pt x="-422382" y="1297909"/>
                  <a:pt x="150934" y="664275"/>
                </a:cubicBezTo>
                <a:cubicBezTo>
                  <a:pt x="466031" y="155172"/>
                  <a:pt x="1190996" y="-63812"/>
                  <a:pt x="1985529" y="10070"/>
                </a:cubicBezTo>
                <a:cubicBezTo>
                  <a:pt x="2938469" y="64375"/>
                  <a:pt x="3706570" y="706999"/>
                  <a:pt x="3460971" y="1359871"/>
                </a:cubicBezTo>
                <a:cubicBezTo>
                  <a:pt x="3516850" y="1389334"/>
                  <a:pt x="3737067" y="1614926"/>
                  <a:pt x="3760514" y="1675563"/>
                </a:cubicBezTo>
                <a:close/>
              </a:path>
              <a:path w="3502192" h="2237186" stroke="0" extrusionOk="0">
                <a:moveTo>
                  <a:pt x="3760514" y="1675563"/>
                </a:moveTo>
                <a:cubicBezTo>
                  <a:pt x="3654445" y="1673319"/>
                  <a:pt x="3338125" y="1706744"/>
                  <a:pt x="3194973" y="1751471"/>
                </a:cubicBezTo>
                <a:cubicBezTo>
                  <a:pt x="2683165" y="2141244"/>
                  <a:pt x="2039394" y="2389704"/>
                  <a:pt x="1359449" y="2208850"/>
                </a:cubicBezTo>
                <a:cubicBezTo>
                  <a:pt x="249713" y="2155780"/>
                  <a:pt x="-247814" y="1340420"/>
                  <a:pt x="150934" y="664275"/>
                </a:cubicBezTo>
                <a:cubicBezTo>
                  <a:pt x="442333" y="320324"/>
                  <a:pt x="1133294" y="-42962"/>
                  <a:pt x="1985529" y="10070"/>
                </a:cubicBezTo>
                <a:cubicBezTo>
                  <a:pt x="2885003" y="51090"/>
                  <a:pt x="3715153" y="728449"/>
                  <a:pt x="3460971" y="1359871"/>
                </a:cubicBezTo>
                <a:cubicBezTo>
                  <a:pt x="3593596" y="1523749"/>
                  <a:pt x="3617595" y="1528342"/>
                  <a:pt x="3760514" y="1675563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ngủ dậy…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6" b="91449" l="9932" r="89917">
                        <a14:foregroundMark x1="36998" y1="46089" x2="62244" y2="47423"/>
                        <a14:foregroundMark x1="44579" y1="46452" x2="52237" y2="50455"/>
                        <a14:foregroundMark x1="45337" y1="45361" x2="52009" y2="47605"/>
                        <a14:foregroundMark x1="37908" y1="77138" x2="32221" y2="89145"/>
                        <a14:foregroundMark x1="53450" y1="77502" x2="62244" y2="88599"/>
                        <a14:foregroundMark x1="52464" y1="77926" x2="52464" y2="87629"/>
                        <a14:foregroundMark x1="31236" y1="84779" x2="25322" y2="87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908" y="3187337"/>
            <a:ext cx="3245235" cy="4056544"/>
          </a:xfrm>
          <a:prstGeom prst="rect">
            <a:avLst/>
          </a:prstGeom>
        </p:spPr>
      </p:pic>
      <p:sp>
        <p:nvSpPr>
          <p:cNvPr id="11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453050" y="4023360"/>
            <a:ext cx="2870245" cy="1967829"/>
          </a:xfrm>
          <a:custGeom>
            <a:avLst/>
            <a:gdLst>
              <a:gd name="connsiteX0" fmla="*/ 0 w 2870245"/>
              <a:gd name="connsiteY0" fmla="*/ 983915 h 1967829"/>
              <a:gd name="connsiteX1" fmla="*/ 1435123 w 2870245"/>
              <a:gd name="connsiteY1" fmla="*/ 0 h 1967829"/>
              <a:gd name="connsiteX2" fmla="*/ 2870246 w 2870245"/>
              <a:gd name="connsiteY2" fmla="*/ 983915 h 1967829"/>
              <a:gd name="connsiteX3" fmla="*/ 1435123 w 2870245"/>
              <a:gd name="connsiteY3" fmla="*/ 1967830 h 1967829"/>
              <a:gd name="connsiteX4" fmla="*/ 0 w 2870245"/>
              <a:gd name="connsiteY4" fmla="*/ 983915 h 196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0245" h="1967829" fill="none" extrusionOk="0">
                <a:moveTo>
                  <a:pt x="0" y="983915"/>
                </a:moveTo>
                <a:cubicBezTo>
                  <a:pt x="-95661" y="402010"/>
                  <a:pt x="737949" y="21802"/>
                  <a:pt x="1435123" y="0"/>
                </a:cubicBezTo>
                <a:cubicBezTo>
                  <a:pt x="2250355" y="-27184"/>
                  <a:pt x="2890520" y="442413"/>
                  <a:pt x="2870246" y="983915"/>
                </a:cubicBezTo>
                <a:cubicBezTo>
                  <a:pt x="2905337" y="1560222"/>
                  <a:pt x="2131590" y="1869857"/>
                  <a:pt x="1435123" y="1967830"/>
                </a:cubicBezTo>
                <a:cubicBezTo>
                  <a:pt x="576164" y="1902619"/>
                  <a:pt x="30970" y="1563092"/>
                  <a:pt x="0" y="983915"/>
                </a:cubicBezTo>
                <a:close/>
              </a:path>
              <a:path w="2870245" h="1967829" stroke="0" extrusionOk="0">
                <a:moveTo>
                  <a:pt x="0" y="983915"/>
                </a:moveTo>
                <a:cubicBezTo>
                  <a:pt x="143100" y="457507"/>
                  <a:pt x="618921" y="-31759"/>
                  <a:pt x="1435123" y="0"/>
                </a:cubicBezTo>
                <a:cubicBezTo>
                  <a:pt x="2155108" y="7638"/>
                  <a:pt x="2850313" y="515133"/>
                  <a:pt x="2870246" y="983915"/>
                </a:cubicBezTo>
                <a:cubicBezTo>
                  <a:pt x="2860925" y="1554331"/>
                  <a:pt x="2254485" y="1986010"/>
                  <a:pt x="1435123" y="1967830"/>
                </a:cubicBezTo>
                <a:cubicBezTo>
                  <a:pt x="623911" y="2051112"/>
                  <a:pt x="-41004" y="1534151"/>
                  <a:pt x="0" y="98391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phải …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 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ta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luôn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lúc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496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7557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Bạn nhỏ trong tranh đã làm những việc gì sau khi đi học về?</a:t>
              </a:r>
              <a:endParaRPr lang="en-US" sz="36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7" y="1754789"/>
            <a:ext cx="7549930" cy="473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C0099"/>
                  </a:solidFill>
                  <a:latin typeface="UTM Avo" panose="02040603050506020204" pitchFamily="18" charset="0"/>
                </a:rPr>
                <a:t>2. Tự lập kế hoạch công việc của mình cho phù hợp.</a:t>
              </a:r>
              <a:endParaRPr lang="en-US" sz="3600" b="1" i="1" dirty="0">
                <a:solidFill>
                  <a:srgbClr val="CC0099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89699" y="2351315"/>
            <a:ext cx="53322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Liệt kê những việc em sẽ làm.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Sắp xếp các việc theo thứ tự thực hiện.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Viết và trang trí bảng kế hoạch. </a:t>
            </a:r>
            <a:endParaRPr lang="en-US" sz="3600" b="1" i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24" y="2233749"/>
            <a:ext cx="5984010" cy="39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33203" y="186947"/>
            <a:ext cx="6093691" cy="1199287"/>
            <a:chOff x="539552" y="1091903"/>
            <a:chExt cx="3707903" cy="650875"/>
          </a:xfrm>
        </p:grpSpPr>
        <p:sp>
          <p:nvSpPr>
            <p:cNvPr id="5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9821" y="398943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743199" y="1446125"/>
            <a:ext cx="4728756" cy="2891793"/>
          </a:xfrm>
          <a:custGeom>
            <a:avLst/>
            <a:gdLst>
              <a:gd name="connsiteX0" fmla="*/ 5077549 w 4728756"/>
              <a:gd name="connsiteY0" fmla="*/ 2165837 h 2891793"/>
              <a:gd name="connsiteX1" fmla="*/ 4313940 w 4728756"/>
              <a:gd name="connsiteY1" fmla="*/ 2263956 h 2891793"/>
              <a:gd name="connsiteX2" fmla="*/ 1877306 w 4728756"/>
              <a:gd name="connsiteY2" fmla="*/ 2860780 h 2891793"/>
              <a:gd name="connsiteX3" fmla="*/ 204351 w 4728756"/>
              <a:gd name="connsiteY3" fmla="*/ 857880 h 2891793"/>
              <a:gd name="connsiteX4" fmla="*/ 2655293 w 4728756"/>
              <a:gd name="connsiteY4" fmla="*/ 10986 h 2891793"/>
              <a:gd name="connsiteX5" fmla="*/ 4673098 w 4728756"/>
              <a:gd name="connsiteY5" fmla="*/ 1757774 h 2891793"/>
              <a:gd name="connsiteX6" fmla="*/ 5077549 w 4728756"/>
              <a:gd name="connsiteY6" fmla="*/ 2165837 h 289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8756" h="2891793" fill="none" extrusionOk="0">
                <a:moveTo>
                  <a:pt x="5077549" y="2165837"/>
                </a:moveTo>
                <a:cubicBezTo>
                  <a:pt x="4717423" y="2218031"/>
                  <a:pt x="4540983" y="2173444"/>
                  <a:pt x="4313940" y="2263956"/>
                </a:cubicBezTo>
                <a:cubicBezTo>
                  <a:pt x="3662317" y="2636431"/>
                  <a:pt x="2920899" y="3106815"/>
                  <a:pt x="1877306" y="2860780"/>
                </a:cubicBezTo>
                <a:cubicBezTo>
                  <a:pt x="434366" y="2633472"/>
                  <a:pt x="-528717" y="1689909"/>
                  <a:pt x="204351" y="857880"/>
                </a:cubicBezTo>
                <a:cubicBezTo>
                  <a:pt x="624431" y="96868"/>
                  <a:pt x="1556003" y="-88195"/>
                  <a:pt x="2655293" y="10986"/>
                </a:cubicBezTo>
                <a:cubicBezTo>
                  <a:pt x="3958624" y="73274"/>
                  <a:pt x="5011116" y="904575"/>
                  <a:pt x="4673098" y="1757774"/>
                </a:cubicBezTo>
                <a:cubicBezTo>
                  <a:pt x="4713750" y="1810131"/>
                  <a:pt x="4930236" y="2045725"/>
                  <a:pt x="5077549" y="2165837"/>
                </a:cubicBezTo>
                <a:close/>
              </a:path>
              <a:path w="4728756" h="2891793" stroke="0" extrusionOk="0">
                <a:moveTo>
                  <a:pt x="5077549" y="2165837"/>
                </a:moveTo>
                <a:cubicBezTo>
                  <a:pt x="4799332" y="2150722"/>
                  <a:pt x="4507139" y="2301085"/>
                  <a:pt x="4313940" y="2263956"/>
                </a:cubicBezTo>
                <a:cubicBezTo>
                  <a:pt x="3637337" y="2759968"/>
                  <a:pt x="2789256" y="3066615"/>
                  <a:pt x="1877306" y="2860780"/>
                </a:cubicBezTo>
                <a:cubicBezTo>
                  <a:pt x="369619" y="2771074"/>
                  <a:pt x="-250992" y="1805550"/>
                  <a:pt x="204351" y="857880"/>
                </a:cubicBezTo>
                <a:cubicBezTo>
                  <a:pt x="611617" y="347794"/>
                  <a:pt x="1609189" y="-65083"/>
                  <a:pt x="2655293" y="10986"/>
                </a:cubicBezTo>
                <a:cubicBezTo>
                  <a:pt x="3900627" y="60455"/>
                  <a:pt x="5005030" y="932810"/>
                  <a:pt x="4673098" y="1757774"/>
                </a:cubicBezTo>
                <a:cubicBezTo>
                  <a:pt x="4765415" y="1791985"/>
                  <a:pt x="5014967" y="2120487"/>
                  <a:pt x="5077549" y="21658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đi học về em thường làm những việc gì?</a:t>
            </a:r>
          </a:p>
        </p:txBody>
      </p:sp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9227" y="3317705"/>
            <a:ext cx="4037334" cy="4037334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4493390" y="4313482"/>
            <a:ext cx="4926830" cy="2544518"/>
          </a:xfrm>
          <a:custGeom>
            <a:avLst/>
            <a:gdLst>
              <a:gd name="connsiteX0" fmla="*/ 0 w 4926830"/>
              <a:gd name="connsiteY0" fmla="*/ 1272259 h 2544518"/>
              <a:gd name="connsiteX1" fmla="*/ 2463415 w 4926830"/>
              <a:gd name="connsiteY1" fmla="*/ 0 h 2544518"/>
              <a:gd name="connsiteX2" fmla="*/ 4926830 w 4926830"/>
              <a:gd name="connsiteY2" fmla="*/ 1272259 h 2544518"/>
              <a:gd name="connsiteX3" fmla="*/ 2463415 w 4926830"/>
              <a:gd name="connsiteY3" fmla="*/ 2544518 h 2544518"/>
              <a:gd name="connsiteX4" fmla="*/ 0 w 4926830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6830" h="2544518" fill="none" extrusionOk="0">
                <a:moveTo>
                  <a:pt x="0" y="1272259"/>
                </a:moveTo>
                <a:cubicBezTo>
                  <a:pt x="-118866" y="521765"/>
                  <a:pt x="1277282" y="39841"/>
                  <a:pt x="2463415" y="0"/>
                </a:cubicBezTo>
                <a:cubicBezTo>
                  <a:pt x="3875201" y="-61584"/>
                  <a:pt x="5046130" y="580783"/>
                  <a:pt x="4926830" y="1272259"/>
                </a:cubicBezTo>
                <a:cubicBezTo>
                  <a:pt x="5020549" y="2062791"/>
                  <a:pt x="3675323" y="2393069"/>
                  <a:pt x="2463415" y="2544518"/>
                </a:cubicBezTo>
                <a:cubicBezTo>
                  <a:pt x="1092163" y="2533959"/>
                  <a:pt x="91614" y="2080738"/>
                  <a:pt x="0" y="1272259"/>
                </a:cubicBezTo>
                <a:close/>
              </a:path>
              <a:path w="4926830" h="2544518" stroke="0" extrusionOk="0">
                <a:moveTo>
                  <a:pt x="0" y="1272259"/>
                </a:moveTo>
                <a:cubicBezTo>
                  <a:pt x="112233" y="582937"/>
                  <a:pt x="1072903" y="-40369"/>
                  <a:pt x="2463415" y="0"/>
                </a:cubicBezTo>
                <a:cubicBezTo>
                  <a:pt x="3707847" y="12210"/>
                  <a:pt x="4913378" y="619966"/>
                  <a:pt x="4926830" y="1272259"/>
                </a:cubicBezTo>
                <a:cubicBezTo>
                  <a:pt x="4872285" y="2133006"/>
                  <a:pt x="3988882" y="2656568"/>
                  <a:pt x="2463415" y="2544518"/>
                </a:cubicBezTo>
                <a:cubicBezTo>
                  <a:pt x="1073189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tắm rửa, ăn tối, </a:t>
            </a:r>
          </a:p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xem tivi, học bài, đi ngủ,…</a:t>
            </a:r>
          </a:p>
        </p:txBody>
      </p:sp>
    </p:spTree>
    <p:extLst>
      <p:ext uri="{BB962C8B-B14F-4D97-AF65-F5344CB8AC3E}">
        <p14:creationId xmlns:p14="http://schemas.microsoft.com/office/powerpoint/2010/main" val="2175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387</Words>
  <Application>Microsoft Office PowerPoint</Application>
  <PresentationFormat>Widescreen</PresentationFormat>
  <Paragraphs>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Tahoma</vt:lpstr>
      <vt:lpstr>UTM Alba Matter</vt:lpstr>
      <vt:lpstr>Times New Roman</vt:lpstr>
      <vt:lpstr>#9Slide05 Aphrodite Pro</vt:lpstr>
      <vt:lpstr>UTM Aptima</vt:lpstr>
      <vt:lpstr>UTM Chickenhawk</vt:lpstr>
      <vt:lpstr>Calibri</vt:lpstr>
      <vt:lpstr>UTM Avenida</vt:lpstr>
      <vt:lpstr>UTM Thanh Nhac TL</vt:lpstr>
      <vt:lpstr>思源黑体 CN Normal</vt:lpstr>
      <vt:lpstr>UTM Guanine</vt:lpstr>
      <vt:lpstr>#9Slide07 HoneyCream</vt:lpstr>
      <vt:lpstr>SVN-Newton</vt:lpstr>
      <vt:lpstr>#9Slide05 SVNThe Carpenter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hoangvananh204@gmail.com</cp:lastModifiedBy>
  <cp:revision>26</cp:revision>
  <dcterms:created xsi:type="dcterms:W3CDTF">2022-11-22T14:55:06Z</dcterms:created>
  <dcterms:modified xsi:type="dcterms:W3CDTF">2024-12-20T10:04:08Z</dcterms:modified>
</cp:coreProperties>
</file>