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7" r:id="rId3"/>
    <p:sldId id="259" r:id="rId4"/>
    <p:sldId id="260" r:id="rId5"/>
    <p:sldId id="261" r:id="rId6"/>
    <p:sldId id="263" r:id="rId7"/>
    <p:sldId id="272" r:id="rId8"/>
    <p:sldId id="273" r:id="rId9"/>
    <p:sldId id="274" r:id="rId10"/>
    <p:sldId id="275" r:id="rId11"/>
    <p:sldId id="264" r:id="rId12"/>
    <p:sldId id="265" r:id="rId13"/>
    <p:sldId id="268" r:id="rId14"/>
    <p:sldId id="266" r:id="rId15"/>
    <p:sldId id="277"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8EC84-16F0-4BF4-B5A3-A2E622A1306C}"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EAA85-5436-43B8-8150-5A23DD3B43C9}" type="slidenum">
              <a:rPr lang="en-US" smtClean="0"/>
              <a:t>‹#›</a:t>
            </a:fld>
            <a:endParaRPr lang="en-US"/>
          </a:p>
        </p:txBody>
      </p:sp>
    </p:spTree>
    <p:extLst>
      <p:ext uri="{BB962C8B-B14F-4D97-AF65-F5344CB8AC3E}">
        <p14:creationId xmlns:p14="http://schemas.microsoft.com/office/powerpoint/2010/main" val="3601513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6497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6168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600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8328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7453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16D9-2A86-20E3-4F65-A7C3C45345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D6197-0BB4-E77A-6CDD-FBA7164E7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0D8395-B080-DB21-759E-86E415DCA528}"/>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5" name="Footer Placeholder 4">
            <a:extLst>
              <a:ext uri="{FF2B5EF4-FFF2-40B4-BE49-F238E27FC236}">
                <a16:creationId xmlns:a16="http://schemas.microsoft.com/office/drawing/2014/main" id="{E5A29108-915A-F205-A89E-F1FA64FD5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74224-DC02-073C-39E8-7BC9F7343813}"/>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294632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DCA0-FD67-570C-98CB-71194019B6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C23210-B66C-8618-3AED-3E7820B962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32D77-810B-2BBC-56D1-E016ACE62FC3}"/>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5" name="Footer Placeholder 4">
            <a:extLst>
              <a:ext uri="{FF2B5EF4-FFF2-40B4-BE49-F238E27FC236}">
                <a16:creationId xmlns:a16="http://schemas.microsoft.com/office/drawing/2014/main" id="{B320E873-94D9-8BB9-A271-07AB516BB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B981C-1FDB-4484-ED41-C00D49011957}"/>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12898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884B-49DF-E402-9A98-5A5119D0D5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BE8FE9-AD47-B553-4DE9-BD23F25C0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1ED1B-3D0E-5EFF-0D6B-3D2FBA33C5CE}"/>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5" name="Footer Placeholder 4">
            <a:extLst>
              <a:ext uri="{FF2B5EF4-FFF2-40B4-BE49-F238E27FC236}">
                <a16:creationId xmlns:a16="http://schemas.microsoft.com/office/drawing/2014/main" id="{1F698653-7CAB-2DD2-E3E8-49E85FD05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FCB97-A448-53E9-4C71-D8410F2D1207}"/>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4114714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9516435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2999059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4512359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3349170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0974000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786514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47460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63903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F734-DCCF-6F9E-3DE6-55AB6CADB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B4EAB-0152-E4D0-76F5-5448F5D39B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E13A4-FCB2-3B1E-DEDA-5E32AEC297EB}"/>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5" name="Footer Placeholder 4">
            <a:extLst>
              <a:ext uri="{FF2B5EF4-FFF2-40B4-BE49-F238E27FC236}">
                <a16:creationId xmlns:a16="http://schemas.microsoft.com/office/drawing/2014/main" id="{17C157A7-65BF-6BB1-2118-829920C6B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8E44C-EEA0-5866-2DDE-BCDF247AF603}"/>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485079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060023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1351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679427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39838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709945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6253541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90631-1B64-891F-B4A7-B0FDAE18E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5F409C-5C6A-3C63-94B5-EA3A52B982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3A127-B8D2-9CB6-BB36-2CF998782004}"/>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5" name="Footer Placeholder 4">
            <a:extLst>
              <a:ext uri="{FF2B5EF4-FFF2-40B4-BE49-F238E27FC236}">
                <a16:creationId xmlns:a16="http://schemas.microsoft.com/office/drawing/2014/main" id="{FF08B85A-6FDB-1B69-577C-65974D0FC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C2E8C-9CBA-1DFD-9AD8-B83E0A82C47F}"/>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277730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05B9-48E4-9F50-31AF-16AC6F20A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56669F-5C6B-DFFA-226C-2C8C47FF46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06AEA-4973-B934-CB24-E7E7A07C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029211-5D17-EF9C-A1DD-B991C8A84E35}"/>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6" name="Footer Placeholder 5">
            <a:extLst>
              <a:ext uri="{FF2B5EF4-FFF2-40B4-BE49-F238E27FC236}">
                <a16:creationId xmlns:a16="http://schemas.microsoft.com/office/drawing/2014/main" id="{EE3AE132-72A8-2716-B493-1BF200601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5CFB6-A5BA-8544-61ED-7ADB0D762482}"/>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27219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87FB-DDFE-159C-1C33-910C9EDD35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0FB511-79B9-3E45-A66C-E47F11817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8C41E6-E33B-9BA3-854B-FF00826EC1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F5FF93-97D3-77F5-B84F-7E3DFFD7D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57D67-E1F4-1131-3702-16AC17272F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2A480-18F4-3D27-99A0-E964BA3E40AA}"/>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8" name="Footer Placeholder 7">
            <a:extLst>
              <a:ext uri="{FF2B5EF4-FFF2-40B4-BE49-F238E27FC236}">
                <a16:creationId xmlns:a16="http://schemas.microsoft.com/office/drawing/2014/main" id="{E23B9D0B-2343-41F4-C290-CCBE8615B5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BA1BF3-BC21-A2C9-0B5F-C167292B58ED}"/>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83051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7B65-1186-7BAE-894B-3AF1BC9C14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31E0B-76B7-EFBE-3E70-77DC219B1A7E}"/>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4" name="Footer Placeholder 3">
            <a:extLst>
              <a:ext uri="{FF2B5EF4-FFF2-40B4-BE49-F238E27FC236}">
                <a16:creationId xmlns:a16="http://schemas.microsoft.com/office/drawing/2014/main" id="{31A92FF6-781F-8730-E604-AAC5CBA11B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3BB03-4D1D-6A82-1833-037722D5B4C9}"/>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57349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BEE45-4181-BA46-63A5-80F4ABDFD660}"/>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3" name="Footer Placeholder 2">
            <a:extLst>
              <a:ext uri="{FF2B5EF4-FFF2-40B4-BE49-F238E27FC236}">
                <a16:creationId xmlns:a16="http://schemas.microsoft.com/office/drawing/2014/main" id="{3F83724E-921F-9EC7-4C64-2A92E81D7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E3E40-CF5B-E97F-DB67-A7C323765EFF}"/>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61700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5E28D-5B71-2FF4-35B2-5203A357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43E084-51AF-C20E-E17E-A6A00823C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7E8764-C778-9F33-F178-6250D6F76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EE24E-5E95-D956-3751-33A6A2AF4883}"/>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6" name="Footer Placeholder 5">
            <a:extLst>
              <a:ext uri="{FF2B5EF4-FFF2-40B4-BE49-F238E27FC236}">
                <a16:creationId xmlns:a16="http://schemas.microsoft.com/office/drawing/2014/main" id="{390D8EA5-4C3A-CA71-F988-221B6E4E9D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35686-09CA-225C-EADE-9EE3FF9BCB28}"/>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290373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C3C6-4E1D-E3A4-888B-3CFD593C0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D7A013-B16B-9FA4-0CAD-EC07FA9A0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BAF3B4-1DCF-D324-A6F5-C23BC2B36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2EA7A-E80A-DADC-F5E8-395D4994FC65}"/>
              </a:ext>
            </a:extLst>
          </p:cNvPr>
          <p:cNvSpPr>
            <a:spLocks noGrp="1"/>
          </p:cNvSpPr>
          <p:nvPr>
            <p:ph type="dt" sz="half" idx="10"/>
          </p:nvPr>
        </p:nvSpPr>
        <p:spPr/>
        <p:txBody>
          <a:bodyPr/>
          <a:lstStyle/>
          <a:p>
            <a:fld id="{0875156E-8AAB-48E2-AE8D-A09EC76B5C77}" type="datetimeFigureOut">
              <a:rPr lang="en-US" smtClean="0"/>
              <a:t>12/20/2024</a:t>
            </a:fld>
            <a:endParaRPr lang="en-US"/>
          </a:p>
        </p:txBody>
      </p:sp>
      <p:sp>
        <p:nvSpPr>
          <p:cNvPr id="6" name="Footer Placeholder 5">
            <a:extLst>
              <a:ext uri="{FF2B5EF4-FFF2-40B4-BE49-F238E27FC236}">
                <a16:creationId xmlns:a16="http://schemas.microsoft.com/office/drawing/2014/main" id="{808A06BF-0035-1EE8-0861-D2A8A5DC7B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AB6CF-96E8-C683-31F2-69594ABFCA20}"/>
              </a:ext>
            </a:extLst>
          </p:cNvPr>
          <p:cNvSpPr>
            <a:spLocks noGrp="1"/>
          </p:cNvSpPr>
          <p:nvPr>
            <p:ph type="sldNum" sz="quarter" idx="12"/>
          </p:nvPr>
        </p:nvSpPr>
        <p:spPr/>
        <p:txBody>
          <a:bodyPr/>
          <a:lstStyle/>
          <a:p>
            <a:fld id="{88E0AA79-3A40-489E-9D2C-26DEE6571873}" type="slidenum">
              <a:rPr lang="en-US" smtClean="0"/>
              <a:t>‹#›</a:t>
            </a:fld>
            <a:endParaRPr lang="en-US"/>
          </a:p>
        </p:txBody>
      </p:sp>
    </p:spTree>
    <p:extLst>
      <p:ext uri="{BB962C8B-B14F-4D97-AF65-F5344CB8AC3E}">
        <p14:creationId xmlns:p14="http://schemas.microsoft.com/office/powerpoint/2010/main" val="402740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21" Type="http://schemas.openxmlformats.org/officeDocument/2006/relationships/image" Target="../media/image6.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86CA8-5E1C-FE42-785F-495C675BA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3D1875-B69D-EC92-885C-D3A343CA65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C69CA-C7FC-79DD-5486-8FA6AA6234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5156E-8AAB-48E2-AE8D-A09EC76B5C77}" type="datetimeFigureOut">
              <a:rPr lang="en-US" smtClean="0"/>
              <a:t>12/20/2024</a:t>
            </a:fld>
            <a:endParaRPr lang="en-US"/>
          </a:p>
        </p:txBody>
      </p:sp>
      <p:sp>
        <p:nvSpPr>
          <p:cNvPr id="5" name="Footer Placeholder 4">
            <a:extLst>
              <a:ext uri="{FF2B5EF4-FFF2-40B4-BE49-F238E27FC236}">
                <a16:creationId xmlns:a16="http://schemas.microsoft.com/office/drawing/2014/main" id="{C25A6A91-7C4E-112E-FDA3-1C6ACA624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5FCD44-BBD9-1F11-42F1-7D78430F19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0AA79-3A40-489E-9D2C-26DEE6571873}" type="slidenum">
              <a:rPr lang="en-US" smtClean="0"/>
              <a:t>‹#›</a:t>
            </a:fld>
            <a:endParaRPr lang="en-US"/>
          </a:p>
        </p:txBody>
      </p:sp>
    </p:spTree>
    <p:extLst>
      <p:ext uri="{BB962C8B-B14F-4D97-AF65-F5344CB8AC3E}">
        <p14:creationId xmlns:p14="http://schemas.microsoft.com/office/powerpoint/2010/main" val="1957896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pic>
        <p:nvPicPr>
          <p:cNvPr id="11" name="Picture 10">
            <a:extLst>
              <a:ext uri="{FF2B5EF4-FFF2-40B4-BE49-F238E27FC236}">
                <a16:creationId xmlns:a16="http://schemas.microsoft.com/office/drawing/2014/main" id="{780E35C4-7756-7649-8EEB-61FF36D76B7A}"/>
              </a:ext>
            </a:extLst>
          </p:cNvPr>
          <p:cNvPicPr>
            <a:picLocks noChangeAspect="1"/>
          </p:cNvPicPr>
          <p:nvPr userDrawn="1"/>
        </p:nvPicPr>
        <p:blipFill>
          <a:blip r:embed="rId20"/>
          <a:stretch>
            <a:fillRect/>
          </a:stretch>
        </p:blipFill>
        <p:spPr>
          <a:xfrm>
            <a:off x="-3080748" y="-502826"/>
            <a:ext cx="3322608" cy="2920237"/>
          </a:xfrm>
          <a:prstGeom prst="rect">
            <a:avLst/>
          </a:prstGeom>
        </p:spPr>
      </p:pic>
      <p:pic>
        <p:nvPicPr>
          <p:cNvPr id="13" name="Picture 12">
            <a:extLst>
              <a:ext uri="{FF2B5EF4-FFF2-40B4-BE49-F238E27FC236}">
                <a16:creationId xmlns:a16="http://schemas.microsoft.com/office/drawing/2014/main" id="{D09F9DC6-6A03-994C-90FB-F79A35C023FD}"/>
              </a:ext>
            </a:extLst>
          </p:cNvPr>
          <p:cNvPicPr>
            <a:picLocks noChangeAspect="1"/>
          </p:cNvPicPr>
          <p:nvPr userDrawn="1"/>
        </p:nvPicPr>
        <p:blipFill>
          <a:blip r:embed="rId21"/>
          <a:stretch>
            <a:fillRect/>
          </a:stretch>
        </p:blipFill>
        <p:spPr>
          <a:xfrm>
            <a:off x="1671046" y="7025091"/>
            <a:ext cx="7840136" cy="2664183"/>
          </a:xfrm>
          <a:prstGeom prst="rect">
            <a:avLst/>
          </a:prstGeom>
        </p:spPr>
      </p:pic>
      <p:sp>
        <p:nvSpPr>
          <p:cNvPr id="14" name="TextBox 13">
            <a:extLst>
              <a:ext uri="{FF2B5EF4-FFF2-40B4-BE49-F238E27FC236}">
                <a16:creationId xmlns:a16="http://schemas.microsoft.com/office/drawing/2014/main" id="{A7DF360A-EDF8-294B-97CE-A25405E78BAF}"/>
              </a:ext>
            </a:extLst>
          </p:cNvPr>
          <p:cNvSpPr txBox="1"/>
          <p:nvPr userDrawn="1"/>
        </p:nvSpPr>
        <p:spPr>
          <a:xfrm>
            <a:off x="-610936" y="663268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33582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0.xml"/><Relationship Id="rId5" Type="http://schemas.openxmlformats.org/officeDocument/2006/relationships/image" Target="../media/image2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10.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s://www.youtube.com/watch?v=66oLl0kA-So" TargetMode="External"/><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1.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181F2-F6A5-D84A-8F9A-F90F937C57EE}"/>
              </a:ext>
            </a:extLst>
          </p:cNvPr>
          <p:cNvPicPr>
            <a:picLocks noChangeAspect="1"/>
          </p:cNvPicPr>
          <p:nvPr/>
        </p:nvPicPr>
        <p:blipFill>
          <a:blip r:embed="rId2"/>
          <a:stretch>
            <a:fillRect/>
          </a:stretch>
        </p:blipFill>
        <p:spPr>
          <a:xfrm>
            <a:off x="10473509" y="122992"/>
            <a:ext cx="1523956" cy="1508868"/>
          </a:xfrm>
          <a:prstGeom prst="rect">
            <a:avLst/>
          </a:prstGeom>
        </p:spPr>
      </p:pic>
      <p:pic>
        <p:nvPicPr>
          <p:cNvPr id="11" name="Picture 10"/>
          <p:cNvPicPr>
            <a:picLocks noChangeAspect="1"/>
          </p:cNvPicPr>
          <p:nvPr/>
        </p:nvPicPr>
        <p:blipFill>
          <a:blip r:embed="rId3"/>
          <a:stretch>
            <a:fillRect/>
          </a:stretch>
        </p:blipFill>
        <p:spPr>
          <a:xfrm>
            <a:off x="411058" y="439444"/>
            <a:ext cx="6376969" cy="3804234"/>
          </a:xfrm>
          <a:prstGeom prst="rect">
            <a:avLst/>
          </a:prstGeom>
        </p:spPr>
      </p:pic>
      <p:pic>
        <p:nvPicPr>
          <p:cNvPr id="12" name="Picture 11"/>
          <p:cNvPicPr>
            <a:picLocks noChangeAspect="1"/>
          </p:cNvPicPr>
          <p:nvPr/>
        </p:nvPicPr>
        <p:blipFill>
          <a:blip r:embed="rId4"/>
          <a:stretch>
            <a:fillRect/>
          </a:stretch>
        </p:blipFill>
        <p:spPr>
          <a:xfrm>
            <a:off x="2724028" y="2295974"/>
            <a:ext cx="7456054" cy="1938696"/>
          </a:xfrm>
          <a:prstGeom prst="rect">
            <a:avLst/>
          </a:prstGeom>
          <a:effectLst>
            <a:reflection blurRad="6350" stA="52000" endA="300" endPos="35000" dir="5400000" sy="-100000" algn="bl" rotWithShape="0"/>
          </a:effectLst>
        </p:spPr>
      </p:pic>
      <p:pic>
        <p:nvPicPr>
          <p:cNvPr id="13" name="Picture 12"/>
          <p:cNvPicPr>
            <a:picLocks noChangeAspect="1"/>
          </p:cNvPicPr>
          <p:nvPr/>
        </p:nvPicPr>
        <p:blipFill>
          <a:blip r:embed="rId5"/>
          <a:stretch>
            <a:fillRect/>
          </a:stretch>
        </p:blipFill>
        <p:spPr>
          <a:xfrm>
            <a:off x="6452055" y="4290849"/>
            <a:ext cx="2987299" cy="969348"/>
          </a:xfrm>
          <a:prstGeom prst="rect">
            <a:avLst/>
          </a:prstGeom>
        </p:spPr>
      </p:pic>
    </p:spTree>
    <p:extLst>
      <p:ext uri="{BB962C8B-B14F-4D97-AF65-F5344CB8AC3E}">
        <p14:creationId xmlns:p14="http://schemas.microsoft.com/office/powerpoint/2010/main" val="884933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4">
            <a:extLst>
              <a:ext uri="{FF2B5EF4-FFF2-40B4-BE49-F238E27FC236}">
                <a16:creationId xmlns:a16="http://schemas.microsoft.com/office/drawing/2014/main" id="{101CDB2D-D730-9247-9DD3-618CDCCC5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15" y="-2436295"/>
            <a:ext cx="12887739" cy="11999843"/>
          </a:xfrm>
          <a:prstGeom prst="rect">
            <a:avLst/>
          </a:prstGeom>
        </p:spPr>
      </p:pic>
      <p:sp>
        <p:nvSpPr>
          <p:cNvPr id="4" name="TextBox 3">
            <a:extLst>
              <a:ext uri="{FF2B5EF4-FFF2-40B4-BE49-F238E27FC236}">
                <a16:creationId xmlns:a16="http://schemas.microsoft.com/office/drawing/2014/main" id="{65562D3D-5FCC-D440-90F2-F3B957D04F62}"/>
              </a:ext>
            </a:extLst>
          </p:cNvPr>
          <p:cNvSpPr txBox="1"/>
          <p:nvPr/>
        </p:nvSpPr>
        <p:spPr>
          <a:xfrm>
            <a:off x="850910" y="501373"/>
            <a:ext cx="11013141" cy="561757"/>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2:</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 4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文本框 256">
            <a:extLst>
              <a:ext uri="{FF2B5EF4-FFF2-40B4-BE49-F238E27FC236}">
                <a16:creationId xmlns:a16="http://schemas.microsoft.com/office/drawing/2014/main" id="{C658B9ED-68E2-0F4B-9CD6-62624966F264}"/>
              </a:ext>
            </a:extLst>
          </p:cNvPr>
          <p:cNvSpPr txBox="1"/>
          <p:nvPr/>
        </p:nvSpPr>
        <p:spPr>
          <a:xfrm>
            <a:off x="1404872" y="2116348"/>
            <a:ext cx="65019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gia</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đình</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18" name="文本框 256">
            <a:extLst>
              <a:ext uri="{FF2B5EF4-FFF2-40B4-BE49-F238E27FC236}">
                <a16:creationId xmlns:a16="http://schemas.microsoft.com/office/drawing/2014/main" id="{C658B9ED-68E2-0F4B-9CD6-62624966F264}"/>
              </a:ext>
            </a:extLst>
          </p:cNvPr>
          <p:cNvSpPr txBox="1"/>
          <p:nvPr/>
        </p:nvSpPr>
        <p:spPr>
          <a:xfrm>
            <a:off x="1404872" y="2701123"/>
            <a:ext cx="65019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文本框 256">
            <a:extLst>
              <a:ext uri="{FF2B5EF4-FFF2-40B4-BE49-F238E27FC236}">
                <a16:creationId xmlns:a16="http://schemas.microsoft.com/office/drawing/2014/main" id="{C658B9ED-68E2-0F4B-9CD6-62624966F264}"/>
              </a:ext>
            </a:extLst>
          </p:cNvPr>
          <p:cNvSpPr txBox="1"/>
          <p:nvPr/>
        </p:nvSpPr>
        <p:spPr>
          <a:xfrm>
            <a:off x="1404872" y="3285898"/>
            <a:ext cx="942001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tình</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thế</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với</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20" name="文本框 256">
            <a:extLst>
              <a:ext uri="{FF2B5EF4-FFF2-40B4-BE49-F238E27FC236}">
                <a16:creationId xmlns:a16="http://schemas.microsoft.com/office/drawing/2014/main" id="{C658B9ED-68E2-0F4B-9CD6-62624966F264}"/>
              </a:ext>
            </a:extLst>
          </p:cNvPr>
          <p:cNvSpPr txBox="1"/>
          <p:nvPr/>
        </p:nvSpPr>
        <p:spPr>
          <a:xfrm>
            <a:off x="1404871" y="3870673"/>
            <a:ext cx="919141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luôn</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chiều</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chuộng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custDataLst>
      <p:tags r:id="rId1"/>
    </p:custDataLst>
    <p:extLst>
      <p:ext uri="{BB962C8B-B14F-4D97-AF65-F5344CB8AC3E}">
        <p14:creationId xmlns:p14="http://schemas.microsoft.com/office/powerpoint/2010/main" val="40065487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035" y="860228"/>
            <a:ext cx="10744200" cy="49552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Trong gia đình, người em luôn kính trọng và tin yêu nhất là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Bố em năm nay ngoài ba mươi tuổi. Bố là bộ đội, cũng là kỹ sư giỏi. Mái tóc đen nhánh của bố luôn được cắt gọn gàng. Bố thường mặc những chiếc áo phông trông rất trẻ trung. Những lúc mặc quân phục, trông bố rất oai phong. Bố em là người tận tụy trong công việc. Nhìn những cây cầu mới được dựng lên, em càng thấy hiểu về công việc của bố và càng tự hào về bố hơn. Mặc dù công việc bận rộn nhưng bố vẫn luôn chăm lo cho gia đình. Không chỉ giúp mẹ việc nhà, bố còn dạy em học mỗi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Bố đúng là người bố tuyệt vời của em.</a:t>
            </a:r>
          </a:p>
        </p:txBody>
      </p:sp>
    </p:spTree>
    <p:custDataLst>
      <p:tags r:id="rId1"/>
    </p:custDataLst>
    <p:extLst>
      <p:ext uri="{BB962C8B-B14F-4D97-AF65-F5344CB8AC3E}">
        <p14:creationId xmlns:p14="http://schemas.microsoft.com/office/powerpoint/2010/main" val="1976772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9">
            <a:extLst>
              <a:ext uri="{FF2B5EF4-FFF2-40B4-BE49-F238E27FC236}">
                <a16:creationId xmlns:a16="http://schemas.microsoft.com/office/drawing/2014/main" id="{57B0BBA5-C676-2343-9493-E99C491AC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979" y="1341274"/>
            <a:ext cx="7708727" cy="5338512"/>
          </a:xfrm>
          <a:prstGeom prst="rect">
            <a:avLst/>
          </a:prstGeom>
        </p:spPr>
      </p:pic>
      <p:sp>
        <p:nvSpPr>
          <p:cNvPr id="3" name="AutoShape 4" descr="Hình ảnh Phim Hoạt Hình Bằng Tay Hai Cô Bé Dễ Thương PNG , Yếu Tố Png, Hoạt  Hình, Cô Bé Dễ Thương PNG miễn phí tải tập tin PSDComment và Vector">
            <a:extLst>
              <a:ext uri="{FF2B5EF4-FFF2-40B4-BE49-F238E27FC236}">
                <a16:creationId xmlns:a16="http://schemas.microsoft.com/office/drawing/2014/main" id="{E95A08A6-43DB-C54A-AA43-CB38B58397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Phim hoạt hình dễ thương học sinh trung học cơ sở học sinh trung học bằng  tay các yếu tố nhân vật | Công cụ đồ họa PSD Tải xuống miễn phí -">
            <a:extLst>
              <a:ext uri="{FF2B5EF4-FFF2-40B4-BE49-F238E27FC236}">
                <a16:creationId xmlns:a16="http://schemas.microsoft.com/office/drawing/2014/main" id="{CACBC3DB-DCD1-4145-B109-FD8A3FF749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71" b="94000" l="10000" r="90000">
                        <a14:foregroundMark x1="40143" y1="93714" x2="54000" y2="94000"/>
                        <a14:foregroundMark x1="41286" y1="8571" x2="48857" y2="9571"/>
                        <a14:foregroundMark x1="49429" y1="71857" x2="49857" y2="78143"/>
                      </a14:backgroundRemoval>
                    </a14:imgEffect>
                  </a14:imgLayer>
                </a14:imgProps>
              </a:ext>
              <a:ext uri="{28A0092B-C50C-407E-A947-70E740481C1C}">
                <a14:useLocalDpi xmlns:a14="http://schemas.microsoft.com/office/drawing/2010/main" val="0"/>
              </a:ext>
            </a:extLst>
          </a:blip>
          <a:srcRect/>
          <a:stretch>
            <a:fillRect/>
          </a:stretch>
        </p:blipFill>
        <p:spPr bwMode="auto">
          <a:xfrm>
            <a:off x="-276921" y="1788459"/>
            <a:ext cx="4444143" cy="44441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75655" y="2574757"/>
            <a:ext cx="5447617" cy="2420343"/>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2139340" y="520598"/>
            <a:ext cx="8218120" cy="1603387"/>
          </a:xfrm>
          <a:prstGeom prst="rect">
            <a:avLst/>
          </a:prstGeom>
        </p:spPr>
      </p:pic>
    </p:spTree>
    <p:extLst>
      <p:ext uri="{BB962C8B-B14F-4D97-AF65-F5344CB8AC3E}">
        <p14:creationId xmlns:p14="http://schemas.microsoft.com/office/powerpoint/2010/main" val="41718479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750" b="98250" l="2000" r="99077">
                        <a14:foregroundMark x1="12154" y1="49750" x2="12154" y2="80750"/>
                        <a14:foregroundMark x1="59077" y1="54500" x2="63077" y2="65250"/>
                        <a14:foregroundMark x1="70923" y1="30250" x2="83231" y2="59250"/>
                        <a14:backgroundMark x1="72769" y1="49000" x2="73231" y2="50750"/>
                      </a14:backgroundRemoval>
                    </a14:imgEffect>
                  </a14:imgLayer>
                </a14:imgProps>
              </a:ext>
              <a:ext uri="{28A0092B-C50C-407E-A947-70E740481C1C}">
                <a14:useLocalDpi xmlns:a14="http://schemas.microsoft.com/office/drawing/2010/main" val="0"/>
              </a:ext>
            </a:extLst>
          </a:blip>
          <a:stretch>
            <a:fillRect/>
          </a:stretch>
        </p:blipFill>
        <p:spPr>
          <a:xfrm>
            <a:off x="209596" y="3572986"/>
            <a:ext cx="4248242" cy="2614303"/>
          </a:xfrm>
          <a:prstGeom prst="rect">
            <a:avLst/>
          </a:prstGeom>
        </p:spPr>
      </p:pic>
      <p:sp>
        <p:nvSpPr>
          <p:cNvPr id="11" name="Rectangle 10"/>
          <p:cNvSpPr/>
          <p:nvPr/>
        </p:nvSpPr>
        <p:spPr>
          <a:xfrm>
            <a:off x="8010709" y="478932"/>
            <a:ext cx="6096000" cy="440120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nâng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cho quà bánh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em phần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Có đồ chơi đẹp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Cũng nhường em luôn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anh thật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mà thật vui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yêu em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Thì làm được thôi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2" name="Rectangle 11"/>
          <p:cNvSpPr/>
          <p:nvPr/>
        </p:nvSpPr>
        <p:spPr>
          <a:xfrm>
            <a:off x="4289609" y="1263759"/>
            <a:ext cx="6096000" cy="3108543"/>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anh khó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Phải đâu chuyện đùa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Với em bé gái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Phải người lớn cơ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em bé khóc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phải dỗ dành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bé ngã</a:t>
            </a:r>
          </a:p>
        </p:txBody>
      </p:sp>
      <p:pic>
        <p:nvPicPr>
          <p:cNvPr id="13" name="Picture 12"/>
          <p:cNvPicPr>
            <a:picLocks noChangeAspect="1"/>
          </p:cNvPicPr>
          <p:nvPr/>
        </p:nvPicPr>
        <p:blipFill>
          <a:blip r:embed="rId6"/>
          <a:stretch>
            <a:fillRect/>
          </a:stretch>
        </p:blipFill>
        <p:spPr>
          <a:xfrm>
            <a:off x="321766" y="663119"/>
            <a:ext cx="4407790" cy="2402032"/>
          </a:xfrm>
          <a:prstGeom prst="rect">
            <a:avLst/>
          </a:prstGeom>
        </p:spPr>
      </p:pic>
    </p:spTree>
    <p:custDataLst>
      <p:tags r:id="rId1"/>
    </p:custDataLst>
    <p:extLst>
      <p:ext uri="{BB962C8B-B14F-4D97-AF65-F5344CB8AC3E}">
        <p14:creationId xmlns:p14="http://schemas.microsoft.com/office/powerpoint/2010/main" val="30716657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57B0BBA5-C676-2343-9493-E99C491AC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50" y="1081190"/>
            <a:ext cx="6879771" cy="5338512"/>
          </a:xfrm>
          <a:prstGeom prst="rect">
            <a:avLst/>
          </a:prstGeom>
        </p:spPr>
      </p:pic>
      <p:pic>
        <p:nvPicPr>
          <p:cNvPr id="8" name="图片 6">
            <a:extLst>
              <a:ext uri="{FF2B5EF4-FFF2-40B4-BE49-F238E27FC236}">
                <a16:creationId xmlns:a16="http://schemas.microsoft.com/office/drawing/2014/main" id="{038D73DB-B72A-4F46-9C0D-F6AB40200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7821" y="1700073"/>
            <a:ext cx="4608578" cy="4608578"/>
          </a:xfrm>
          <a:prstGeom prst="rect">
            <a:avLst/>
          </a:prstGeom>
        </p:spPr>
      </p:pic>
      <p:sp>
        <p:nvSpPr>
          <p:cNvPr id="9" name="TextBox 8"/>
          <p:cNvSpPr txBox="1"/>
          <p:nvPr/>
        </p:nvSpPr>
        <p:spPr>
          <a:xfrm>
            <a:off x="771443" y="2663658"/>
            <a:ext cx="6456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0" name="TextBox 9"/>
          <p:cNvSpPr txBox="1"/>
          <p:nvPr/>
        </p:nvSpPr>
        <p:spPr>
          <a:xfrm>
            <a:off x="1312285" y="3198388"/>
            <a:ext cx="53746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4"/>
          <a:stretch>
            <a:fillRect/>
          </a:stretch>
        </p:blipFill>
        <p:spPr>
          <a:xfrm>
            <a:off x="1507969" y="279496"/>
            <a:ext cx="8218120" cy="1603387"/>
          </a:xfrm>
          <a:prstGeom prst="rect">
            <a:avLst/>
          </a:prstGeom>
        </p:spPr>
      </p:pic>
    </p:spTree>
    <p:extLst>
      <p:ext uri="{BB962C8B-B14F-4D97-AF65-F5344CB8AC3E}">
        <p14:creationId xmlns:p14="http://schemas.microsoft.com/office/powerpoint/2010/main" val="20772261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15" name="TextBox 14">
            <a:extLst>
              <a:ext uri="{FF2B5EF4-FFF2-40B4-BE49-F238E27FC236}">
                <a16:creationId xmlns:a16="http://schemas.microsoft.com/office/drawing/2014/main" id="{05CCEE85-3436-DC43-857A-E0CB5F14B896}"/>
              </a:ext>
            </a:extLst>
          </p:cNvPr>
          <p:cNvSpPr txBox="1"/>
          <p:nvPr/>
        </p:nvSpPr>
        <p:spPr>
          <a:xfrm>
            <a:off x="6330043" y="2459504"/>
            <a:ext cx="58619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0" i="0" u="none" strike="noStrike" kern="1200" cap="none" spc="0" normalizeH="0" baseline="0" noProof="0" dirty="0">
                <a:ln>
                  <a:noFill/>
                </a:ln>
                <a:solidFill>
                  <a:srgbClr val="FF8197"/>
                </a:solidFill>
                <a:effectLst/>
                <a:uLnTx/>
                <a:uFillTx/>
                <a:latin typeface="SVN-Gretoon" panose="02040603050506020204" pitchFamily="18" charset="0"/>
                <a:ea typeface="+mn-ea"/>
                <a:cs typeface="+mn-cs"/>
              </a:rPr>
              <a:t>Tạm biệt các em !</a:t>
            </a:r>
          </a:p>
        </p:txBody>
      </p:sp>
    </p:spTree>
    <p:extLst>
      <p:ext uri="{BB962C8B-B14F-4D97-AF65-F5344CB8AC3E}">
        <p14:creationId xmlns:p14="http://schemas.microsoft.com/office/powerpoint/2010/main" val="28631475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图片 4">
            <a:extLst>
              <a:ext uri="{FF2B5EF4-FFF2-40B4-BE49-F238E27FC236}">
                <a16:creationId xmlns:a16="http://schemas.microsoft.com/office/drawing/2014/main" id="{2261EFA9-F439-455D-B3CB-B37293A77C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90" y="1263566"/>
            <a:ext cx="5053010" cy="5053010"/>
          </a:xfrm>
          <a:prstGeom prst="rect">
            <a:avLst/>
          </a:prstGeom>
        </p:spPr>
      </p:pic>
      <p:pic>
        <p:nvPicPr>
          <p:cNvPr id="2" name="Picture 1"/>
          <p:cNvPicPr>
            <a:picLocks noChangeAspect="1"/>
          </p:cNvPicPr>
          <p:nvPr/>
        </p:nvPicPr>
        <p:blipFill>
          <a:blip r:embed="rId3"/>
          <a:stretch>
            <a:fillRect/>
          </a:stretch>
        </p:blipFill>
        <p:spPr>
          <a:xfrm>
            <a:off x="5702075" y="1629220"/>
            <a:ext cx="9345978" cy="3615241"/>
          </a:xfrm>
          <a:prstGeom prst="rect">
            <a:avLst/>
          </a:prstGeom>
        </p:spPr>
      </p:pic>
    </p:spTree>
    <p:extLst>
      <p:ext uri="{BB962C8B-B14F-4D97-AF65-F5344CB8AC3E}">
        <p14:creationId xmlns:p14="http://schemas.microsoft.com/office/powerpoint/2010/main" val="15544737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 ngọn nến lung linh - Ngọc lễ">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4" name="Rectangle 3"/>
          <p:cNvSpPr/>
          <p:nvPr/>
        </p:nvSpPr>
        <p:spPr>
          <a:xfrm>
            <a:off x="6721120" y="247134"/>
            <a:ext cx="48203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hlinkClick r:id="rId7"/>
              </a:rPr>
              <a:t>https://www.youtube.com/watch?v=66oLl0kA-So</a:t>
            </a: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custDataLst>
      <p:tags r:id="rId1"/>
    </p:custDataLst>
    <p:extLst>
      <p:ext uri="{BB962C8B-B14F-4D97-AF65-F5344CB8AC3E}">
        <p14:creationId xmlns:p14="http://schemas.microsoft.com/office/powerpoint/2010/main" val="24360694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3" name="Picture 2"/>
          <p:cNvPicPr>
            <a:picLocks noChangeAspect="1"/>
          </p:cNvPicPr>
          <p:nvPr/>
        </p:nvPicPr>
        <p:blipFill>
          <a:blip r:embed="rId3"/>
          <a:stretch>
            <a:fillRect/>
          </a:stretch>
        </p:blipFill>
        <p:spPr>
          <a:xfrm>
            <a:off x="5469587" y="1677992"/>
            <a:ext cx="9467909" cy="3517697"/>
          </a:xfrm>
          <a:prstGeom prst="rect">
            <a:avLst/>
          </a:prstGeom>
        </p:spPr>
      </p:pic>
    </p:spTree>
    <p:extLst>
      <p:ext uri="{BB962C8B-B14F-4D97-AF65-F5344CB8AC3E}">
        <p14:creationId xmlns:p14="http://schemas.microsoft.com/office/powerpoint/2010/main" val="5389608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89212" y="763630"/>
            <a:ext cx="1014580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a:t>
            </a:r>
            <a:r>
              <a:rPr kumimoji="0" lang="en-US" sz="3600" b="1" i="0" u="sng"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1</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đoạn</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văn</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hỏi</a:t>
            </a:r>
            <a:endPar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B7C33C88-BFFD-F24B-9738-1101A5368337}"/>
              </a:ext>
            </a:extLst>
          </p:cNvPr>
          <p:cNvSpPr txBox="1"/>
          <p:nvPr/>
        </p:nvSpPr>
        <p:spPr>
          <a:xfrm>
            <a:off x="880781" y="2008474"/>
            <a:ext cx="10354235" cy="3625844"/>
          </a:xfrm>
          <a:prstGeom prst="rect">
            <a:avLst/>
          </a:prstGeom>
          <a:noFill/>
          <a:ln w="28575">
            <a:solidFill>
              <a:schemeClr val="tx1"/>
            </a:solidFill>
            <a:prstDash val="lg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1089212" y="2008474"/>
            <a:ext cx="991048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luôn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ốm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đêm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sóc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khen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custDataLst>
      <p:tags r:id="rId1"/>
    </p:custDataLst>
    <p:extLst>
      <p:ext uri="{BB962C8B-B14F-4D97-AF65-F5344CB8AC3E}">
        <p14:creationId xmlns:p14="http://schemas.microsoft.com/office/powerpoint/2010/main" val="9717714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667" b="94722" l="10000" r="90000">
                        <a14:foregroundMark x1="46389" y1="37778" x2="48611" y2="45000"/>
                        <a14:foregroundMark x1="45833" y1="68333" x2="60278" y2="73333"/>
                        <a14:foregroundMark x1="51944" y1="38611" x2="51111" y2="44167"/>
                        <a14:foregroundMark x1="71111" y1="25556" x2="71111" y2="25556"/>
                        <a14:foregroundMark x1="72778" y1="26111" x2="72778" y2="27778"/>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74107" y="644812"/>
            <a:ext cx="5118847" cy="6213188"/>
          </a:xfrm>
          <a:prstGeom prst="rect">
            <a:avLst/>
          </a:prstGeom>
        </p:spPr>
      </p:pic>
      <p:pic>
        <p:nvPicPr>
          <p:cNvPr id="5" name="图片 19">
            <a:extLst>
              <a:ext uri="{FF2B5EF4-FFF2-40B4-BE49-F238E27FC236}">
                <a16:creationId xmlns:a16="http://schemas.microsoft.com/office/drawing/2014/main" id="{57B0BBA5-C676-2343-9493-E99C491AC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69" y="1575919"/>
            <a:ext cx="7246082" cy="4747116"/>
          </a:xfrm>
          <a:prstGeom prst="rect">
            <a:avLst/>
          </a:prstGeom>
        </p:spPr>
      </p:pic>
      <p:sp>
        <p:nvSpPr>
          <p:cNvPr id="6" name="TextBox 5">
            <a:extLst>
              <a:ext uri="{FF2B5EF4-FFF2-40B4-BE49-F238E27FC236}">
                <a16:creationId xmlns:a16="http://schemas.microsoft.com/office/drawing/2014/main" id="{B7C33C88-BFFD-F24B-9738-1101A5368337}"/>
              </a:ext>
            </a:extLst>
          </p:cNvPr>
          <p:cNvSpPr txBox="1"/>
          <p:nvPr/>
        </p:nvSpPr>
        <p:spPr>
          <a:xfrm>
            <a:off x="1217563" y="1179776"/>
            <a:ext cx="8545002" cy="646331"/>
          </a:xfrm>
          <a:prstGeom prst="rect">
            <a:avLst/>
          </a:prstGeom>
          <a:noFill/>
          <a:ln w="28575">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ai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6"/>
          <p:cNvSpPr/>
          <p:nvPr/>
        </p:nvSpPr>
        <p:spPr>
          <a:xfrm>
            <a:off x="2079064" y="3151241"/>
            <a:ext cx="50120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Trong</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văn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trên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bạn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nhỏ</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kể</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về</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mẹ</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endParaRPr kumimoji="0" lang="vi-VN"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991533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33C88-BFFD-F24B-9738-1101A5368337}"/>
              </a:ext>
            </a:extLst>
          </p:cNvPr>
          <p:cNvSpPr txBox="1"/>
          <p:nvPr/>
        </p:nvSpPr>
        <p:spPr>
          <a:xfrm>
            <a:off x="867335" y="2290862"/>
            <a:ext cx="10354235" cy="3625844"/>
          </a:xfrm>
          <a:prstGeom prst="rect">
            <a:avLst/>
          </a:prstGeom>
          <a:noFill/>
          <a:ln w="28575">
            <a:solidFill>
              <a:srgbClr val="00B050"/>
            </a:solidFill>
            <a:prstDash val="lgDashDot"/>
          </a:ln>
          <a:effectLst>
            <a:glow rad="139700">
              <a:schemeClr val="accent6">
                <a:satMod val="175000"/>
                <a:alpha val="40000"/>
              </a:schemeClr>
            </a:glo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1089211" y="2688645"/>
            <a:ext cx="991048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ốm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B7C33C88-BFFD-F24B-9738-1101A5368337}"/>
              </a:ext>
            </a:extLst>
          </p:cNvPr>
          <p:cNvSpPr txBox="1"/>
          <p:nvPr/>
        </p:nvSpPr>
        <p:spPr>
          <a:xfrm>
            <a:off x="880781" y="782929"/>
            <a:ext cx="10354235" cy="1077218"/>
          </a:xfrm>
          <a:prstGeom prst="rect">
            <a:avLst/>
          </a:prstGeom>
          <a:noFill/>
          <a:ln w="28575">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rõ</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cxnSp>
        <p:nvCxnSpPr>
          <p:cNvPr id="8" name="Straight Connector 7"/>
          <p:cNvCxnSpPr/>
          <p:nvPr/>
        </p:nvCxnSpPr>
        <p:spPr>
          <a:xfrm flipV="1">
            <a:off x="1264024" y="4639235"/>
            <a:ext cx="6696635" cy="268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88306" y="5135613"/>
            <a:ext cx="321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9238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667" b="94722" l="10000" r="90000">
                        <a14:foregroundMark x1="46389" y1="37778" x2="48611" y2="45000"/>
                        <a14:foregroundMark x1="45833" y1="68333" x2="60278" y2="73333"/>
                        <a14:foregroundMark x1="51944" y1="38611" x2="51111" y2="44167"/>
                        <a14:foregroundMark x1="71111" y1="25556" x2="71111" y2="25556"/>
                        <a14:foregroundMark x1="72778" y1="26111" x2="72778" y2="27778"/>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74107" y="644812"/>
            <a:ext cx="5118847" cy="6213188"/>
          </a:xfrm>
          <a:prstGeom prst="rect">
            <a:avLst/>
          </a:prstGeom>
        </p:spPr>
      </p:pic>
      <p:pic>
        <p:nvPicPr>
          <p:cNvPr id="5" name="图片 19">
            <a:extLst>
              <a:ext uri="{FF2B5EF4-FFF2-40B4-BE49-F238E27FC236}">
                <a16:creationId xmlns:a16="http://schemas.microsoft.com/office/drawing/2014/main" id="{57B0BBA5-C676-2343-9493-E99C491AC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06642"/>
            <a:ext cx="8807822" cy="5430000"/>
          </a:xfrm>
          <a:prstGeom prst="rect">
            <a:avLst/>
          </a:prstGeom>
        </p:spPr>
      </p:pic>
      <p:sp>
        <p:nvSpPr>
          <p:cNvPr id="8" name="TextBox 7">
            <a:extLst>
              <a:ext uri="{FF2B5EF4-FFF2-40B4-BE49-F238E27FC236}">
                <a16:creationId xmlns:a16="http://schemas.microsoft.com/office/drawing/2014/main" id="{B7C33C88-BFFD-F24B-9738-1101A5368337}"/>
              </a:ext>
            </a:extLst>
          </p:cNvPr>
          <p:cNvSpPr txBox="1"/>
          <p:nvPr/>
        </p:nvSpPr>
        <p:spPr>
          <a:xfrm>
            <a:off x="1338587" y="1052699"/>
            <a:ext cx="8356742" cy="707886"/>
          </a:xfrm>
          <a:prstGeom prst="rect">
            <a:avLst/>
          </a:prstGeom>
          <a:noFill/>
          <a:ln w="28575">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quý</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9" name="Rectangle 8"/>
          <p:cNvSpPr/>
          <p:nvPr/>
        </p:nvSpPr>
        <p:spPr>
          <a:xfrm>
            <a:off x="2082121" y="2924297"/>
            <a:ext cx="535410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Mẹ</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được</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bạn</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nhỏ</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quý</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vì</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bạn</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nhỏ</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nhận</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ra</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tình</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cảm</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mà</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mẹ</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dành</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mình</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758963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Picture 4"/>
          <p:cNvPicPr>
            <a:picLocks noChangeAspect="1"/>
          </p:cNvPicPr>
          <p:nvPr/>
        </p:nvPicPr>
        <p:blipFill>
          <a:blip r:embed="rId3"/>
          <a:stretch>
            <a:fillRect/>
          </a:stretch>
        </p:blipFill>
        <p:spPr>
          <a:xfrm>
            <a:off x="5513131" y="1699330"/>
            <a:ext cx="9467909" cy="3475021"/>
          </a:xfrm>
          <a:prstGeom prst="rect">
            <a:avLst/>
          </a:prstGeom>
        </p:spPr>
      </p:pic>
    </p:spTree>
    <p:extLst>
      <p:ext uri="{BB962C8B-B14F-4D97-AF65-F5344CB8AC3E}">
        <p14:creationId xmlns:p14="http://schemas.microsoft.com/office/powerpoint/2010/main" val="791298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575</Words>
  <Application>Microsoft Office PowerPoint</Application>
  <PresentationFormat>Widescreen</PresentationFormat>
  <Paragraphs>43</Paragraphs>
  <Slides>15</Slides>
  <Notes>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等线</vt:lpstr>
      <vt:lpstr>#9Slide05 Aphrodite Pro</vt:lpstr>
      <vt:lpstr>Arial</vt:lpstr>
      <vt:lpstr>Calibri</vt:lpstr>
      <vt:lpstr>Calibri Light</vt:lpstr>
      <vt:lpstr>Cambria</vt:lpstr>
      <vt:lpstr>SVN-Gretoon</vt:lpstr>
      <vt:lpstr>字魂17号-萌趣果冻体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hoangvananh204@gmail.com</cp:lastModifiedBy>
  <cp:revision>2</cp:revision>
  <dcterms:created xsi:type="dcterms:W3CDTF">2022-11-23T14:09:02Z</dcterms:created>
  <dcterms:modified xsi:type="dcterms:W3CDTF">2024-12-20T10:01:42Z</dcterms:modified>
</cp:coreProperties>
</file>