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325" r:id="rId3"/>
    <p:sldId id="301" r:id="rId4"/>
    <p:sldId id="302" r:id="rId5"/>
    <p:sldId id="331" r:id="rId6"/>
    <p:sldId id="305" r:id="rId7"/>
    <p:sldId id="332" r:id="rId8"/>
    <p:sldId id="324" r:id="rId9"/>
    <p:sldId id="310" r:id="rId10"/>
    <p:sldId id="326" r:id="rId11"/>
    <p:sldId id="312" r:id="rId12"/>
    <p:sldId id="333" r:id="rId13"/>
    <p:sldId id="329" r:id="rId14"/>
    <p:sldId id="323" r:id="rId15"/>
    <p:sldId id="315" r:id="rId16"/>
    <p:sldId id="318" r:id="rId17"/>
    <p:sldId id="283" r:id="rId18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>
        <p:scale>
          <a:sx n="33" d="100"/>
          <a:sy n="33" d="100"/>
        </p:scale>
        <p:origin x="-1152" y="-54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19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CHỮ A VÀ NHỮNG NGƯỜI BẠN</a:t>
            </a:r>
            <a:endParaRPr lang="en-US" sz="48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rằng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chẳng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̀..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xếp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có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………….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àm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  <a:endParaRPr lang="en-US" sz="4267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gạc</a:t>
            </a:r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ổi</a:t>
            </a:r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đoán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nội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ửng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sốt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trọng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50972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vị trí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3397</TotalTime>
  <Words>1008</Words>
  <Application>Microsoft Office PowerPoint</Application>
  <PresentationFormat>Custom</PresentationFormat>
  <Paragraphs>84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Chom.Chom</cp:lastModifiedBy>
  <cp:revision>103</cp:revision>
  <dcterms:created xsi:type="dcterms:W3CDTF">2021-05-31T08:31:14Z</dcterms:created>
  <dcterms:modified xsi:type="dcterms:W3CDTF">2021-07-05T17:03:32Z</dcterms:modified>
</cp:coreProperties>
</file>