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5" r:id="rId3"/>
    <p:sldId id="441" r:id="rId4"/>
    <p:sldId id="257" r:id="rId5"/>
    <p:sldId id="286" r:id="rId6"/>
    <p:sldId id="287" r:id="rId7"/>
    <p:sldId id="27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4" r:id="rId5"/>
    <p:sldLayoutId id="2147483673" r:id="rId6"/>
    <p:sldLayoutId id="214748367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BE243-66D4-47B7-B005-14470F016536}"/>
              </a:ext>
            </a:extLst>
          </p:cNvPr>
          <p:cNvSpPr txBox="1"/>
          <p:nvPr/>
        </p:nvSpPr>
        <p:spPr>
          <a:xfrm>
            <a:off x="238538" y="1197596"/>
            <a:ext cx="11850757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em thích làm cùng người thân là việc gì?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làm việc đó với ai? Thường làm lúc nào? Khi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đó diễn ra như thế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nghĩ của em khi được làm việc cùng người đó?</a:t>
            </a:r>
          </a:p>
        </p:txBody>
      </p:sp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8700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134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宋体</vt:lpstr>
      <vt:lpstr>Arial</vt:lpstr>
      <vt:lpstr>Arial-Rounded</vt:lpstr>
      <vt:lpstr>Calibri</vt:lpstr>
      <vt:lpstr>Calibri Light</vt:lpstr>
      <vt:lpstr>Cambria</vt:lpstr>
      <vt:lpstr>SVN-Cookies</vt:lpstr>
      <vt:lpstr>Times New Roman</vt:lpstr>
      <vt:lpstr>字魂156号-萌趣苏打饼</vt:lpstr>
      <vt:lpstr>思源黑体 CN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</cp:lastModifiedBy>
  <cp:revision>5</cp:revision>
  <dcterms:created xsi:type="dcterms:W3CDTF">2022-08-10T06:16:35Z</dcterms:created>
  <dcterms:modified xsi:type="dcterms:W3CDTF">2024-11-22T16:02:30Z</dcterms:modified>
</cp:coreProperties>
</file>