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media/audio3.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3"/>
  </p:notesMasterIdLst>
  <p:sldIdLst>
    <p:sldId id="262" r:id="rId3"/>
    <p:sldId id="272" r:id="rId4"/>
    <p:sldId id="270" r:id="rId5"/>
    <p:sldId id="263" r:id="rId6"/>
    <p:sldId id="264" r:id="rId7"/>
    <p:sldId id="265" r:id="rId8"/>
    <p:sldId id="266" r:id="rId9"/>
    <p:sldId id="267" r:id="rId10"/>
    <p:sldId id="268" r:id="rId11"/>
    <p:sldId id="269" r:id="rId12"/>
    <p:sldId id="271" r:id="rId13"/>
    <p:sldId id="273" r:id="rId14"/>
    <p:sldId id="276" r:id="rId15"/>
    <p:sldId id="280" r:id="rId16"/>
    <p:sldId id="282" r:id="rId17"/>
    <p:sldId id="281" r:id="rId18"/>
    <p:sldId id="277" r:id="rId19"/>
    <p:sldId id="278" r:id="rId20"/>
    <p:sldId id="283" r:id="rId21"/>
    <p:sldId id="3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193"/>
    <a:srgbClr val="E01038"/>
    <a:srgbClr val="FFFFFF"/>
    <a:srgbClr val="FFF1EF"/>
    <a:srgbClr val="FFC3B9"/>
    <a:srgbClr val="99D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6C6AD-E8A5-49AC-9952-2DBB565EE6F7}" v="18" dt="2024-06-25T18:09:52.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0" autoAdjust="0"/>
    <p:restoredTop sz="90896" autoAdjust="0"/>
  </p:normalViewPr>
  <p:slideViewPr>
    <p:cSldViewPr snapToGrid="0">
      <p:cViewPr varScale="1">
        <p:scale>
          <a:sx n="39" d="100"/>
          <a:sy n="39" d="100"/>
        </p:scale>
        <p:origin x="904"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phu" userId="4f8c89722744a1aa" providerId="LiveId" clId="{7AE6C6AD-E8A5-49AC-9952-2DBB565EE6F7}"/>
    <pc:docChg chg="custSel modSld">
      <pc:chgData name="tran phu" userId="4f8c89722744a1aa" providerId="LiveId" clId="{7AE6C6AD-E8A5-49AC-9952-2DBB565EE6F7}" dt="2024-06-25T18:09:57.404" v="124" actId="14100"/>
      <pc:docMkLst>
        <pc:docMk/>
      </pc:docMkLst>
      <pc:sldChg chg="modSp mod modNotesTx">
        <pc:chgData name="tran phu" userId="4f8c89722744a1aa" providerId="LiveId" clId="{7AE6C6AD-E8A5-49AC-9952-2DBB565EE6F7}" dt="2024-06-25T18:09:57.404" v="124" actId="14100"/>
        <pc:sldMkLst>
          <pc:docMk/>
          <pc:sldMk cId="2988463455" sldId="280"/>
        </pc:sldMkLst>
        <pc:spChg chg="mod">
          <ac:chgData name="tran phu" userId="4f8c89722744a1aa" providerId="LiveId" clId="{7AE6C6AD-E8A5-49AC-9952-2DBB565EE6F7}" dt="2024-06-25T18:09:57.404" v="124" actId="14100"/>
          <ac:spMkLst>
            <pc:docMk/>
            <pc:sldMk cId="2988463455" sldId="280"/>
            <ac:spMk id="10" creationId="{B8A5B000-B028-405E-93C3-304AFCEBC29C}"/>
          </ac:spMkLst>
        </pc:spChg>
      </pc:sldChg>
      <pc:sldChg chg="modSp mod">
        <pc:chgData name="tran phu" userId="4f8c89722744a1aa" providerId="LiveId" clId="{7AE6C6AD-E8A5-49AC-9952-2DBB565EE6F7}" dt="2024-06-25T01:01:07.776" v="46" actId="20577"/>
        <pc:sldMkLst>
          <pc:docMk/>
          <pc:sldMk cId="1220574371" sldId="283"/>
        </pc:sldMkLst>
        <pc:spChg chg="mod">
          <ac:chgData name="tran phu" userId="4f8c89722744a1aa" providerId="LiveId" clId="{7AE6C6AD-E8A5-49AC-9952-2DBB565EE6F7}" dt="2024-06-25T01:01:07.776" v="46" actId="20577"/>
          <ac:spMkLst>
            <pc:docMk/>
            <pc:sldMk cId="1220574371" sldId="283"/>
            <ac:spMk id="594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879E-D1E8-4856-B6EF-96F6C0B6B707}" type="datetimeFigureOut">
              <a:rPr lang="en-SG" smtClean="0"/>
              <a:t>22/11/2024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22868-E42E-4FAF-B68F-7A33B16E1840}" type="slidenum">
              <a:rPr lang="en-SG" smtClean="0"/>
              <a:t>‹#›</a:t>
            </a:fld>
            <a:endParaRPr lang="en-SG"/>
          </a:p>
        </p:txBody>
      </p:sp>
    </p:spTree>
    <p:extLst>
      <p:ext uri="{BB962C8B-B14F-4D97-AF65-F5344CB8AC3E}">
        <p14:creationId xmlns:p14="http://schemas.microsoft.com/office/powerpoint/2010/main" val="60867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734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53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622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 4 or 5  students go to the stage, turns his/her back on the board and faces the class. One student looks at the picture in the screen and do actions, gives the hints about the numbers of the word (without saying anything). The first S will watch the action and guess what action it is.</a:t>
            </a:r>
          </a:p>
        </p:txBody>
      </p:sp>
      <p:sp>
        <p:nvSpPr>
          <p:cNvPr id="4" name="Slide Number Placeholder 3"/>
          <p:cNvSpPr>
            <a:spLocks noGrp="1"/>
          </p:cNvSpPr>
          <p:nvPr>
            <p:ph type="sldNum" sz="quarter" idx="5"/>
          </p:nvPr>
        </p:nvSpPr>
        <p:spPr/>
        <p:txBody>
          <a:bodyPr/>
          <a:lstStyle/>
          <a:p>
            <a:fld id="{D1122868-E42E-4FAF-B68F-7A33B16E1840}" type="slidenum">
              <a:rPr lang="en-SG" smtClean="0"/>
              <a:t>14</a:t>
            </a:fld>
            <a:endParaRPr lang="en-SG"/>
          </a:p>
        </p:txBody>
      </p:sp>
    </p:spTree>
    <p:extLst>
      <p:ext uri="{BB962C8B-B14F-4D97-AF65-F5344CB8AC3E}">
        <p14:creationId xmlns:p14="http://schemas.microsoft.com/office/powerpoint/2010/main" val="252024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22868-E42E-4FAF-B68F-7A33B16E1840}" type="slidenum">
              <a:rPr lang="en-SG" smtClean="0"/>
              <a:t>15</a:t>
            </a:fld>
            <a:endParaRPr lang="en-SG"/>
          </a:p>
        </p:txBody>
      </p:sp>
    </p:spTree>
    <p:extLst>
      <p:ext uri="{BB962C8B-B14F-4D97-AF65-F5344CB8AC3E}">
        <p14:creationId xmlns:p14="http://schemas.microsoft.com/office/powerpoint/2010/main" val="103915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350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460E-6300-5EAD-BD53-4C8A30154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24FCF4-1212-341F-31BC-84928940C0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69623-DA77-C8E6-3196-90C84E833B20}"/>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4B276150-4F7C-6141-93F4-1A6A1BCE4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58161-DFE2-D725-48F8-312DB8BF8043}"/>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421684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1FDD-A80D-DA8D-2968-2DC8FCC23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212F6-DC34-C6D3-46C7-C42E9910D6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9A831-2DD0-325C-1A49-2185E5960BB6}"/>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88B0D7F2-A207-C75A-E0FC-C93E24FA3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9D333-2425-6675-275D-A885507E8F21}"/>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418442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81389C-9C58-6B45-2770-23CDD8E19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6AE0BF-13C8-34E9-77E4-6D06872216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95EDC-6F49-7F42-2B40-CC90840A068D}"/>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EDAB2AD6-D7AD-97D1-4767-9A159548F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62BF2-4F55-9CF6-9F08-2884E24BC7E2}"/>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978843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19"/>
        <p:cNvGrpSpPr/>
        <p:nvPr/>
      </p:nvGrpSpPr>
      <p:grpSpPr>
        <a:xfrm>
          <a:off x="0" y="0"/>
          <a:ext cx="0" cy="0"/>
          <a:chOff x="0" y="0"/>
          <a:chExt cx="0" cy="0"/>
        </a:xfrm>
      </p:grpSpPr>
      <p:sp>
        <p:nvSpPr>
          <p:cNvPr id="2520" name="Google Shape;2520;p16"/>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1" name="Google Shape;2521;p16"/>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2" name="Google Shape;2522;p16"/>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3" name="Google Shape;2523;p16"/>
          <p:cNvGrpSpPr/>
          <p:nvPr/>
        </p:nvGrpSpPr>
        <p:grpSpPr>
          <a:xfrm>
            <a:off x="137451" y="6118346"/>
            <a:ext cx="11970264" cy="661941"/>
            <a:chOff x="103088" y="4588759"/>
            <a:chExt cx="8977698" cy="496456"/>
          </a:xfrm>
        </p:grpSpPr>
        <p:sp>
          <p:nvSpPr>
            <p:cNvPr id="2524" name="Google Shape;2524;p16"/>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5" name="Google Shape;2525;p16"/>
            <p:cNvGrpSpPr/>
            <p:nvPr/>
          </p:nvGrpSpPr>
          <p:grpSpPr>
            <a:xfrm>
              <a:off x="103087" y="4641588"/>
              <a:ext cx="142923" cy="130526"/>
              <a:chOff x="178100" y="3904645"/>
              <a:chExt cx="142923" cy="130526"/>
            </a:xfrm>
          </p:grpSpPr>
          <p:sp>
            <p:nvSpPr>
              <p:cNvPr id="2526" name="Google Shape;252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9" name="Google Shape;2529;p16"/>
            <p:cNvGrpSpPr/>
            <p:nvPr/>
          </p:nvGrpSpPr>
          <p:grpSpPr>
            <a:xfrm>
              <a:off x="779951" y="4682022"/>
              <a:ext cx="88313" cy="132981"/>
              <a:chOff x="712664" y="4070529"/>
              <a:chExt cx="88313" cy="132981"/>
            </a:xfrm>
          </p:grpSpPr>
          <p:sp>
            <p:nvSpPr>
              <p:cNvPr id="2530" name="Google Shape;2530;p16"/>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6"/>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6"/>
            <p:cNvGrpSpPr/>
            <p:nvPr/>
          </p:nvGrpSpPr>
          <p:grpSpPr>
            <a:xfrm>
              <a:off x="432325" y="4835818"/>
              <a:ext cx="148749" cy="138123"/>
              <a:chOff x="417563" y="4145250"/>
              <a:chExt cx="148749" cy="138123"/>
            </a:xfrm>
          </p:grpSpPr>
          <p:sp>
            <p:nvSpPr>
              <p:cNvPr id="2533" name="Google Shape;253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6" name="Google Shape;2536;p16"/>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7" name="Google Shape;2537;p16"/>
            <p:cNvGrpSpPr/>
            <p:nvPr/>
          </p:nvGrpSpPr>
          <p:grpSpPr>
            <a:xfrm>
              <a:off x="834763" y="4933213"/>
              <a:ext cx="142923" cy="130526"/>
              <a:chOff x="178100" y="3904645"/>
              <a:chExt cx="142923" cy="130526"/>
            </a:xfrm>
          </p:grpSpPr>
          <p:sp>
            <p:nvSpPr>
              <p:cNvPr id="2538" name="Google Shape;253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1" name="Google Shape;2541;p16"/>
            <p:cNvGrpSpPr/>
            <p:nvPr/>
          </p:nvGrpSpPr>
          <p:grpSpPr>
            <a:xfrm>
              <a:off x="5901800" y="4851518"/>
              <a:ext cx="148749" cy="138123"/>
              <a:chOff x="417563" y="4145250"/>
              <a:chExt cx="148749" cy="138123"/>
            </a:xfrm>
          </p:grpSpPr>
          <p:sp>
            <p:nvSpPr>
              <p:cNvPr id="2542" name="Google Shape;254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5" name="Google Shape;2545;p16"/>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46" name="Google Shape;2546;p16"/>
            <p:cNvGrpSpPr/>
            <p:nvPr/>
          </p:nvGrpSpPr>
          <p:grpSpPr>
            <a:xfrm>
              <a:off x="1088463" y="4638600"/>
              <a:ext cx="142923" cy="130526"/>
              <a:chOff x="178100" y="3904645"/>
              <a:chExt cx="142923" cy="130526"/>
            </a:xfrm>
          </p:grpSpPr>
          <p:sp>
            <p:nvSpPr>
              <p:cNvPr id="2547" name="Google Shape;254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0" name="Google Shape;2550;p16"/>
            <p:cNvGrpSpPr/>
            <p:nvPr/>
          </p:nvGrpSpPr>
          <p:grpSpPr>
            <a:xfrm>
              <a:off x="1631214" y="4654247"/>
              <a:ext cx="88313" cy="132981"/>
              <a:chOff x="712664" y="3994329"/>
              <a:chExt cx="88313" cy="132981"/>
            </a:xfrm>
          </p:grpSpPr>
          <p:sp>
            <p:nvSpPr>
              <p:cNvPr id="2551" name="Google Shape;255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3" name="Google Shape;2553;p16"/>
            <p:cNvGrpSpPr/>
            <p:nvPr/>
          </p:nvGrpSpPr>
          <p:grpSpPr>
            <a:xfrm>
              <a:off x="1430650" y="4814993"/>
              <a:ext cx="148749" cy="138123"/>
              <a:chOff x="417563" y="4145250"/>
              <a:chExt cx="148749" cy="138123"/>
            </a:xfrm>
          </p:grpSpPr>
          <p:sp>
            <p:nvSpPr>
              <p:cNvPr id="2554" name="Google Shape;255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7" name="Google Shape;2557;p16"/>
            <p:cNvGrpSpPr/>
            <p:nvPr/>
          </p:nvGrpSpPr>
          <p:grpSpPr>
            <a:xfrm>
              <a:off x="2621688" y="4908138"/>
              <a:ext cx="142923" cy="130526"/>
              <a:chOff x="178100" y="3904645"/>
              <a:chExt cx="142923" cy="130526"/>
            </a:xfrm>
          </p:grpSpPr>
          <p:sp>
            <p:nvSpPr>
              <p:cNvPr id="2558" name="Google Shape;255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1" name="Google Shape;2561;p16"/>
            <p:cNvGrpSpPr/>
            <p:nvPr/>
          </p:nvGrpSpPr>
          <p:grpSpPr>
            <a:xfrm>
              <a:off x="4349951" y="4706647"/>
              <a:ext cx="88313" cy="132981"/>
              <a:chOff x="712664" y="3994329"/>
              <a:chExt cx="88313" cy="132981"/>
            </a:xfrm>
          </p:grpSpPr>
          <p:sp>
            <p:nvSpPr>
              <p:cNvPr id="2562" name="Google Shape;256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64" name="Google Shape;2564;p16"/>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65" name="Google Shape;2565;p16"/>
            <p:cNvGrpSpPr/>
            <p:nvPr/>
          </p:nvGrpSpPr>
          <p:grpSpPr>
            <a:xfrm>
              <a:off x="1927025" y="4603875"/>
              <a:ext cx="142923" cy="130526"/>
              <a:chOff x="178100" y="3904645"/>
              <a:chExt cx="142923" cy="130526"/>
            </a:xfrm>
          </p:grpSpPr>
          <p:sp>
            <p:nvSpPr>
              <p:cNvPr id="2566" name="Google Shape;2566;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9" name="Google Shape;2569;p16"/>
            <p:cNvGrpSpPr/>
            <p:nvPr/>
          </p:nvGrpSpPr>
          <p:grpSpPr>
            <a:xfrm>
              <a:off x="2464539" y="4706647"/>
              <a:ext cx="88313" cy="132981"/>
              <a:chOff x="712664" y="3994329"/>
              <a:chExt cx="88313" cy="132981"/>
            </a:xfrm>
          </p:grpSpPr>
          <p:sp>
            <p:nvSpPr>
              <p:cNvPr id="2570" name="Google Shape;257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16"/>
            <p:cNvGrpSpPr/>
            <p:nvPr/>
          </p:nvGrpSpPr>
          <p:grpSpPr>
            <a:xfrm>
              <a:off x="1995663" y="4835818"/>
              <a:ext cx="148749" cy="138123"/>
              <a:chOff x="417563" y="4145250"/>
              <a:chExt cx="148749" cy="138123"/>
            </a:xfrm>
          </p:grpSpPr>
          <p:sp>
            <p:nvSpPr>
              <p:cNvPr id="2573" name="Google Shape;2573;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6" name="Google Shape;2576;p16"/>
            <p:cNvGrpSpPr/>
            <p:nvPr/>
          </p:nvGrpSpPr>
          <p:grpSpPr>
            <a:xfrm>
              <a:off x="1735864" y="4896184"/>
              <a:ext cx="88313" cy="132981"/>
              <a:chOff x="712664" y="3994329"/>
              <a:chExt cx="88313" cy="132981"/>
            </a:xfrm>
          </p:grpSpPr>
          <p:sp>
            <p:nvSpPr>
              <p:cNvPr id="2577" name="Google Shape;2577;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16"/>
            <p:cNvGrpSpPr/>
            <p:nvPr/>
          </p:nvGrpSpPr>
          <p:grpSpPr>
            <a:xfrm>
              <a:off x="140200" y="4947093"/>
              <a:ext cx="148749" cy="138123"/>
              <a:chOff x="417563" y="4145250"/>
              <a:chExt cx="148749" cy="138123"/>
            </a:xfrm>
          </p:grpSpPr>
          <p:sp>
            <p:nvSpPr>
              <p:cNvPr id="2580" name="Google Shape;2580;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3" name="Google Shape;2583;p16"/>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4" name="Google Shape;2584;p16"/>
            <p:cNvGrpSpPr/>
            <p:nvPr/>
          </p:nvGrpSpPr>
          <p:grpSpPr>
            <a:xfrm flipH="1">
              <a:off x="8761575" y="4655463"/>
              <a:ext cx="142923" cy="130526"/>
              <a:chOff x="178100" y="3904645"/>
              <a:chExt cx="142923" cy="130526"/>
            </a:xfrm>
          </p:grpSpPr>
          <p:sp>
            <p:nvSpPr>
              <p:cNvPr id="2585" name="Google Shape;2585;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8" name="Google Shape;2588;p16"/>
            <p:cNvGrpSpPr/>
            <p:nvPr/>
          </p:nvGrpSpPr>
          <p:grpSpPr>
            <a:xfrm flipH="1">
              <a:off x="8309559" y="4588759"/>
              <a:ext cx="88313" cy="132981"/>
              <a:chOff x="712664" y="3994329"/>
              <a:chExt cx="88313" cy="132981"/>
            </a:xfrm>
          </p:grpSpPr>
          <p:sp>
            <p:nvSpPr>
              <p:cNvPr id="2589" name="Google Shape;2589;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1" name="Google Shape;2591;p16"/>
            <p:cNvGrpSpPr/>
            <p:nvPr/>
          </p:nvGrpSpPr>
          <p:grpSpPr>
            <a:xfrm flipH="1">
              <a:off x="8475836" y="4893605"/>
              <a:ext cx="148749" cy="138123"/>
              <a:chOff x="417563" y="4145250"/>
              <a:chExt cx="148749" cy="138123"/>
            </a:xfrm>
          </p:grpSpPr>
          <p:sp>
            <p:nvSpPr>
              <p:cNvPr id="2592" name="Google Shape;2592;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95" name="Google Shape;2595;p16"/>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7" name="Google Shape;2597;p16"/>
            <p:cNvGrpSpPr/>
            <p:nvPr/>
          </p:nvGrpSpPr>
          <p:grpSpPr>
            <a:xfrm flipH="1">
              <a:off x="8078788" y="4799888"/>
              <a:ext cx="142923" cy="130526"/>
              <a:chOff x="178100" y="3904645"/>
              <a:chExt cx="142923" cy="130526"/>
            </a:xfrm>
          </p:grpSpPr>
          <p:sp>
            <p:nvSpPr>
              <p:cNvPr id="2598" name="Google Shape;2598;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1" name="Google Shape;2601;p16"/>
            <p:cNvGrpSpPr/>
            <p:nvPr/>
          </p:nvGrpSpPr>
          <p:grpSpPr>
            <a:xfrm flipH="1">
              <a:off x="7317309" y="4602647"/>
              <a:ext cx="88313" cy="132981"/>
              <a:chOff x="712664" y="3994329"/>
              <a:chExt cx="88313" cy="132981"/>
            </a:xfrm>
          </p:grpSpPr>
          <p:sp>
            <p:nvSpPr>
              <p:cNvPr id="2602" name="Google Shape;2602;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4" name="Google Shape;2604;p16"/>
            <p:cNvGrpSpPr/>
            <p:nvPr/>
          </p:nvGrpSpPr>
          <p:grpSpPr>
            <a:xfrm flipH="1">
              <a:off x="7434236" y="4851518"/>
              <a:ext cx="148749" cy="138123"/>
              <a:chOff x="417563" y="4145250"/>
              <a:chExt cx="148749" cy="138123"/>
            </a:xfrm>
          </p:grpSpPr>
          <p:sp>
            <p:nvSpPr>
              <p:cNvPr id="2605" name="Google Shape;2605;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8" name="Google Shape;2608;p16"/>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9" name="Google Shape;2609;p16"/>
            <p:cNvGrpSpPr/>
            <p:nvPr/>
          </p:nvGrpSpPr>
          <p:grpSpPr>
            <a:xfrm flipH="1">
              <a:off x="5467046" y="4869472"/>
              <a:ext cx="88313" cy="132981"/>
              <a:chOff x="712664" y="3994329"/>
              <a:chExt cx="88313" cy="132981"/>
            </a:xfrm>
          </p:grpSpPr>
          <p:sp>
            <p:nvSpPr>
              <p:cNvPr id="2610" name="Google Shape;2610;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2" name="Google Shape;2612;p16"/>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3" name="Google Shape;2613;p16"/>
            <p:cNvGrpSpPr/>
            <p:nvPr/>
          </p:nvGrpSpPr>
          <p:grpSpPr>
            <a:xfrm flipH="1">
              <a:off x="7047313" y="4735613"/>
              <a:ext cx="142923" cy="130526"/>
              <a:chOff x="178100" y="3904645"/>
              <a:chExt cx="142923" cy="130526"/>
            </a:xfrm>
          </p:grpSpPr>
          <p:sp>
            <p:nvSpPr>
              <p:cNvPr id="2614" name="Google Shape;2614;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7" name="Google Shape;2617;p16"/>
            <p:cNvGrpSpPr/>
            <p:nvPr/>
          </p:nvGrpSpPr>
          <p:grpSpPr>
            <a:xfrm flipH="1">
              <a:off x="6533859" y="4689922"/>
              <a:ext cx="88313" cy="132981"/>
              <a:chOff x="712664" y="3994329"/>
              <a:chExt cx="88313" cy="132981"/>
            </a:xfrm>
          </p:grpSpPr>
          <p:sp>
            <p:nvSpPr>
              <p:cNvPr id="2618" name="Google Shape;261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0" name="Google Shape;2620;p16"/>
            <p:cNvGrpSpPr/>
            <p:nvPr/>
          </p:nvGrpSpPr>
          <p:grpSpPr>
            <a:xfrm flipH="1">
              <a:off x="6789661" y="4866893"/>
              <a:ext cx="148749" cy="138123"/>
              <a:chOff x="417563" y="4145250"/>
              <a:chExt cx="148749" cy="138123"/>
            </a:xfrm>
          </p:grpSpPr>
          <p:sp>
            <p:nvSpPr>
              <p:cNvPr id="2621" name="Google Shape;2621;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16"/>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16"/>
            <p:cNvGrpSpPr/>
            <p:nvPr/>
          </p:nvGrpSpPr>
          <p:grpSpPr>
            <a:xfrm flipH="1">
              <a:off x="8932036" y="4851518"/>
              <a:ext cx="148749" cy="138123"/>
              <a:chOff x="417563" y="4145250"/>
              <a:chExt cx="148749" cy="138123"/>
            </a:xfrm>
          </p:grpSpPr>
          <p:sp>
            <p:nvSpPr>
              <p:cNvPr id="2626" name="Google Shape;2626;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9" name="Google Shape;2629;p16"/>
            <p:cNvGrpSpPr/>
            <p:nvPr/>
          </p:nvGrpSpPr>
          <p:grpSpPr>
            <a:xfrm flipH="1">
              <a:off x="3504875" y="4870688"/>
              <a:ext cx="142923" cy="130526"/>
              <a:chOff x="178100" y="3904645"/>
              <a:chExt cx="142923" cy="130526"/>
            </a:xfrm>
          </p:grpSpPr>
          <p:sp>
            <p:nvSpPr>
              <p:cNvPr id="2630" name="Google Shape;2630;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3" name="Google Shape;2633;p16"/>
            <p:cNvGrpSpPr/>
            <p:nvPr/>
          </p:nvGrpSpPr>
          <p:grpSpPr>
            <a:xfrm flipH="1">
              <a:off x="4736159" y="4869472"/>
              <a:ext cx="88313" cy="132981"/>
              <a:chOff x="712664" y="3994329"/>
              <a:chExt cx="88313" cy="132981"/>
            </a:xfrm>
          </p:grpSpPr>
          <p:sp>
            <p:nvSpPr>
              <p:cNvPr id="2634" name="Google Shape;263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6" name="Google Shape;2636;p16"/>
            <p:cNvGrpSpPr/>
            <p:nvPr/>
          </p:nvGrpSpPr>
          <p:grpSpPr>
            <a:xfrm flipH="1">
              <a:off x="3950663" y="4855325"/>
              <a:ext cx="142923" cy="130526"/>
              <a:chOff x="178100" y="3904645"/>
              <a:chExt cx="142923" cy="130526"/>
            </a:xfrm>
          </p:grpSpPr>
          <p:sp>
            <p:nvSpPr>
              <p:cNvPr id="2637" name="Google Shape;263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0" name="Google Shape;2640;p16"/>
            <p:cNvGrpSpPr/>
            <p:nvPr/>
          </p:nvGrpSpPr>
          <p:grpSpPr>
            <a:xfrm flipH="1">
              <a:off x="2932009" y="4854097"/>
              <a:ext cx="88313" cy="132981"/>
              <a:chOff x="712664" y="3994329"/>
              <a:chExt cx="88313" cy="132981"/>
            </a:xfrm>
          </p:grpSpPr>
          <p:sp>
            <p:nvSpPr>
              <p:cNvPr id="2641" name="Google Shape;264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3" name="Google Shape;2643;p16"/>
            <p:cNvGrpSpPr/>
            <p:nvPr/>
          </p:nvGrpSpPr>
          <p:grpSpPr>
            <a:xfrm flipH="1">
              <a:off x="5023923" y="4866905"/>
              <a:ext cx="148749" cy="138123"/>
              <a:chOff x="417563" y="4145250"/>
              <a:chExt cx="148749" cy="138123"/>
            </a:xfrm>
          </p:grpSpPr>
          <p:sp>
            <p:nvSpPr>
              <p:cNvPr id="2644" name="Google Shape;2644;p16"/>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7" name="Google Shape;2647;p16"/>
            <p:cNvGrpSpPr/>
            <p:nvPr/>
          </p:nvGrpSpPr>
          <p:grpSpPr>
            <a:xfrm flipH="1">
              <a:off x="7857534" y="4654247"/>
              <a:ext cx="88313" cy="132981"/>
              <a:chOff x="712664" y="3994329"/>
              <a:chExt cx="88313" cy="132981"/>
            </a:xfrm>
          </p:grpSpPr>
          <p:sp>
            <p:nvSpPr>
              <p:cNvPr id="2648" name="Google Shape;2648;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0" name="Google Shape;2650;p16"/>
            <p:cNvGrpSpPr/>
            <p:nvPr/>
          </p:nvGrpSpPr>
          <p:grpSpPr>
            <a:xfrm>
              <a:off x="2916488" y="4589988"/>
              <a:ext cx="142923" cy="130526"/>
              <a:chOff x="178100" y="3904645"/>
              <a:chExt cx="142923" cy="130526"/>
            </a:xfrm>
          </p:grpSpPr>
          <p:sp>
            <p:nvSpPr>
              <p:cNvPr id="2651" name="Google Shape;2651;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4" name="Google Shape;2654;p16"/>
            <p:cNvGrpSpPr/>
            <p:nvPr/>
          </p:nvGrpSpPr>
          <p:grpSpPr>
            <a:xfrm flipH="1">
              <a:off x="3339346" y="4654247"/>
              <a:ext cx="88313" cy="132981"/>
              <a:chOff x="712664" y="3994329"/>
              <a:chExt cx="88313" cy="132981"/>
            </a:xfrm>
          </p:grpSpPr>
          <p:sp>
            <p:nvSpPr>
              <p:cNvPr id="2655" name="Google Shape;2655;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7" name="Google Shape;2657;p16"/>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58" name="Google Shape;2658;p16"/>
            <p:cNvGrpSpPr/>
            <p:nvPr/>
          </p:nvGrpSpPr>
          <p:grpSpPr>
            <a:xfrm>
              <a:off x="4632438" y="4603875"/>
              <a:ext cx="142923" cy="130526"/>
              <a:chOff x="178100" y="3904645"/>
              <a:chExt cx="142923" cy="130526"/>
            </a:xfrm>
          </p:grpSpPr>
          <p:sp>
            <p:nvSpPr>
              <p:cNvPr id="2659" name="Google Shape;2659;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2" name="Google Shape;2662;p16"/>
            <p:cNvGrpSpPr/>
            <p:nvPr/>
          </p:nvGrpSpPr>
          <p:grpSpPr>
            <a:xfrm>
              <a:off x="6178388" y="4603875"/>
              <a:ext cx="142923" cy="130526"/>
              <a:chOff x="178100" y="3904645"/>
              <a:chExt cx="142923" cy="130526"/>
            </a:xfrm>
          </p:grpSpPr>
          <p:sp>
            <p:nvSpPr>
              <p:cNvPr id="2663" name="Google Shape;2663;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6" name="Google Shape;2666;p16"/>
            <p:cNvGrpSpPr/>
            <p:nvPr/>
          </p:nvGrpSpPr>
          <p:grpSpPr>
            <a:xfrm>
              <a:off x="5250150" y="4638600"/>
              <a:ext cx="142923" cy="130526"/>
              <a:chOff x="178100" y="3904645"/>
              <a:chExt cx="142923" cy="130526"/>
            </a:xfrm>
          </p:grpSpPr>
          <p:sp>
            <p:nvSpPr>
              <p:cNvPr id="2667" name="Google Shape;2667;p16"/>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0" name="Google Shape;2670;p16"/>
            <p:cNvGrpSpPr/>
            <p:nvPr/>
          </p:nvGrpSpPr>
          <p:grpSpPr>
            <a:xfrm flipH="1">
              <a:off x="3748221" y="4689922"/>
              <a:ext cx="88313" cy="132981"/>
              <a:chOff x="712664" y="3994329"/>
              <a:chExt cx="88313" cy="132981"/>
            </a:xfrm>
          </p:grpSpPr>
          <p:sp>
            <p:nvSpPr>
              <p:cNvPr id="2671" name="Google Shape;2671;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16"/>
            <p:cNvGrpSpPr/>
            <p:nvPr/>
          </p:nvGrpSpPr>
          <p:grpSpPr>
            <a:xfrm flipH="1">
              <a:off x="5698684" y="4628872"/>
              <a:ext cx="88313" cy="132981"/>
              <a:chOff x="712664" y="3994329"/>
              <a:chExt cx="88313" cy="132981"/>
            </a:xfrm>
          </p:grpSpPr>
          <p:sp>
            <p:nvSpPr>
              <p:cNvPr id="2674" name="Google Shape;2674;p16"/>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6" name="Google Shape;2676;p16"/>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8" name="Google Shape;2678;p16"/>
          <p:cNvSpPr txBox="1">
            <a:spLocks noGrp="1"/>
          </p:cNvSpPr>
          <p:nvPr>
            <p:ph type="title"/>
          </p:nvPr>
        </p:nvSpPr>
        <p:spPr>
          <a:xfrm>
            <a:off x="9600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9" name="Google Shape;2679;p16"/>
          <p:cNvSpPr txBox="1">
            <a:spLocks noGrp="1"/>
          </p:cNvSpPr>
          <p:nvPr>
            <p:ph type="title" idx="2" hasCustomPrompt="1"/>
          </p:nvPr>
        </p:nvSpPr>
        <p:spPr>
          <a:xfrm>
            <a:off x="899200" y="1612200"/>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0" name="Google Shape;2680;p16"/>
          <p:cNvSpPr txBox="1">
            <a:spLocks noGrp="1"/>
          </p:cNvSpPr>
          <p:nvPr>
            <p:ph type="subTitle" idx="1"/>
          </p:nvPr>
        </p:nvSpPr>
        <p:spPr>
          <a:xfrm>
            <a:off x="9600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1" name="Google Shape;2681;p16"/>
          <p:cNvSpPr txBox="1">
            <a:spLocks noGrp="1"/>
          </p:cNvSpPr>
          <p:nvPr>
            <p:ph type="title" idx="3"/>
          </p:nvPr>
        </p:nvSpPr>
        <p:spPr>
          <a:xfrm>
            <a:off x="47548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2" name="Google Shape;2682;p16"/>
          <p:cNvSpPr txBox="1">
            <a:spLocks noGrp="1"/>
          </p:cNvSpPr>
          <p:nvPr>
            <p:ph type="title" idx="4" hasCustomPrompt="1"/>
          </p:nvPr>
        </p:nvSpPr>
        <p:spPr>
          <a:xfrm>
            <a:off x="4694000" y="1595084"/>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3" name="Google Shape;2683;p16"/>
          <p:cNvSpPr txBox="1">
            <a:spLocks noGrp="1"/>
          </p:cNvSpPr>
          <p:nvPr>
            <p:ph type="subTitle" idx="5"/>
          </p:nvPr>
        </p:nvSpPr>
        <p:spPr>
          <a:xfrm>
            <a:off x="47548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4" name="Google Shape;2684;p16"/>
          <p:cNvSpPr txBox="1">
            <a:spLocks noGrp="1"/>
          </p:cNvSpPr>
          <p:nvPr>
            <p:ph type="title" idx="6"/>
          </p:nvPr>
        </p:nvSpPr>
        <p:spPr>
          <a:xfrm>
            <a:off x="8549600" y="2323700"/>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5" name="Google Shape;2685;p16"/>
          <p:cNvSpPr txBox="1">
            <a:spLocks noGrp="1"/>
          </p:cNvSpPr>
          <p:nvPr>
            <p:ph type="title" idx="7" hasCustomPrompt="1"/>
          </p:nvPr>
        </p:nvSpPr>
        <p:spPr>
          <a:xfrm>
            <a:off x="8488800" y="15952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6" name="Google Shape;2686;p16"/>
          <p:cNvSpPr txBox="1">
            <a:spLocks noGrp="1"/>
          </p:cNvSpPr>
          <p:nvPr>
            <p:ph type="subTitle" idx="8"/>
          </p:nvPr>
        </p:nvSpPr>
        <p:spPr>
          <a:xfrm>
            <a:off x="8549600" y="2730100"/>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7" name="Google Shape;2687;p16"/>
          <p:cNvSpPr txBox="1">
            <a:spLocks noGrp="1"/>
          </p:cNvSpPr>
          <p:nvPr>
            <p:ph type="title" idx="9"/>
          </p:nvPr>
        </p:nvSpPr>
        <p:spPr>
          <a:xfrm>
            <a:off x="9600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8" name="Google Shape;2688;p16"/>
          <p:cNvSpPr txBox="1">
            <a:spLocks noGrp="1"/>
          </p:cNvSpPr>
          <p:nvPr>
            <p:ph type="title" idx="13" hasCustomPrompt="1"/>
          </p:nvPr>
        </p:nvSpPr>
        <p:spPr>
          <a:xfrm>
            <a:off x="899200" y="3870533"/>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9" name="Google Shape;2689;p16"/>
          <p:cNvSpPr txBox="1">
            <a:spLocks noGrp="1"/>
          </p:cNvSpPr>
          <p:nvPr>
            <p:ph type="subTitle" idx="14"/>
          </p:nvPr>
        </p:nvSpPr>
        <p:spPr>
          <a:xfrm>
            <a:off x="9600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0" name="Google Shape;2690;p16"/>
          <p:cNvSpPr txBox="1">
            <a:spLocks noGrp="1"/>
          </p:cNvSpPr>
          <p:nvPr>
            <p:ph type="title" idx="15"/>
          </p:nvPr>
        </p:nvSpPr>
        <p:spPr>
          <a:xfrm>
            <a:off x="47548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1" name="Google Shape;2691;p16"/>
          <p:cNvSpPr txBox="1">
            <a:spLocks noGrp="1"/>
          </p:cNvSpPr>
          <p:nvPr>
            <p:ph type="title" idx="16" hasCustomPrompt="1"/>
          </p:nvPr>
        </p:nvSpPr>
        <p:spPr>
          <a:xfrm>
            <a:off x="46940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2" name="Google Shape;2692;p16"/>
          <p:cNvSpPr txBox="1">
            <a:spLocks noGrp="1"/>
          </p:cNvSpPr>
          <p:nvPr>
            <p:ph type="subTitle" idx="17"/>
          </p:nvPr>
        </p:nvSpPr>
        <p:spPr>
          <a:xfrm>
            <a:off x="47548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3" name="Google Shape;2693;p16"/>
          <p:cNvSpPr txBox="1">
            <a:spLocks noGrp="1"/>
          </p:cNvSpPr>
          <p:nvPr>
            <p:ph type="title" idx="18"/>
          </p:nvPr>
        </p:nvSpPr>
        <p:spPr>
          <a:xfrm>
            <a:off x="8549600" y="4581733"/>
            <a:ext cx="26824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94" name="Google Shape;2694;p16"/>
          <p:cNvSpPr txBox="1">
            <a:spLocks noGrp="1"/>
          </p:cNvSpPr>
          <p:nvPr>
            <p:ph type="title" idx="19" hasCustomPrompt="1"/>
          </p:nvPr>
        </p:nvSpPr>
        <p:spPr>
          <a:xfrm>
            <a:off x="8488800" y="3853417"/>
            <a:ext cx="975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95" name="Google Shape;2695;p16"/>
          <p:cNvSpPr txBox="1">
            <a:spLocks noGrp="1"/>
          </p:cNvSpPr>
          <p:nvPr>
            <p:ph type="subTitle" idx="20"/>
          </p:nvPr>
        </p:nvSpPr>
        <p:spPr>
          <a:xfrm>
            <a:off x="8549600" y="4988133"/>
            <a:ext cx="2682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6" name="Google Shape;2696;p16"/>
          <p:cNvSpPr txBox="1">
            <a:spLocks noGrp="1"/>
          </p:cNvSpPr>
          <p:nvPr>
            <p:ph type="title" idx="21"/>
          </p:nvPr>
        </p:nvSpPr>
        <p:spPr>
          <a:xfrm>
            <a:off x="960000" y="48768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7999570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9"/>
        <p:cNvGrpSpPr/>
        <p:nvPr/>
      </p:nvGrpSpPr>
      <p:grpSpPr>
        <a:xfrm>
          <a:off x="0" y="0"/>
          <a:ext cx="0" cy="0"/>
          <a:chOff x="0" y="0"/>
          <a:chExt cx="0" cy="0"/>
        </a:xfrm>
      </p:grpSpPr>
      <p:sp>
        <p:nvSpPr>
          <p:cNvPr id="270" name="Google Shape;270;p3"/>
          <p:cNvSpPr/>
          <p:nvPr/>
        </p:nvSpPr>
        <p:spPr>
          <a:xfrm>
            <a:off x="0" y="377135"/>
            <a:ext cx="12192032" cy="1778056"/>
          </a:xfrm>
          <a:custGeom>
            <a:avLst/>
            <a:gdLst/>
            <a:ahLst/>
            <a:cxnLst/>
            <a:rect l="l" t="t" r="r" b="b"/>
            <a:pathLst>
              <a:path w="108932" h="14048" extrusionOk="0">
                <a:moveTo>
                  <a:pt x="80728" y="1"/>
                </a:moveTo>
                <a:cubicBezTo>
                  <a:pt x="80331" y="1"/>
                  <a:pt x="79935" y="4"/>
                  <a:pt x="79537" y="10"/>
                </a:cubicBezTo>
                <a:cubicBezTo>
                  <a:pt x="75180" y="77"/>
                  <a:pt x="70825" y="482"/>
                  <a:pt x="66618" y="1109"/>
                </a:cubicBezTo>
                <a:cubicBezTo>
                  <a:pt x="59747" y="2130"/>
                  <a:pt x="52880" y="3876"/>
                  <a:pt x="45692" y="3876"/>
                </a:cubicBezTo>
                <a:cubicBezTo>
                  <a:pt x="44695" y="3876"/>
                  <a:pt x="43691" y="3842"/>
                  <a:pt x="42680" y="3768"/>
                </a:cubicBezTo>
                <a:cubicBezTo>
                  <a:pt x="34944" y="3203"/>
                  <a:pt x="27985" y="934"/>
                  <a:pt x="20231" y="409"/>
                </a:cubicBezTo>
                <a:cubicBezTo>
                  <a:pt x="17945" y="255"/>
                  <a:pt x="15639" y="183"/>
                  <a:pt x="13328" y="183"/>
                </a:cubicBezTo>
                <a:cubicBezTo>
                  <a:pt x="8868" y="183"/>
                  <a:pt x="4389" y="451"/>
                  <a:pt x="1" y="911"/>
                </a:cubicBezTo>
                <a:lnTo>
                  <a:pt x="1" y="11965"/>
                </a:lnTo>
                <a:cubicBezTo>
                  <a:pt x="693" y="12163"/>
                  <a:pt x="1356" y="12396"/>
                  <a:pt x="2035" y="12608"/>
                </a:cubicBezTo>
                <a:cubicBezTo>
                  <a:pt x="3039" y="12921"/>
                  <a:pt x="4108" y="13106"/>
                  <a:pt x="5223" y="13255"/>
                </a:cubicBezTo>
                <a:cubicBezTo>
                  <a:pt x="7490" y="13555"/>
                  <a:pt x="9843" y="13699"/>
                  <a:pt x="12156" y="13848"/>
                </a:cubicBezTo>
                <a:cubicBezTo>
                  <a:pt x="14148" y="13976"/>
                  <a:pt x="16147" y="14047"/>
                  <a:pt x="18145" y="14047"/>
                </a:cubicBezTo>
                <a:cubicBezTo>
                  <a:pt x="20586" y="14047"/>
                  <a:pt x="23025" y="13941"/>
                  <a:pt x="25446" y="13707"/>
                </a:cubicBezTo>
                <a:cubicBezTo>
                  <a:pt x="29573" y="13306"/>
                  <a:pt x="33545" y="12458"/>
                  <a:pt x="37522" y="11746"/>
                </a:cubicBezTo>
                <a:cubicBezTo>
                  <a:pt x="41371" y="11057"/>
                  <a:pt x="45309" y="10436"/>
                  <a:pt x="49363" y="10306"/>
                </a:cubicBezTo>
                <a:cubicBezTo>
                  <a:pt x="49833" y="10291"/>
                  <a:pt x="50301" y="10284"/>
                  <a:pt x="50769" y="10284"/>
                </a:cubicBezTo>
                <a:cubicBezTo>
                  <a:pt x="54590" y="10284"/>
                  <a:pt x="58329" y="10766"/>
                  <a:pt x="61990" y="11370"/>
                </a:cubicBezTo>
                <a:cubicBezTo>
                  <a:pt x="64106" y="11720"/>
                  <a:pt x="66202" y="12105"/>
                  <a:pt x="68318" y="12455"/>
                </a:cubicBezTo>
                <a:cubicBezTo>
                  <a:pt x="70446" y="12804"/>
                  <a:pt x="72542" y="13102"/>
                  <a:pt x="74773" y="13131"/>
                </a:cubicBezTo>
                <a:cubicBezTo>
                  <a:pt x="74938" y="13133"/>
                  <a:pt x="75102" y="13134"/>
                  <a:pt x="75266" y="13134"/>
                </a:cubicBezTo>
                <a:cubicBezTo>
                  <a:pt x="79336" y="13134"/>
                  <a:pt x="83318" y="12504"/>
                  <a:pt x="87187" y="11856"/>
                </a:cubicBezTo>
                <a:cubicBezTo>
                  <a:pt x="89161" y="11523"/>
                  <a:pt x="91131" y="11175"/>
                  <a:pt x="93128" y="10884"/>
                </a:cubicBezTo>
                <a:cubicBezTo>
                  <a:pt x="94703" y="10655"/>
                  <a:pt x="96304" y="10493"/>
                  <a:pt x="97895" y="10303"/>
                </a:cubicBezTo>
                <a:cubicBezTo>
                  <a:pt x="100734" y="9967"/>
                  <a:pt x="103595" y="9619"/>
                  <a:pt x="106505" y="9556"/>
                </a:cubicBezTo>
                <a:cubicBezTo>
                  <a:pt x="106791" y="9550"/>
                  <a:pt x="107084" y="9546"/>
                  <a:pt x="107382" y="9546"/>
                </a:cubicBezTo>
                <a:cubicBezTo>
                  <a:pt x="107891" y="9546"/>
                  <a:pt x="108413" y="9557"/>
                  <a:pt x="108932" y="9586"/>
                </a:cubicBezTo>
                <a:lnTo>
                  <a:pt x="108932" y="2594"/>
                </a:lnTo>
                <a:cubicBezTo>
                  <a:pt x="103344" y="2458"/>
                  <a:pt x="97739" y="1482"/>
                  <a:pt x="92390" y="788"/>
                </a:cubicBezTo>
                <a:cubicBezTo>
                  <a:pt x="88561" y="292"/>
                  <a:pt x="84658" y="1"/>
                  <a:pt x="80728"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0" y="2952383"/>
            <a:ext cx="12191920" cy="3905571"/>
          </a:xfrm>
          <a:custGeom>
            <a:avLst/>
            <a:gdLst/>
            <a:ahLst/>
            <a:cxnLst/>
            <a:rect l="l" t="t" r="r" b="b"/>
            <a:pathLst>
              <a:path w="108931" h="30857" extrusionOk="0">
                <a:moveTo>
                  <a:pt x="82499" y="1"/>
                </a:moveTo>
                <a:cubicBezTo>
                  <a:pt x="81172" y="1"/>
                  <a:pt x="79839" y="32"/>
                  <a:pt x="78497" y="104"/>
                </a:cubicBezTo>
                <a:cubicBezTo>
                  <a:pt x="74034" y="343"/>
                  <a:pt x="69646" y="895"/>
                  <a:pt x="65316" y="1531"/>
                </a:cubicBezTo>
                <a:cubicBezTo>
                  <a:pt x="56889" y="2768"/>
                  <a:pt x="48502" y="4367"/>
                  <a:pt x="39737" y="4645"/>
                </a:cubicBezTo>
                <a:cubicBezTo>
                  <a:pt x="38892" y="4672"/>
                  <a:pt x="38045" y="4687"/>
                  <a:pt x="37198" y="4687"/>
                </a:cubicBezTo>
                <a:cubicBezTo>
                  <a:pt x="35874" y="4687"/>
                  <a:pt x="34549" y="4652"/>
                  <a:pt x="33230" y="4578"/>
                </a:cubicBezTo>
                <a:cubicBezTo>
                  <a:pt x="30848" y="4446"/>
                  <a:pt x="28505" y="4157"/>
                  <a:pt x="26160" y="3899"/>
                </a:cubicBezTo>
                <a:cubicBezTo>
                  <a:pt x="21022" y="3331"/>
                  <a:pt x="15854" y="2758"/>
                  <a:pt x="10608" y="2649"/>
                </a:cubicBezTo>
                <a:cubicBezTo>
                  <a:pt x="10143" y="2639"/>
                  <a:pt x="9680" y="2634"/>
                  <a:pt x="9220" y="2634"/>
                </a:cubicBezTo>
                <a:cubicBezTo>
                  <a:pt x="6066" y="2634"/>
                  <a:pt x="3022" y="2868"/>
                  <a:pt x="1" y="3431"/>
                </a:cubicBezTo>
                <a:lnTo>
                  <a:pt x="1" y="30857"/>
                </a:lnTo>
                <a:lnTo>
                  <a:pt x="108931" y="30857"/>
                </a:lnTo>
                <a:lnTo>
                  <a:pt x="108931" y="1818"/>
                </a:lnTo>
                <a:cubicBezTo>
                  <a:pt x="103411" y="1531"/>
                  <a:pt x="97911" y="936"/>
                  <a:pt x="92446" y="480"/>
                </a:cubicBezTo>
                <a:cubicBezTo>
                  <a:pt x="89116" y="201"/>
                  <a:pt x="85824" y="1"/>
                  <a:pt x="82499" y="1"/>
                </a:cubicBezTo>
                <a:close/>
              </a:path>
            </a:pathLst>
          </a:custGeom>
          <a:solidFill>
            <a:srgbClr val="FFFFFF">
              <a:alpha val="118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0" y="6007234"/>
            <a:ext cx="12191920" cy="850789"/>
          </a:xfrm>
          <a:custGeom>
            <a:avLst/>
            <a:gdLst/>
            <a:ahLst/>
            <a:cxnLst/>
            <a:rect l="l" t="t" r="r" b="b"/>
            <a:pathLst>
              <a:path w="108931" h="26651" extrusionOk="0">
                <a:moveTo>
                  <a:pt x="40719" y="0"/>
                </a:moveTo>
                <a:cubicBezTo>
                  <a:pt x="33414" y="0"/>
                  <a:pt x="26245" y="987"/>
                  <a:pt x="18963" y="1234"/>
                </a:cubicBezTo>
                <a:cubicBezTo>
                  <a:pt x="18864" y="1237"/>
                  <a:pt x="18725" y="1239"/>
                  <a:pt x="18553" y="1239"/>
                </a:cubicBezTo>
                <a:cubicBezTo>
                  <a:pt x="16979" y="1239"/>
                  <a:pt x="12628" y="1111"/>
                  <a:pt x="10787" y="1056"/>
                </a:cubicBezTo>
                <a:cubicBezTo>
                  <a:pt x="9808" y="1028"/>
                  <a:pt x="8585" y="1006"/>
                  <a:pt x="7253" y="1006"/>
                </a:cubicBezTo>
                <a:cubicBezTo>
                  <a:pt x="4920" y="1006"/>
                  <a:pt x="2256" y="1073"/>
                  <a:pt x="1" y="1289"/>
                </a:cubicBezTo>
                <a:lnTo>
                  <a:pt x="1" y="26651"/>
                </a:lnTo>
                <a:lnTo>
                  <a:pt x="108931" y="26651"/>
                </a:lnTo>
                <a:lnTo>
                  <a:pt x="108931" y="695"/>
                </a:lnTo>
                <a:cubicBezTo>
                  <a:pt x="107402" y="594"/>
                  <a:pt x="105851" y="561"/>
                  <a:pt x="104306" y="559"/>
                </a:cubicBezTo>
                <a:cubicBezTo>
                  <a:pt x="104260" y="559"/>
                  <a:pt x="104215" y="559"/>
                  <a:pt x="104169" y="559"/>
                </a:cubicBezTo>
                <a:cubicBezTo>
                  <a:pt x="102593" y="559"/>
                  <a:pt x="101017" y="580"/>
                  <a:pt x="99441" y="580"/>
                </a:cubicBezTo>
                <a:cubicBezTo>
                  <a:pt x="99197" y="580"/>
                  <a:pt x="98952" y="579"/>
                  <a:pt x="98708" y="578"/>
                </a:cubicBezTo>
                <a:cubicBezTo>
                  <a:pt x="96715" y="566"/>
                  <a:pt x="94741" y="470"/>
                  <a:pt x="92753" y="400"/>
                </a:cubicBezTo>
                <a:cubicBezTo>
                  <a:pt x="90733" y="330"/>
                  <a:pt x="88712" y="301"/>
                  <a:pt x="86691" y="301"/>
                </a:cubicBezTo>
                <a:cubicBezTo>
                  <a:pt x="80241" y="301"/>
                  <a:pt x="73791" y="592"/>
                  <a:pt x="67351" y="743"/>
                </a:cubicBezTo>
                <a:cubicBezTo>
                  <a:pt x="64953" y="800"/>
                  <a:pt x="62552" y="841"/>
                  <a:pt x="60151" y="841"/>
                </a:cubicBezTo>
                <a:cubicBezTo>
                  <a:pt x="58367" y="841"/>
                  <a:pt x="56584" y="818"/>
                  <a:pt x="54802" y="762"/>
                </a:cubicBezTo>
                <a:cubicBezTo>
                  <a:pt x="52809" y="698"/>
                  <a:pt x="50819" y="588"/>
                  <a:pt x="48844" y="425"/>
                </a:cubicBezTo>
                <a:cubicBezTo>
                  <a:pt x="46717" y="247"/>
                  <a:pt x="44612" y="69"/>
                  <a:pt x="42461" y="20"/>
                </a:cubicBezTo>
                <a:cubicBezTo>
                  <a:pt x="41879" y="7"/>
                  <a:pt x="41299" y="0"/>
                  <a:pt x="40719" y="0"/>
                </a:cubicBezTo>
                <a:close/>
              </a:path>
            </a:pathLst>
          </a:custGeom>
          <a:solidFill>
            <a:srgbClr val="99D4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3"/>
          <p:cNvGrpSpPr/>
          <p:nvPr/>
        </p:nvGrpSpPr>
        <p:grpSpPr>
          <a:xfrm>
            <a:off x="137451" y="6118346"/>
            <a:ext cx="11970264" cy="661941"/>
            <a:chOff x="103088" y="4588759"/>
            <a:chExt cx="8977698" cy="496456"/>
          </a:xfrm>
        </p:grpSpPr>
        <p:sp>
          <p:nvSpPr>
            <p:cNvPr id="274" name="Google Shape;274;p3"/>
            <p:cNvSpPr/>
            <p:nvPr/>
          </p:nvSpPr>
          <p:spPr>
            <a:xfrm>
              <a:off x="555409" y="4603868"/>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 name="Google Shape;275;p3"/>
            <p:cNvGrpSpPr/>
            <p:nvPr/>
          </p:nvGrpSpPr>
          <p:grpSpPr>
            <a:xfrm>
              <a:off x="103087" y="4641588"/>
              <a:ext cx="142923" cy="130526"/>
              <a:chOff x="178100" y="3904645"/>
              <a:chExt cx="142923" cy="130526"/>
            </a:xfrm>
          </p:grpSpPr>
          <p:sp>
            <p:nvSpPr>
              <p:cNvPr id="276" name="Google Shape;27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3"/>
            <p:cNvGrpSpPr/>
            <p:nvPr/>
          </p:nvGrpSpPr>
          <p:grpSpPr>
            <a:xfrm>
              <a:off x="779951" y="4682022"/>
              <a:ext cx="88313" cy="132981"/>
              <a:chOff x="712664" y="4070529"/>
              <a:chExt cx="88313" cy="132981"/>
            </a:xfrm>
          </p:grpSpPr>
          <p:sp>
            <p:nvSpPr>
              <p:cNvPr id="280" name="Google Shape;280;p3"/>
              <p:cNvSpPr/>
              <p:nvPr/>
            </p:nvSpPr>
            <p:spPr>
              <a:xfrm>
                <a:off x="712664" y="40826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767617" y="40705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3"/>
            <p:cNvGrpSpPr/>
            <p:nvPr/>
          </p:nvGrpSpPr>
          <p:grpSpPr>
            <a:xfrm>
              <a:off x="432325" y="4835818"/>
              <a:ext cx="148749" cy="138123"/>
              <a:chOff x="417563" y="4145250"/>
              <a:chExt cx="148749" cy="138123"/>
            </a:xfrm>
          </p:grpSpPr>
          <p:sp>
            <p:nvSpPr>
              <p:cNvPr id="283" name="Google Shape;28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3"/>
            <p:cNvSpPr/>
            <p:nvPr/>
          </p:nvSpPr>
          <p:spPr>
            <a:xfrm>
              <a:off x="1206009" y="49647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7" name="Google Shape;287;p3"/>
            <p:cNvGrpSpPr/>
            <p:nvPr/>
          </p:nvGrpSpPr>
          <p:grpSpPr>
            <a:xfrm>
              <a:off x="834763" y="4933213"/>
              <a:ext cx="142923" cy="130526"/>
              <a:chOff x="178100" y="3904645"/>
              <a:chExt cx="142923" cy="130526"/>
            </a:xfrm>
          </p:grpSpPr>
          <p:sp>
            <p:nvSpPr>
              <p:cNvPr id="288" name="Google Shape;28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3"/>
            <p:cNvGrpSpPr/>
            <p:nvPr/>
          </p:nvGrpSpPr>
          <p:grpSpPr>
            <a:xfrm>
              <a:off x="5901800" y="4851518"/>
              <a:ext cx="148749" cy="138123"/>
              <a:chOff x="417563" y="4145250"/>
              <a:chExt cx="148749" cy="138123"/>
            </a:xfrm>
          </p:grpSpPr>
          <p:sp>
            <p:nvSpPr>
              <p:cNvPr id="292" name="Google Shape;29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3"/>
            <p:cNvSpPr/>
            <p:nvPr/>
          </p:nvSpPr>
          <p:spPr>
            <a:xfrm>
              <a:off x="3194946" y="48692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 name="Google Shape;296;p3"/>
            <p:cNvGrpSpPr/>
            <p:nvPr/>
          </p:nvGrpSpPr>
          <p:grpSpPr>
            <a:xfrm>
              <a:off x="1088463" y="4638600"/>
              <a:ext cx="142923" cy="130526"/>
              <a:chOff x="178100" y="3904645"/>
              <a:chExt cx="142923" cy="130526"/>
            </a:xfrm>
          </p:grpSpPr>
          <p:sp>
            <p:nvSpPr>
              <p:cNvPr id="297" name="Google Shape;29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3"/>
            <p:cNvGrpSpPr/>
            <p:nvPr/>
          </p:nvGrpSpPr>
          <p:grpSpPr>
            <a:xfrm>
              <a:off x="1631214" y="4654247"/>
              <a:ext cx="88313" cy="132981"/>
              <a:chOff x="712664" y="3994329"/>
              <a:chExt cx="88313" cy="132981"/>
            </a:xfrm>
          </p:grpSpPr>
          <p:sp>
            <p:nvSpPr>
              <p:cNvPr id="301" name="Google Shape;30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3"/>
            <p:cNvGrpSpPr/>
            <p:nvPr/>
          </p:nvGrpSpPr>
          <p:grpSpPr>
            <a:xfrm>
              <a:off x="1430650" y="4814993"/>
              <a:ext cx="148749" cy="138123"/>
              <a:chOff x="417563" y="4145250"/>
              <a:chExt cx="148749" cy="138123"/>
            </a:xfrm>
          </p:grpSpPr>
          <p:sp>
            <p:nvSpPr>
              <p:cNvPr id="304" name="Google Shape;30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3"/>
            <p:cNvGrpSpPr/>
            <p:nvPr/>
          </p:nvGrpSpPr>
          <p:grpSpPr>
            <a:xfrm>
              <a:off x="2621688" y="4908138"/>
              <a:ext cx="142923" cy="130526"/>
              <a:chOff x="178100" y="3904645"/>
              <a:chExt cx="142923" cy="130526"/>
            </a:xfrm>
          </p:grpSpPr>
          <p:sp>
            <p:nvSpPr>
              <p:cNvPr id="308" name="Google Shape;30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3"/>
            <p:cNvGrpSpPr/>
            <p:nvPr/>
          </p:nvGrpSpPr>
          <p:grpSpPr>
            <a:xfrm>
              <a:off x="4349951" y="4706647"/>
              <a:ext cx="88313" cy="132981"/>
              <a:chOff x="712664" y="3994329"/>
              <a:chExt cx="88313" cy="132981"/>
            </a:xfrm>
          </p:grpSpPr>
          <p:sp>
            <p:nvSpPr>
              <p:cNvPr id="312" name="Google Shape;31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3"/>
            <p:cNvSpPr/>
            <p:nvPr/>
          </p:nvSpPr>
          <p:spPr>
            <a:xfrm>
              <a:off x="2301421" y="46971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 name="Google Shape;315;p3"/>
            <p:cNvGrpSpPr/>
            <p:nvPr/>
          </p:nvGrpSpPr>
          <p:grpSpPr>
            <a:xfrm>
              <a:off x="1927025" y="4603875"/>
              <a:ext cx="142923" cy="130526"/>
              <a:chOff x="178100" y="3904645"/>
              <a:chExt cx="142923" cy="130526"/>
            </a:xfrm>
          </p:grpSpPr>
          <p:sp>
            <p:nvSpPr>
              <p:cNvPr id="316" name="Google Shape;316;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3"/>
            <p:cNvGrpSpPr/>
            <p:nvPr/>
          </p:nvGrpSpPr>
          <p:grpSpPr>
            <a:xfrm>
              <a:off x="2464539" y="4706647"/>
              <a:ext cx="88313" cy="132981"/>
              <a:chOff x="712664" y="3994329"/>
              <a:chExt cx="88313" cy="132981"/>
            </a:xfrm>
          </p:grpSpPr>
          <p:sp>
            <p:nvSpPr>
              <p:cNvPr id="320" name="Google Shape;32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3"/>
            <p:cNvGrpSpPr/>
            <p:nvPr/>
          </p:nvGrpSpPr>
          <p:grpSpPr>
            <a:xfrm>
              <a:off x="1995663" y="4835818"/>
              <a:ext cx="148749" cy="138123"/>
              <a:chOff x="417563" y="4145250"/>
              <a:chExt cx="148749" cy="138123"/>
            </a:xfrm>
          </p:grpSpPr>
          <p:sp>
            <p:nvSpPr>
              <p:cNvPr id="323" name="Google Shape;323;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3"/>
            <p:cNvGrpSpPr/>
            <p:nvPr/>
          </p:nvGrpSpPr>
          <p:grpSpPr>
            <a:xfrm>
              <a:off x="1735864" y="4896184"/>
              <a:ext cx="88313" cy="132981"/>
              <a:chOff x="712664" y="3994329"/>
              <a:chExt cx="88313" cy="132981"/>
            </a:xfrm>
          </p:grpSpPr>
          <p:sp>
            <p:nvSpPr>
              <p:cNvPr id="327" name="Google Shape;327;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3"/>
            <p:cNvGrpSpPr/>
            <p:nvPr/>
          </p:nvGrpSpPr>
          <p:grpSpPr>
            <a:xfrm>
              <a:off x="140200" y="4947093"/>
              <a:ext cx="148749" cy="138123"/>
              <a:chOff x="417563" y="4145250"/>
              <a:chExt cx="148749" cy="138123"/>
            </a:xfrm>
          </p:grpSpPr>
          <p:sp>
            <p:nvSpPr>
              <p:cNvPr id="330" name="Google Shape;330;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p:nvPr/>
          </p:nvSpPr>
          <p:spPr>
            <a:xfrm flipH="1">
              <a:off x="8573276" y="4655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3"/>
            <p:cNvGrpSpPr/>
            <p:nvPr/>
          </p:nvGrpSpPr>
          <p:grpSpPr>
            <a:xfrm flipH="1">
              <a:off x="8761575" y="4655463"/>
              <a:ext cx="142923" cy="130526"/>
              <a:chOff x="178100" y="3904645"/>
              <a:chExt cx="142923" cy="130526"/>
            </a:xfrm>
          </p:grpSpPr>
          <p:sp>
            <p:nvSpPr>
              <p:cNvPr id="335" name="Google Shape;335;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3"/>
            <p:cNvGrpSpPr/>
            <p:nvPr/>
          </p:nvGrpSpPr>
          <p:grpSpPr>
            <a:xfrm flipH="1">
              <a:off x="8309559" y="4588759"/>
              <a:ext cx="88313" cy="132981"/>
              <a:chOff x="712664" y="3994329"/>
              <a:chExt cx="88313" cy="132981"/>
            </a:xfrm>
          </p:grpSpPr>
          <p:sp>
            <p:nvSpPr>
              <p:cNvPr id="339" name="Google Shape;339;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flipH="1">
              <a:off x="8475836" y="4893605"/>
              <a:ext cx="148749" cy="138123"/>
              <a:chOff x="417563" y="4145250"/>
              <a:chExt cx="148749" cy="138123"/>
            </a:xfrm>
          </p:grpSpPr>
          <p:sp>
            <p:nvSpPr>
              <p:cNvPr id="342" name="Google Shape;342;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 name="Google Shape;345;p3"/>
            <p:cNvSpPr/>
            <p:nvPr/>
          </p:nvSpPr>
          <p:spPr>
            <a:xfrm flipH="1">
              <a:off x="7858763" y="494710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flipH="1">
              <a:off x="7690888" y="46524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3"/>
            <p:cNvGrpSpPr/>
            <p:nvPr/>
          </p:nvGrpSpPr>
          <p:grpSpPr>
            <a:xfrm flipH="1">
              <a:off x="8078788" y="4799888"/>
              <a:ext cx="142923" cy="130526"/>
              <a:chOff x="178100" y="3904645"/>
              <a:chExt cx="142923" cy="130526"/>
            </a:xfrm>
          </p:grpSpPr>
          <p:sp>
            <p:nvSpPr>
              <p:cNvPr id="348" name="Google Shape;348;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3"/>
            <p:cNvGrpSpPr/>
            <p:nvPr/>
          </p:nvGrpSpPr>
          <p:grpSpPr>
            <a:xfrm flipH="1">
              <a:off x="7317309" y="4602647"/>
              <a:ext cx="88313" cy="132981"/>
              <a:chOff x="712664" y="3994329"/>
              <a:chExt cx="88313" cy="132981"/>
            </a:xfrm>
          </p:grpSpPr>
          <p:sp>
            <p:nvSpPr>
              <p:cNvPr id="352" name="Google Shape;352;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3"/>
            <p:cNvGrpSpPr/>
            <p:nvPr/>
          </p:nvGrpSpPr>
          <p:grpSpPr>
            <a:xfrm flipH="1">
              <a:off x="7434236" y="4851518"/>
              <a:ext cx="148749" cy="138123"/>
              <a:chOff x="417563" y="4145250"/>
              <a:chExt cx="148749" cy="138123"/>
            </a:xfrm>
          </p:grpSpPr>
          <p:sp>
            <p:nvSpPr>
              <p:cNvPr id="355" name="Google Shape;355;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8" name="Google Shape;358;p3"/>
            <p:cNvSpPr/>
            <p:nvPr/>
          </p:nvSpPr>
          <p:spPr>
            <a:xfrm flipH="1">
              <a:off x="6268101" y="4911293"/>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9" name="Google Shape;359;p3"/>
            <p:cNvGrpSpPr/>
            <p:nvPr/>
          </p:nvGrpSpPr>
          <p:grpSpPr>
            <a:xfrm flipH="1">
              <a:off x="5467046" y="4869472"/>
              <a:ext cx="88313" cy="132981"/>
              <a:chOff x="712664" y="3994329"/>
              <a:chExt cx="88313" cy="132981"/>
            </a:xfrm>
          </p:grpSpPr>
          <p:sp>
            <p:nvSpPr>
              <p:cNvPr id="360" name="Google Shape;360;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
            <p:cNvSpPr/>
            <p:nvPr/>
          </p:nvSpPr>
          <p:spPr>
            <a:xfrm flipH="1">
              <a:off x="6834713"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3"/>
            <p:cNvGrpSpPr/>
            <p:nvPr/>
          </p:nvGrpSpPr>
          <p:grpSpPr>
            <a:xfrm flipH="1">
              <a:off x="7047313" y="4735613"/>
              <a:ext cx="142923" cy="130526"/>
              <a:chOff x="178100" y="3904645"/>
              <a:chExt cx="142923" cy="130526"/>
            </a:xfrm>
          </p:grpSpPr>
          <p:sp>
            <p:nvSpPr>
              <p:cNvPr id="364" name="Google Shape;364;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 name="Google Shape;367;p3"/>
            <p:cNvGrpSpPr/>
            <p:nvPr/>
          </p:nvGrpSpPr>
          <p:grpSpPr>
            <a:xfrm flipH="1">
              <a:off x="6533859" y="4689922"/>
              <a:ext cx="88313" cy="132981"/>
              <a:chOff x="712664" y="3994329"/>
              <a:chExt cx="88313" cy="132981"/>
            </a:xfrm>
          </p:grpSpPr>
          <p:sp>
            <p:nvSpPr>
              <p:cNvPr id="368" name="Google Shape;36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3"/>
            <p:cNvGrpSpPr/>
            <p:nvPr/>
          </p:nvGrpSpPr>
          <p:grpSpPr>
            <a:xfrm flipH="1">
              <a:off x="6789661" y="4866893"/>
              <a:ext cx="148749" cy="138123"/>
              <a:chOff x="417563" y="4145250"/>
              <a:chExt cx="148749" cy="138123"/>
            </a:xfrm>
          </p:grpSpPr>
          <p:sp>
            <p:nvSpPr>
              <p:cNvPr id="371" name="Google Shape;371;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3"/>
            <p:cNvSpPr/>
            <p:nvPr/>
          </p:nvSpPr>
          <p:spPr>
            <a:xfrm flipH="1">
              <a:off x="4278663" y="492203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3"/>
            <p:cNvGrpSpPr/>
            <p:nvPr/>
          </p:nvGrpSpPr>
          <p:grpSpPr>
            <a:xfrm flipH="1">
              <a:off x="8932036" y="4851518"/>
              <a:ext cx="148749" cy="138123"/>
              <a:chOff x="417563" y="4145250"/>
              <a:chExt cx="148749" cy="138123"/>
            </a:xfrm>
          </p:grpSpPr>
          <p:sp>
            <p:nvSpPr>
              <p:cNvPr id="376" name="Google Shape;376;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3"/>
            <p:cNvGrpSpPr/>
            <p:nvPr/>
          </p:nvGrpSpPr>
          <p:grpSpPr>
            <a:xfrm flipH="1">
              <a:off x="3504875" y="4870688"/>
              <a:ext cx="142923" cy="130526"/>
              <a:chOff x="178100" y="3904645"/>
              <a:chExt cx="142923" cy="130526"/>
            </a:xfrm>
          </p:grpSpPr>
          <p:sp>
            <p:nvSpPr>
              <p:cNvPr id="380" name="Google Shape;380;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3"/>
            <p:cNvGrpSpPr/>
            <p:nvPr/>
          </p:nvGrpSpPr>
          <p:grpSpPr>
            <a:xfrm flipH="1">
              <a:off x="4736159" y="4869472"/>
              <a:ext cx="88313" cy="132981"/>
              <a:chOff x="712664" y="3994329"/>
              <a:chExt cx="88313" cy="132981"/>
            </a:xfrm>
          </p:grpSpPr>
          <p:sp>
            <p:nvSpPr>
              <p:cNvPr id="384" name="Google Shape;38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3"/>
            <p:cNvGrpSpPr/>
            <p:nvPr/>
          </p:nvGrpSpPr>
          <p:grpSpPr>
            <a:xfrm flipH="1">
              <a:off x="3950663" y="4855325"/>
              <a:ext cx="142923" cy="130526"/>
              <a:chOff x="178100" y="3904645"/>
              <a:chExt cx="142923" cy="130526"/>
            </a:xfrm>
          </p:grpSpPr>
          <p:sp>
            <p:nvSpPr>
              <p:cNvPr id="387" name="Google Shape;38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3"/>
            <p:cNvGrpSpPr/>
            <p:nvPr/>
          </p:nvGrpSpPr>
          <p:grpSpPr>
            <a:xfrm flipH="1">
              <a:off x="2932009" y="4854097"/>
              <a:ext cx="88313" cy="132981"/>
              <a:chOff x="712664" y="3994329"/>
              <a:chExt cx="88313" cy="132981"/>
            </a:xfrm>
          </p:grpSpPr>
          <p:sp>
            <p:nvSpPr>
              <p:cNvPr id="391" name="Google Shape;39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3"/>
            <p:cNvGrpSpPr/>
            <p:nvPr/>
          </p:nvGrpSpPr>
          <p:grpSpPr>
            <a:xfrm flipH="1">
              <a:off x="5023923" y="4866905"/>
              <a:ext cx="148749" cy="138123"/>
              <a:chOff x="417563" y="4145250"/>
              <a:chExt cx="148749" cy="138123"/>
            </a:xfrm>
          </p:grpSpPr>
          <p:sp>
            <p:nvSpPr>
              <p:cNvPr id="394" name="Google Shape;394;p3"/>
              <p:cNvSpPr/>
              <p:nvPr/>
            </p:nvSpPr>
            <p:spPr>
              <a:xfrm>
                <a:off x="417563" y="4179924"/>
                <a:ext cx="39186" cy="103449"/>
              </a:xfrm>
              <a:custGeom>
                <a:avLst/>
                <a:gdLst/>
                <a:ahLst/>
                <a:cxnLst/>
                <a:rect l="l" t="t" r="r" b="b"/>
                <a:pathLst>
                  <a:path w="686" h="1811" extrusionOk="0">
                    <a:moveTo>
                      <a:pt x="283" y="1"/>
                    </a:moveTo>
                    <a:cubicBezTo>
                      <a:pt x="215" y="1"/>
                      <a:pt x="148" y="32"/>
                      <a:pt x="118" y="96"/>
                    </a:cubicBezTo>
                    <a:cubicBezTo>
                      <a:pt x="0" y="348"/>
                      <a:pt x="83" y="703"/>
                      <a:pt x="102" y="970"/>
                    </a:cubicBezTo>
                    <a:cubicBezTo>
                      <a:pt x="112" y="1123"/>
                      <a:pt x="118" y="1280"/>
                      <a:pt x="141" y="1432"/>
                    </a:cubicBezTo>
                    <a:cubicBezTo>
                      <a:pt x="163" y="1569"/>
                      <a:pt x="227" y="1672"/>
                      <a:pt x="315" y="1777"/>
                    </a:cubicBezTo>
                    <a:cubicBezTo>
                      <a:pt x="333" y="1800"/>
                      <a:pt x="363" y="1811"/>
                      <a:pt x="394" y="1811"/>
                    </a:cubicBezTo>
                    <a:cubicBezTo>
                      <a:pt x="425" y="1811"/>
                      <a:pt x="456" y="1799"/>
                      <a:pt x="475" y="1777"/>
                    </a:cubicBezTo>
                    <a:cubicBezTo>
                      <a:pt x="685" y="1537"/>
                      <a:pt x="670" y="1245"/>
                      <a:pt x="647" y="944"/>
                    </a:cubicBezTo>
                    <a:cubicBezTo>
                      <a:pt x="625" y="670"/>
                      <a:pt x="621" y="266"/>
                      <a:pt x="421" y="56"/>
                    </a:cubicBezTo>
                    <a:cubicBezTo>
                      <a:pt x="386" y="19"/>
                      <a:pt x="334" y="1"/>
                      <a:pt x="283"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469888" y="4145250"/>
                <a:ext cx="42556" cy="117101"/>
              </a:xfrm>
              <a:custGeom>
                <a:avLst/>
                <a:gdLst/>
                <a:ahLst/>
                <a:cxnLst/>
                <a:rect l="l" t="t" r="r" b="b"/>
                <a:pathLst>
                  <a:path w="745" h="2050" extrusionOk="0">
                    <a:moveTo>
                      <a:pt x="476" y="0"/>
                    </a:moveTo>
                    <a:cubicBezTo>
                      <a:pt x="449" y="0"/>
                      <a:pt x="419" y="8"/>
                      <a:pt x="384" y="23"/>
                    </a:cubicBezTo>
                    <a:cubicBezTo>
                      <a:pt x="243" y="88"/>
                      <a:pt x="219" y="278"/>
                      <a:pt x="192" y="415"/>
                    </a:cubicBezTo>
                    <a:cubicBezTo>
                      <a:pt x="158" y="589"/>
                      <a:pt x="132" y="764"/>
                      <a:pt x="104" y="936"/>
                    </a:cubicBezTo>
                    <a:cubicBezTo>
                      <a:pt x="47" y="1281"/>
                      <a:pt x="1" y="1611"/>
                      <a:pt x="84" y="1954"/>
                    </a:cubicBezTo>
                    <a:cubicBezTo>
                      <a:pt x="99" y="2020"/>
                      <a:pt x="150" y="2049"/>
                      <a:pt x="204" y="2049"/>
                    </a:cubicBezTo>
                    <a:cubicBezTo>
                      <a:pt x="250" y="2049"/>
                      <a:pt x="298" y="2027"/>
                      <a:pt x="327" y="1988"/>
                    </a:cubicBezTo>
                    <a:cubicBezTo>
                      <a:pt x="568" y="1660"/>
                      <a:pt x="617" y="1267"/>
                      <a:pt x="652" y="870"/>
                    </a:cubicBezTo>
                    <a:cubicBezTo>
                      <a:pt x="666" y="718"/>
                      <a:pt x="745" y="0"/>
                      <a:pt x="476"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28840" y="4206144"/>
                <a:ext cx="37472" cy="75173"/>
              </a:xfrm>
              <a:custGeom>
                <a:avLst/>
                <a:gdLst/>
                <a:ahLst/>
                <a:cxnLst/>
                <a:rect l="l" t="t" r="r" b="b"/>
                <a:pathLst>
                  <a:path w="656" h="1316" extrusionOk="0">
                    <a:moveTo>
                      <a:pt x="371" y="0"/>
                    </a:moveTo>
                    <a:cubicBezTo>
                      <a:pt x="302" y="0"/>
                      <a:pt x="231" y="34"/>
                      <a:pt x="180" y="103"/>
                    </a:cubicBezTo>
                    <a:cubicBezTo>
                      <a:pt x="57" y="271"/>
                      <a:pt x="44" y="533"/>
                      <a:pt x="23" y="733"/>
                    </a:cubicBezTo>
                    <a:cubicBezTo>
                      <a:pt x="1" y="928"/>
                      <a:pt x="15" y="1125"/>
                      <a:pt x="152" y="1281"/>
                    </a:cubicBezTo>
                    <a:cubicBezTo>
                      <a:pt x="172" y="1303"/>
                      <a:pt x="205" y="1315"/>
                      <a:pt x="238" y="1315"/>
                    </a:cubicBezTo>
                    <a:cubicBezTo>
                      <a:pt x="259" y="1315"/>
                      <a:pt x="281" y="1310"/>
                      <a:pt x="298" y="1298"/>
                    </a:cubicBezTo>
                    <a:cubicBezTo>
                      <a:pt x="470" y="1186"/>
                      <a:pt x="536" y="999"/>
                      <a:pt x="566" y="805"/>
                    </a:cubicBezTo>
                    <a:cubicBezTo>
                      <a:pt x="598" y="604"/>
                      <a:pt x="655" y="349"/>
                      <a:pt x="581" y="154"/>
                    </a:cubicBezTo>
                    <a:cubicBezTo>
                      <a:pt x="541" y="53"/>
                      <a:pt x="457" y="0"/>
                      <a:pt x="371"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3"/>
            <p:cNvGrpSpPr/>
            <p:nvPr/>
          </p:nvGrpSpPr>
          <p:grpSpPr>
            <a:xfrm flipH="1">
              <a:off x="7857534" y="4654247"/>
              <a:ext cx="88313" cy="132981"/>
              <a:chOff x="712664" y="3994329"/>
              <a:chExt cx="88313" cy="132981"/>
            </a:xfrm>
          </p:grpSpPr>
          <p:sp>
            <p:nvSpPr>
              <p:cNvPr id="398" name="Google Shape;398;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3"/>
            <p:cNvGrpSpPr/>
            <p:nvPr/>
          </p:nvGrpSpPr>
          <p:grpSpPr>
            <a:xfrm>
              <a:off x="2916488" y="4589988"/>
              <a:ext cx="142923" cy="130526"/>
              <a:chOff x="178100" y="3904645"/>
              <a:chExt cx="142923" cy="130526"/>
            </a:xfrm>
          </p:grpSpPr>
          <p:sp>
            <p:nvSpPr>
              <p:cNvPr id="401" name="Google Shape;401;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3"/>
            <p:cNvGrpSpPr/>
            <p:nvPr/>
          </p:nvGrpSpPr>
          <p:grpSpPr>
            <a:xfrm flipH="1">
              <a:off x="3339346" y="4654247"/>
              <a:ext cx="88313" cy="132981"/>
              <a:chOff x="712664" y="3994329"/>
              <a:chExt cx="88313" cy="132981"/>
            </a:xfrm>
          </p:grpSpPr>
          <p:sp>
            <p:nvSpPr>
              <p:cNvPr id="405" name="Google Shape;405;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 name="Google Shape;407;p3"/>
            <p:cNvSpPr/>
            <p:nvPr/>
          </p:nvSpPr>
          <p:spPr>
            <a:xfrm>
              <a:off x="3576059" y="4617755"/>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8" name="Google Shape;408;p3"/>
            <p:cNvGrpSpPr/>
            <p:nvPr/>
          </p:nvGrpSpPr>
          <p:grpSpPr>
            <a:xfrm>
              <a:off x="4632438" y="4603875"/>
              <a:ext cx="142923" cy="130526"/>
              <a:chOff x="178100" y="3904645"/>
              <a:chExt cx="142923" cy="130526"/>
            </a:xfrm>
          </p:grpSpPr>
          <p:sp>
            <p:nvSpPr>
              <p:cNvPr id="409" name="Google Shape;409;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a:off x="6178388" y="4603875"/>
              <a:ext cx="142923" cy="130526"/>
              <a:chOff x="178100" y="3904645"/>
              <a:chExt cx="142923" cy="130526"/>
            </a:xfrm>
          </p:grpSpPr>
          <p:sp>
            <p:nvSpPr>
              <p:cNvPr id="413" name="Google Shape;413;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3"/>
            <p:cNvGrpSpPr/>
            <p:nvPr/>
          </p:nvGrpSpPr>
          <p:grpSpPr>
            <a:xfrm>
              <a:off x="5250150" y="4638600"/>
              <a:ext cx="142923" cy="130526"/>
              <a:chOff x="178100" y="3904645"/>
              <a:chExt cx="142923" cy="130526"/>
            </a:xfrm>
          </p:grpSpPr>
          <p:sp>
            <p:nvSpPr>
              <p:cNvPr id="417" name="Google Shape;417;p3"/>
              <p:cNvSpPr/>
              <p:nvPr/>
            </p:nvSpPr>
            <p:spPr>
              <a:xfrm>
                <a:off x="178100" y="3936863"/>
                <a:ext cx="40843" cy="98308"/>
              </a:xfrm>
              <a:custGeom>
                <a:avLst/>
                <a:gdLst/>
                <a:ahLst/>
                <a:cxnLst/>
                <a:rect l="l" t="t" r="r" b="b"/>
                <a:pathLst>
                  <a:path w="715" h="1721" extrusionOk="0">
                    <a:moveTo>
                      <a:pt x="237" y="1"/>
                    </a:moveTo>
                    <a:cubicBezTo>
                      <a:pt x="157" y="1"/>
                      <a:pt x="77" y="54"/>
                      <a:pt x="49" y="139"/>
                    </a:cubicBezTo>
                    <a:cubicBezTo>
                      <a:pt x="1" y="283"/>
                      <a:pt x="37" y="436"/>
                      <a:pt x="59" y="582"/>
                    </a:cubicBezTo>
                    <a:cubicBezTo>
                      <a:pt x="76" y="711"/>
                      <a:pt x="98" y="838"/>
                      <a:pt x="120" y="966"/>
                    </a:cubicBezTo>
                    <a:cubicBezTo>
                      <a:pt x="142" y="1093"/>
                      <a:pt x="158" y="1223"/>
                      <a:pt x="193" y="1347"/>
                    </a:cubicBezTo>
                    <a:cubicBezTo>
                      <a:pt x="234" y="1488"/>
                      <a:pt x="302" y="1592"/>
                      <a:pt x="413" y="1688"/>
                    </a:cubicBezTo>
                    <a:cubicBezTo>
                      <a:pt x="438" y="1709"/>
                      <a:pt x="467" y="1720"/>
                      <a:pt x="496" y="1720"/>
                    </a:cubicBezTo>
                    <a:cubicBezTo>
                      <a:pt x="533" y="1720"/>
                      <a:pt x="570" y="1702"/>
                      <a:pt x="594" y="1665"/>
                    </a:cubicBezTo>
                    <a:cubicBezTo>
                      <a:pt x="672" y="1542"/>
                      <a:pt x="715" y="1424"/>
                      <a:pt x="707" y="1275"/>
                    </a:cubicBezTo>
                    <a:cubicBezTo>
                      <a:pt x="700" y="1133"/>
                      <a:pt x="672" y="990"/>
                      <a:pt x="643" y="848"/>
                    </a:cubicBezTo>
                    <a:cubicBezTo>
                      <a:pt x="592" y="595"/>
                      <a:pt x="554" y="244"/>
                      <a:pt x="362" y="51"/>
                    </a:cubicBezTo>
                    <a:cubicBezTo>
                      <a:pt x="326" y="16"/>
                      <a:pt x="281" y="1"/>
                      <a:pt x="237"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30654" y="3904645"/>
                <a:ext cx="37187" cy="110589"/>
              </a:xfrm>
              <a:custGeom>
                <a:avLst/>
                <a:gdLst/>
                <a:ahLst/>
                <a:cxnLst/>
                <a:rect l="l" t="t" r="r" b="b"/>
                <a:pathLst>
                  <a:path w="651" h="1936" extrusionOk="0">
                    <a:moveTo>
                      <a:pt x="399" y="0"/>
                    </a:moveTo>
                    <a:cubicBezTo>
                      <a:pt x="364" y="0"/>
                      <a:pt x="331" y="13"/>
                      <a:pt x="305" y="45"/>
                    </a:cubicBezTo>
                    <a:cubicBezTo>
                      <a:pt x="124" y="270"/>
                      <a:pt x="142" y="647"/>
                      <a:pt x="102" y="921"/>
                    </a:cubicBezTo>
                    <a:cubicBezTo>
                      <a:pt x="57" y="1239"/>
                      <a:pt x="0" y="1544"/>
                      <a:pt x="117" y="1853"/>
                    </a:cubicBezTo>
                    <a:cubicBezTo>
                      <a:pt x="136" y="1902"/>
                      <a:pt x="182" y="1936"/>
                      <a:pt x="229" y="1936"/>
                    </a:cubicBezTo>
                    <a:cubicBezTo>
                      <a:pt x="255" y="1936"/>
                      <a:pt x="282" y="1925"/>
                      <a:pt x="305" y="1902"/>
                    </a:cubicBezTo>
                    <a:cubicBezTo>
                      <a:pt x="542" y="1660"/>
                      <a:pt x="598" y="1348"/>
                      <a:pt x="625" y="1020"/>
                    </a:cubicBezTo>
                    <a:cubicBezTo>
                      <a:pt x="637" y="862"/>
                      <a:pt x="650" y="703"/>
                      <a:pt x="643" y="545"/>
                    </a:cubicBezTo>
                    <a:cubicBezTo>
                      <a:pt x="637" y="392"/>
                      <a:pt x="640" y="203"/>
                      <a:pt x="542" y="75"/>
                    </a:cubicBezTo>
                    <a:cubicBezTo>
                      <a:pt x="511" y="33"/>
                      <a:pt x="454" y="0"/>
                      <a:pt x="399"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75667" y="3947545"/>
                <a:ext cx="45355" cy="85284"/>
              </a:xfrm>
              <a:custGeom>
                <a:avLst/>
                <a:gdLst/>
                <a:ahLst/>
                <a:cxnLst/>
                <a:rect l="l" t="t" r="r" b="b"/>
                <a:pathLst>
                  <a:path w="794" h="1493" extrusionOk="0">
                    <a:moveTo>
                      <a:pt x="528" y="0"/>
                    </a:moveTo>
                    <a:cubicBezTo>
                      <a:pt x="514" y="0"/>
                      <a:pt x="500" y="3"/>
                      <a:pt x="486" y="9"/>
                    </a:cubicBezTo>
                    <a:cubicBezTo>
                      <a:pt x="246" y="103"/>
                      <a:pt x="170" y="438"/>
                      <a:pt x="116" y="669"/>
                    </a:cubicBezTo>
                    <a:cubicBezTo>
                      <a:pt x="56" y="916"/>
                      <a:pt x="1" y="1211"/>
                      <a:pt x="155" y="1435"/>
                    </a:cubicBezTo>
                    <a:cubicBezTo>
                      <a:pt x="182" y="1473"/>
                      <a:pt x="219" y="1492"/>
                      <a:pt x="257" y="1492"/>
                    </a:cubicBezTo>
                    <a:cubicBezTo>
                      <a:pt x="286" y="1492"/>
                      <a:pt x="315" y="1481"/>
                      <a:pt x="342" y="1459"/>
                    </a:cubicBezTo>
                    <a:cubicBezTo>
                      <a:pt x="531" y="1295"/>
                      <a:pt x="571" y="1040"/>
                      <a:pt x="622" y="809"/>
                    </a:cubicBezTo>
                    <a:cubicBezTo>
                      <a:pt x="667" y="603"/>
                      <a:pt x="793" y="275"/>
                      <a:pt x="670" y="86"/>
                    </a:cubicBezTo>
                    <a:cubicBezTo>
                      <a:pt x="642" y="40"/>
                      <a:pt x="585" y="0"/>
                      <a:pt x="528"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3"/>
            <p:cNvGrpSpPr/>
            <p:nvPr/>
          </p:nvGrpSpPr>
          <p:grpSpPr>
            <a:xfrm flipH="1">
              <a:off x="3748221" y="4689922"/>
              <a:ext cx="88313" cy="132981"/>
              <a:chOff x="712664" y="3994329"/>
              <a:chExt cx="88313" cy="132981"/>
            </a:xfrm>
          </p:grpSpPr>
          <p:sp>
            <p:nvSpPr>
              <p:cNvPr id="421" name="Google Shape;421;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 name="Google Shape;423;p3"/>
            <p:cNvGrpSpPr/>
            <p:nvPr/>
          </p:nvGrpSpPr>
          <p:grpSpPr>
            <a:xfrm flipH="1">
              <a:off x="5698684" y="4628872"/>
              <a:ext cx="88313" cy="132981"/>
              <a:chOff x="712664" y="3994329"/>
              <a:chExt cx="88313" cy="132981"/>
            </a:xfrm>
          </p:grpSpPr>
          <p:sp>
            <p:nvSpPr>
              <p:cNvPr id="424" name="Google Shape;424;p3"/>
              <p:cNvSpPr/>
              <p:nvPr/>
            </p:nvSpPr>
            <p:spPr>
              <a:xfrm>
                <a:off x="712664" y="4006439"/>
                <a:ext cx="44613" cy="91225"/>
              </a:xfrm>
              <a:custGeom>
                <a:avLst/>
                <a:gdLst/>
                <a:ahLst/>
                <a:cxnLst/>
                <a:rect l="l" t="t" r="r" b="b"/>
                <a:pathLst>
                  <a:path w="781" h="1597" extrusionOk="0">
                    <a:moveTo>
                      <a:pt x="221" y="1"/>
                    </a:moveTo>
                    <a:cubicBezTo>
                      <a:pt x="138" y="1"/>
                      <a:pt x="60" y="44"/>
                      <a:pt x="44" y="145"/>
                    </a:cubicBezTo>
                    <a:cubicBezTo>
                      <a:pt x="1" y="407"/>
                      <a:pt x="81" y="683"/>
                      <a:pt x="139" y="938"/>
                    </a:cubicBezTo>
                    <a:cubicBezTo>
                      <a:pt x="196" y="1187"/>
                      <a:pt x="264" y="1427"/>
                      <a:pt x="489" y="1579"/>
                    </a:cubicBezTo>
                    <a:cubicBezTo>
                      <a:pt x="506" y="1591"/>
                      <a:pt x="526" y="1596"/>
                      <a:pt x="546" y="1596"/>
                    </a:cubicBezTo>
                    <a:cubicBezTo>
                      <a:pt x="589" y="1596"/>
                      <a:pt x="632" y="1573"/>
                      <a:pt x="652" y="1535"/>
                    </a:cubicBezTo>
                    <a:cubicBezTo>
                      <a:pt x="780" y="1308"/>
                      <a:pt x="735" y="1060"/>
                      <a:pt x="674" y="820"/>
                    </a:cubicBezTo>
                    <a:cubicBezTo>
                      <a:pt x="614" y="582"/>
                      <a:pt x="569" y="295"/>
                      <a:pt x="422" y="97"/>
                    </a:cubicBezTo>
                    <a:cubicBezTo>
                      <a:pt x="377" y="36"/>
                      <a:pt x="297" y="1"/>
                      <a:pt x="221"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767617" y="3994329"/>
                <a:ext cx="33360" cy="132981"/>
              </a:xfrm>
              <a:custGeom>
                <a:avLst/>
                <a:gdLst/>
                <a:ahLst/>
                <a:cxnLst/>
                <a:rect l="l" t="t" r="r" b="b"/>
                <a:pathLst>
                  <a:path w="584" h="2328" extrusionOk="0">
                    <a:moveTo>
                      <a:pt x="295" y="1"/>
                    </a:moveTo>
                    <a:cubicBezTo>
                      <a:pt x="171" y="1"/>
                      <a:pt x="45" y="86"/>
                      <a:pt x="30" y="255"/>
                    </a:cubicBezTo>
                    <a:cubicBezTo>
                      <a:pt x="0" y="597"/>
                      <a:pt x="2" y="946"/>
                      <a:pt x="6" y="1290"/>
                    </a:cubicBezTo>
                    <a:cubicBezTo>
                      <a:pt x="9" y="1631"/>
                      <a:pt x="24" y="1959"/>
                      <a:pt x="178" y="2270"/>
                    </a:cubicBezTo>
                    <a:cubicBezTo>
                      <a:pt x="198" y="2309"/>
                      <a:pt x="239" y="2328"/>
                      <a:pt x="281" y="2328"/>
                    </a:cubicBezTo>
                    <a:cubicBezTo>
                      <a:pt x="323" y="2328"/>
                      <a:pt x="365" y="2309"/>
                      <a:pt x="385" y="2270"/>
                    </a:cubicBezTo>
                    <a:cubicBezTo>
                      <a:pt x="543" y="1960"/>
                      <a:pt x="560" y="1631"/>
                      <a:pt x="569" y="1290"/>
                    </a:cubicBezTo>
                    <a:cubicBezTo>
                      <a:pt x="576" y="946"/>
                      <a:pt x="583" y="597"/>
                      <a:pt x="557" y="255"/>
                    </a:cubicBezTo>
                    <a:cubicBezTo>
                      <a:pt x="544" y="85"/>
                      <a:pt x="420" y="1"/>
                      <a:pt x="295" y="1"/>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6" name="Google Shape;426;p3"/>
            <p:cNvSpPr/>
            <p:nvPr/>
          </p:nvSpPr>
          <p:spPr>
            <a:xfrm flipH="1">
              <a:off x="4996151"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flipH="1">
              <a:off x="4154313" y="4643980"/>
              <a:ext cx="33188" cy="102763"/>
            </a:xfrm>
            <a:custGeom>
              <a:avLst/>
              <a:gdLst/>
              <a:ahLst/>
              <a:cxnLst/>
              <a:rect l="l" t="t" r="r" b="b"/>
              <a:pathLst>
                <a:path w="581" h="1799" extrusionOk="0">
                  <a:moveTo>
                    <a:pt x="300" y="0"/>
                  </a:moveTo>
                  <a:cubicBezTo>
                    <a:pt x="224" y="0"/>
                    <a:pt x="148" y="46"/>
                    <a:pt x="114" y="137"/>
                  </a:cubicBezTo>
                  <a:cubicBezTo>
                    <a:pt x="22" y="389"/>
                    <a:pt x="32" y="700"/>
                    <a:pt x="16" y="968"/>
                  </a:cubicBezTo>
                  <a:cubicBezTo>
                    <a:pt x="0" y="1232"/>
                    <a:pt x="5" y="1500"/>
                    <a:pt x="120" y="1743"/>
                  </a:cubicBezTo>
                  <a:cubicBezTo>
                    <a:pt x="136" y="1778"/>
                    <a:pt x="178" y="1799"/>
                    <a:pt x="219" y="1799"/>
                  </a:cubicBezTo>
                  <a:cubicBezTo>
                    <a:pt x="248" y="1799"/>
                    <a:pt x="276" y="1788"/>
                    <a:pt x="293" y="1765"/>
                  </a:cubicBezTo>
                  <a:cubicBezTo>
                    <a:pt x="467" y="1544"/>
                    <a:pt x="522" y="1270"/>
                    <a:pt x="540" y="994"/>
                  </a:cubicBezTo>
                  <a:cubicBezTo>
                    <a:pt x="554" y="722"/>
                    <a:pt x="580" y="397"/>
                    <a:pt x="484" y="137"/>
                  </a:cubicBezTo>
                  <a:cubicBezTo>
                    <a:pt x="451" y="46"/>
                    <a:pt x="375" y="0"/>
                    <a:pt x="300" y="0"/>
                  </a:cubicBezTo>
                  <a:close/>
                </a:path>
              </a:pathLst>
            </a:custGeom>
            <a:solidFill>
              <a:srgbClr val="191919">
                <a:alpha val="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3"/>
          <p:cNvSpPr txBox="1">
            <a:spLocks noGrp="1"/>
          </p:cNvSpPr>
          <p:nvPr>
            <p:ph type="title"/>
          </p:nvPr>
        </p:nvSpPr>
        <p:spPr>
          <a:xfrm>
            <a:off x="2295467" y="2535000"/>
            <a:ext cx="7623600" cy="158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29" name="Google Shape;429;p3"/>
          <p:cNvSpPr txBox="1">
            <a:spLocks noGrp="1"/>
          </p:cNvSpPr>
          <p:nvPr>
            <p:ph type="title" idx="2" hasCustomPrompt="1"/>
          </p:nvPr>
        </p:nvSpPr>
        <p:spPr>
          <a:xfrm>
            <a:off x="4766067" y="1162800"/>
            <a:ext cx="2682400" cy="18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3333">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30" name="Google Shape;430;p3"/>
          <p:cNvSpPr txBox="1">
            <a:spLocks noGrp="1"/>
          </p:cNvSpPr>
          <p:nvPr>
            <p:ph type="subTitle" idx="1"/>
          </p:nvPr>
        </p:nvSpPr>
        <p:spPr>
          <a:xfrm>
            <a:off x="3048000" y="4383033"/>
            <a:ext cx="60960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0211039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9D65-E962-4290-958A-BC63A40DA0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8822EE-CB9B-4AFA-871D-E846AFB5B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BD655EB-8C75-4C15-ADE5-6B928D0F16FD}"/>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EA1ECCB5-D905-4442-83E6-A92828BFBB9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389080D-5EB2-4BB7-887F-77817E4DBF9F}"/>
              </a:ext>
            </a:extLst>
          </p:cNvPr>
          <p:cNvSpPr>
            <a:spLocks noGrp="1"/>
          </p:cNvSpPr>
          <p:nvPr>
            <p:ph type="sldNum" sz="quarter" idx="12"/>
          </p:nvPr>
        </p:nvSpPr>
        <p:spPr/>
        <p:txBody>
          <a:bodyPr/>
          <a:lstStyle/>
          <a:p>
            <a:fld id="{71E10EEB-CB89-45C6-9BD0-324D8EB1C144}" type="slidenum">
              <a:rPr lang="en-SG" smtClean="0"/>
              <a:t>‹#›</a:t>
            </a:fld>
            <a:endParaRPr lang="en-SG"/>
          </a:p>
        </p:txBody>
      </p:sp>
      <p:pic>
        <p:nvPicPr>
          <p:cNvPr id="7" name="Picture 6">
            <a:extLst>
              <a:ext uri="{FF2B5EF4-FFF2-40B4-BE49-F238E27FC236}">
                <a16:creationId xmlns:a16="http://schemas.microsoft.com/office/drawing/2014/main" id="{C747F4D9-174E-4F33-873B-39F6031782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107683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C854-E847-4A28-9BD0-1D1915EF7D1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BD0E175-E4B0-4872-A266-0EA0E76D0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CEA5E30-8122-4CB9-A5D7-97AE429E2A22}"/>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FD0FC2BA-20F6-4A20-BF2C-95E46E846CB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CDD98B8-10BE-4024-9BE0-F63589CACE8B}"/>
              </a:ext>
            </a:extLst>
          </p:cNvPr>
          <p:cNvSpPr>
            <a:spLocks noGrp="1"/>
          </p:cNvSpPr>
          <p:nvPr>
            <p:ph type="sldNum" sz="quarter" idx="12"/>
          </p:nvPr>
        </p:nvSpPr>
        <p:spPr/>
        <p:txBody>
          <a:bodyPr/>
          <a:lstStyle/>
          <a:p>
            <a:fld id="{71E10EEB-CB89-45C6-9BD0-324D8EB1C144}" type="slidenum">
              <a:rPr lang="en-SG" smtClean="0"/>
              <a:t>‹#›</a:t>
            </a:fld>
            <a:endParaRPr lang="en-SG"/>
          </a:p>
        </p:txBody>
      </p:sp>
      <p:pic>
        <p:nvPicPr>
          <p:cNvPr id="7" name="Picture 6">
            <a:extLst>
              <a:ext uri="{FF2B5EF4-FFF2-40B4-BE49-F238E27FC236}">
                <a16:creationId xmlns:a16="http://schemas.microsoft.com/office/drawing/2014/main" id="{344CBC31-3390-4596-A241-D7DFD9EEB5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44940"/>
            <a:ext cx="1429935" cy="685627"/>
          </a:xfrm>
          <a:prstGeom prst="rect">
            <a:avLst/>
          </a:prstGeom>
        </p:spPr>
      </p:pic>
    </p:spTree>
    <p:extLst>
      <p:ext uri="{BB962C8B-B14F-4D97-AF65-F5344CB8AC3E}">
        <p14:creationId xmlns:p14="http://schemas.microsoft.com/office/powerpoint/2010/main" val="2528844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82E5D-63EF-42E7-B8EC-FAC3F3E85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3EF3BBB-EA8A-43BD-A70A-A14E02AD6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AC0-FBC2-4A01-A8E2-BAEC91E94606}"/>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D8B7BF72-7670-474B-9100-0077DEA7E44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A506427-D44C-43C4-994A-0558FBCFDA64}"/>
              </a:ext>
            </a:extLst>
          </p:cNvPr>
          <p:cNvSpPr>
            <a:spLocks noGrp="1"/>
          </p:cNvSpPr>
          <p:nvPr>
            <p:ph type="sldNum" sz="quarter" idx="12"/>
          </p:nvPr>
        </p:nvSpPr>
        <p:spPr/>
        <p:txBody>
          <a:bodyPr/>
          <a:lstStyle/>
          <a:p>
            <a:fld id="{71E10EEB-CB89-45C6-9BD0-324D8EB1C144}" type="slidenum">
              <a:rPr lang="en-SG" smtClean="0"/>
              <a:t>‹#›</a:t>
            </a:fld>
            <a:endParaRPr lang="en-SG"/>
          </a:p>
        </p:txBody>
      </p:sp>
      <p:pic>
        <p:nvPicPr>
          <p:cNvPr id="7" name="Picture 6">
            <a:extLst>
              <a:ext uri="{FF2B5EF4-FFF2-40B4-BE49-F238E27FC236}">
                <a16:creationId xmlns:a16="http://schemas.microsoft.com/office/drawing/2014/main" id="{59860718-03B5-4B20-A12E-966DF9F075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124875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6CDA-35CC-4F7D-9918-A5D459BCB26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118E606-2F65-4807-B357-1749A19801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770D17A0-DA0E-4A76-A5D1-21B65148E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B2613FF3-08B5-44B8-97BB-EEAB840C55E6}"/>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6" name="Footer Placeholder 5">
            <a:extLst>
              <a:ext uri="{FF2B5EF4-FFF2-40B4-BE49-F238E27FC236}">
                <a16:creationId xmlns:a16="http://schemas.microsoft.com/office/drawing/2014/main" id="{914EC9B3-2172-48FD-B784-CCA6D5D8D2C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4DD47FF-52EC-47FF-9AA7-F7FCAA84E7D4}"/>
              </a:ext>
            </a:extLst>
          </p:cNvPr>
          <p:cNvSpPr>
            <a:spLocks noGrp="1"/>
          </p:cNvSpPr>
          <p:nvPr>
            <p:ph type="sldNum" sz="quarter" idx="12"/>
          </p:nvPr>
        </p:nvSpPr>
        <p:spPr/>
        <p:txBody>
          <a:bodyPr/>
          <a:lstStyle/>
          <a:p>
            <a:fld id="{71E10EEB-CB89-45C6-9BD0-324D8EB1C144}" type="slidenum">
              <a:rPr lang="en-SG" smtClean="0"/>
              <a:t>‹#›</a:t>
            </a:fld>
            <a:endParaRPr lang="en-SG"/>
          </a:p>
        </p:txBody>
      </p:sp>
      <p:pic>
        <p:nvPicPr>
          <p:cNvPr id="8" name="Picture 7">
            <a:extLst>
              <a:ext uri="{FF2B5EF4-FFF2-40B4-BE49-F238E27FC236}">
                <a16:creationId xmlns:a16="http://schemas.microsoft.com/office/drawing/2014/main" id="{17ED387F-0B32-4335-BBBD-0742017D71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319083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BA03-4512-4840-B41E-FF0FEF80AF9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E800862-2D1C-4DFF-9F80-E7FE50D29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2EEDBF-1617-45D8-BAAE-843739C38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EC0B5C13-1D42-4C1E-B127-7E8595165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2D242-357E-4603-9F28-F1303E8F07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71CDF3A2-2830-4260-B924-3894FB984052}"/>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8" name="Footer Placeholder 7">
            <a:extLst>
              <a:ext uri="{FF2B5EF4-FFF2-40B4-BE49-F238E27FC236}">
                <a16:creationId xmlns:a16="http://schemas.microsoft.com/office/drawing/2014/main" id="{258DC46B-4739-4D21-9EAD-5FE9B04A0AF6}"/>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51DDFF4B-AA36-4BBC-BED5-05A3F18044C9}"/>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94422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A090-C1A5-4E5B-A442-4C9EF92B80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BC8471D-BADC-45CA-BD4E-C7326E74CD74}"/>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4" name="Footer Placeholder 3">
            <a:extLst>
              <a:ext uri="{FF2B5EF4-FFF2-40B4-BE49-F238E27FC236}">
                <a16:creationId xmlns:a16="http://schemas.microsoft.com/office/drawing/2014/main" id="{370CCC6A-B783-415F-BF68-E0451B207FF6}"/>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1DACC9A5-530B-4D08-A612-0B5E016747D7}"/>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196011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8FF4-5BDA-808C-21D7-26CAD26411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98F7E-EFCF-B8AC-4F99-18DD549B00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E40A4-8D84-13C5-6269-7B398A913978}"/>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7741DFC8-B55C-0978-1AF6-4865C7FB0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E853B-E54A-BBA1-C9CE-7C5E2CEEFEE6}"/>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319442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A839B-006D-40B4-8861-B793A5EE8EB7}"/>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3" name="Footer Placeholder 2">
            <a:extLst>
              <a:ext uri="{FF2B5EF4-FFF2-40B4-BE49-F238E27FC236}">
                <a16:creationId xmlns:a16="http://schemas.microsoft.com/office/drawing/2014/main" id="{2C530533-A561-488F-AFAA-FD17ABB0DBC5}"/>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5202D18D-D18E-4BFA-811B-C5D2445BC404}"/>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3694829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0611-F42E-4451-9545-F3C71A635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98F1AF1-AE39-4C1E-BDAE-14FD71762E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1006DB1-5695-4C1F-B8DB-1D33070BC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3B8D-87C6-4B40-8A05-9D6D8264F3F6}"/>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6" name="Footer Placeholder 5">
            <a:extLst>
              <a:ext uri="{FF2B5EF4-FFF2-40B4-BE49-F238E27FC236}">
                <a16:creationId xmlns:a16="http://schemas.microsoft.com/office/drawing/2014/main" id="{5BC7F49C-F591-43B4-97D3-653161B0B70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11C7871-6FC7-44E1-91DE-5DC26AC85ACD}"/>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1555381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2362-64C6-46DF-B8D1-28B7586B64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A93D2A62-362E-474F-BEE2-0C6599347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0723D532-F471-4B33-AA0D-9FA93D58E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6AED01-9E47-4D3F-9F99-2DFFFE6D892E}"/>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6" name="Footer Placeholder 5">
            <a:extLst>
              <a:ext uri="{FF2B5EF4-FFF2-40B4-BE49-F238E27FC236}">
                <a16:creationId xmlns:a16="http://schemas.microsoft.com/office/drawing/2014/main" id="{EF6E18BB-6759-449E-87E8-0CBAE5F1DDB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2D8C97C-0021-4272-88A3-78ED4642403E}"/>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1816558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30B6-2B0D-4FAA-B195-1DF248FFF6E3}"/>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9ACF8D8-42CD-4467-8A81-04CE9F12E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5E50EFE-4856-4B09-8C16-ADDDD987D90F}"/>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2E4D03E6-EA61-4247-AD72-5A363175F5D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33759A8-FAB4-41FC-A0A1-3658F7B29676}"/>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1825719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05731B-37E6-4753-B180-CC081525CB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D22EF01-FBF3-4469-9EC9-74B0074EA9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0B6FF7E-3650-4826-B5F6-B7EA0041602D}"/>
              </a:ext>
            </a:extLst>
          </p:cNvPr>
          <p:cNvSpPr>
            <a:spLocks noGrp="1"/>
          </p:cNvSpPr>
          <p:nvPr>
            <p:ph type="dt" sz="half" idx="10"/>
          </p:nvPr>
        </p:nvSpPr>
        <p:spPr/>
        <p:txBody>
          <a:body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4485DDA6-4BDE-4AD1-A252-5BE1111059F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2D295F3-35F0-477E-BCC6-4F4A52BFBB57}"/>
              </a:ext>
            </a:extLst>
          </p:cNvPr>
          <p:cNvSpPr>
            <a:spLocks noGrp="1"/>
          </p:cNvSpPr>
          <p:nvPr>
            <p:ph type="sldNum" sz="quarter" idx="12"/>
          </p:nvPr>
        </p:nvSpPr>
        <p:spPr/>
        <p:txBody>
          <a:bodyPr/>
          <a:lstStyle/>
          <a:p>
            <a:fld id="{71E10EEB-CB89-45C6-9BD0-324D8EB1C144}" type="slidenum">
              <a:rPr lang="en-SG" smtClean="0"/>
              <a:t>‹#›</a:t>
            </a:fld>
            <a:endParaRPr lang="en-SG"/>
          </a:p>
        </p:txBody>
      </p:sp>
    </p:spTree>
    <p:extLst>
      <p:ext uri="{BB962C8B-B14F-4D97-AF65-F5344CB8AC3E}">
        <p14:creationId xmlns:p14="http://schemas.microsoft.com/office/powerpoint/2010/main" val="317936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94BC-AB7C-C13A-98E1-285AD701F4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C874C-7CE0-D357-B396-39A64B11F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9DE5E-EA7D-1B1E-C168-DAD0845D259B}"/>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E9EC2DD1-560F-EF6F-4F8C-F2D08186E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047D4-B243-9775-2F40-E4078A46008F}"/>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144546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D094-F16C-8320-D04C-199EF9B8A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B0A71-90F0-55DD-701B-65F8DF9BB3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4F19A-E150-7445-FCC4-F177051D23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485DB3-B16D-7A88-B019-D2A2335FA5A1}"/>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6" name="Footer Placeholder 5">
            <a:extLst>
              <a:ext uri="{FF2B5EF4-FFF2-40B4-BE49-F238E27FC236}">
                <a16:creationId xmlns:a16="http://schemas.microsoft.com/office/drawing/2014/main" id="{7FBBCCFC-10B4-16B0-20BD-649FBC7A1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013FF-A090-AA9B-6060-1D3A28343090}"/>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3818729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DD89-FC7D-C2CC-4724-F3A03D3D68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B9A8D-FCC9-DCE6-A3DB-5367C1BE59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FBB386-AD6C-BC0E-A269-F501437E20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31F0D-4091-ADE5-BE1C-115960F155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F537E3-5E51-6FB6-73A7-B0C9529595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6862FD-D761-39C2-CCCC-BA20AD3229B7}"/>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8" name="Footer Placeholder 7">
            <a:extLst>
              <a:ext uri="{FF2B5EF4-FFF2-40B4-BE49-F238E27FC236}">
                <a16:creationId xmlns:a16="http://schemas.microsoft.com/office/drawing/2014/main" id="{F106DF9D-7A3A-911E-36AD-2577CC474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68A84-317B-422C-E27C-02062BB99062}"/>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40074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9743-0B6E-447F-9512-56D24E28D6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867C6-E9D6-40F2-3778-77C0743580A4}"/>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4" name="Footer Placeholder 3">
            <a:extLst>
              <a:ext uri="{FF2B5EF4-FFF2-40B4-BE49-F238E27FC236}">
                <a16:creationId xmlns:a16="http://schemas.microsoft.com/office/drawing/2014/main" id="{92AD1A97-1A92-4A51-B1F5-83FA0FFCBD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155DB-4D94-5A90-553B-F3247FB7D9D8}"/>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146231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A1AC0-EC5C-693A-9464-CC7C35F93DF9}"/>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3" name="Footer Placeholder 2">
            <a:extLst>
              <a:ext uri="{FF2B5EF4-FFF2-40B4-BE49-F238E27FC236}">
                <a16:creationId xmlns:a16="http://schemas.microsoft.com/office/drawing/2014/main" id="{EBF2B736-3D5A-F528-AEFC-00B3DD29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3A921-A357-4807-9429-7BF805B1BC40}"/>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135218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BF78-1878-FC95-352C-D7441992F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78C98-20F1-A868-B8C4-39FD60B81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61D86-33A5-F03A-2E95-66ECC64AA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CCC19-B7B1-95E7-A9EF-75B29C83FFD9}"/>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6" name="Footer Placeholder 5">
            <a:extLst>
              <a:ext uri="{FF2B5EF4-FFF2-40B4-BE49-F238E27FC236}">
                <a16:creationId xmlns:a16="http://schemas.microsoft.com/office/drawing/2014/main" id="{C4B1CDEB-21C0-2A1E-B628-FA0DC35DA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301E7-ABAC-1E77-70C6-117EC99BA610}"/>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188476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8B60-2662-DEFC-B2FA-B77A583AF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271C6-B6D7-DE46-D78D-CFD18E94A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78CE7B-68F5-F0E6-8095-11903FDB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1F63C-371F-23BE-3A48-2D67583AAE97}"/>
              </a:ext>
            </a:extLst>
          </p:cNvPr>
          <p:cNvSpPr>
            <a:spLocks noGrp="1"/>
          </p:cNvSpPr>
          <p:nvPr>
            <p:ph type="dt" sz="half" idx="10"/>
          </p:nvPr>
        </p:nvSpPr>
        <p:spPr/>
        <p:txBody>
          <a:bodyPr/>
          <a:lstStyle/>
          <a:p>
            <a:fld id="{37C63073-ED0F-4049-B26F-EBE4B71C4FD0}" type="datetimeFigureOut">
              <a:rPr lang="en-US" smtClean="0"/>
              <a:t>11/22/2024</a:t>
            </a:fld>
            <a:endParaRPr lang="en-US"/>
          </a:p>
        </p:txBody>
      </p:sp>
      <p:sp>
        <p:nvSpPr>
          <p:cNvPr id="6" name="Footer Placeholder 5">
            <a:extLst>
              <a:ext uri="{FF2B5EF4-FFF2-40B4-BE49-F238E27FC236}">
                <a16:creationId xmlns:a16="http://schemas.microsoft.com/office/drawing/2014/main" id="{28CC9302-ED23-3CBC-1501-9CAB338B8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39E796-790C-FD18-56D2-40C3A7AF108D}"/>
              </a:ext>
            </a:extLst>
          </p:cNvPr>
          <p:cNvSpPr>
            <a:spLocks noGrp="1"/>
          </p:cNvSpPr>
          <p:nvPr>
            <p:ph type="sldNum" sz="quarter" idx="12"/>
          </p:nvPr>
        </p:nvSpPr>
        <p:spPr/>
        <p:txBody>
          <a:bodyPr/>
          <a:lstStyle/>
          <a:p>
            <a:fld id="{25019759-63D3-4DE2-AB3E-72FFABCA7C94}" type="slidenum">
              <a:rPr lang="en-US" smtClean="0"/>
              <a:t>‹#›</a:t>
            </a:fld>
            <a:endParaRPr lang="en-US"/>
          </a:p>
        </p:txBody>
      </p:sp>
    </p:spTree>
    <p:extLst>
      <p:ext uri="{BB962C8B-B14F-4D97-AF65-F5344CB8AC3E}">
        <p14:creationId xmlns:p14="http://schemas.microsoft.com/office/powerpoint/2010/main" val="885856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C9C00-7CB1-AFD4-CA42-490446C4F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43A8B-74E8-0E3A-2D8A-5A5C0A0B5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360EB-4493-623F-48E6-F5E19A1E35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63073-ED0F-4049-B26F-EBE4B71C4FD0}" type="datetimeFigureOut">
              <a:rPr lang="en-US" smtClean="0"/>
              <a:t>11/22/2024</a:t>
            </a:fld>
            <a:endParaRPr lang="en-US"/>
          </a:p>
        </p:txBody>
      </p:sp>
      <p:sp>
        <p:nvSpPr>
          <p:cNvPr id="5" name="Footer Placeholder 4">
            <a:extLst>
              <a:ext uri="{FF2B5EF4-FFF2-40B4-BE49-F238E27FC236}">
                <a16:creationId xmlns:a16="http://schemas.microsoft.com/office/drawing/2014/main" id="{1BA3A704-74AE-433E-6FBD-FC45F1018A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ACFBC-1161-4EA6-7288-36C2587850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19759-63D3-4DE2-AB3E-72FFABCA7C94}" type="slidenum">
              <a:rPr lang="en-US" smtClean="0"/>
              <a:t>‹#›</a:t>
            </a:fld>
            <a:endParaRPr lang="en-US"/>
          </a:p>
        </p:txBody>
      </p:sp>
    </p:spTree>
    <p:extLst>
      <p:ext uri="{BB962C8B-B14F-4D97-AF65-F5344CB8AC3E}">
        <p14:creationId xmlns:p14="http://schemas.microsoft.com/office/powerpoint/2010/main" val="3633521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6E84D0-233F-46F4-B4B6-75FEEB860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80CB48A6-06E8-4364-9013-9835E93CB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243AF3-F742-4178-B7C5-8D4FFF101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3A627-8111-4E00-9DA1-89857840038A}" type="datetimeFigureOut">
              <a:rPr lang="en-SG" smtClean="0"/>
              <a:t>22/11/2024</a:t>
            </a:fld>
            <a:endParaRPr lang="en-SG"/>
          </a:p>
        </p:txBody>
      </p:sp>
      <p:sp>
        <p:nvSpPr>
          <p:cNvPr id="5" name="Footer Placeholder 4">
            <a:extLst>
              <a:ext uri="{FF2B5EF4-FFF2-40B4-BE49-F238E27FC236}">
                <a16:creationId xmlns:a16="http://schemas.microsoft.com/office/drawing/2014/main" id="{44A1AEAC-768A-40C0-A73E-A2FCCAB2B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69F9D39B-3EEE-46C5-941B-4F2FCFC3B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10EEB-CB89-45C6-9BD0-324D8EB1C144}" type="slidenum">
              <a:rPr lang="en-SG" smtClean="0"/>
              <a:t>‹#›</a:t>
            </a:fld>
            <a:endParaRPr lang="en-SG"/>
          </a:p>
        </p:txBody>
      </p:sp>
    </p:spTree>
    <p:extLst>
      <p:ext uri="{BB962C8B-B14F-4D97-AF65-F5344CB8AC3E}">
        <p14:creationId xmlns:p14="http://schemas.microsoft.com/office/powerpoint/2010/main" val="2730091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5" Type="http://schemas.openxmlformats.org/officeDocument/2006/relationships/audio" Target="../media/audio1.wav"/><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audio" Target="../media/audio3.wav"/><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27.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audio" Target="../media/audio1.wav"/><Relationship Id="rId5" Type="http://schemas.openxmlformats.org/officeDocument/2006/relationships/image" Target="../media/image1.png"/><Relationship Id="rId10" Type="http://schemas.openxmlformats.org/officeDocument/2006/relationships/image" Target="../media/image4.gif"/><Relationship Id="rId4" Type="http://schemas.openxmlformats.org/officeDocument/2006/relationships/image" Target="../media/image30.png"/><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gif"/><Relationship Id="rId12"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slide" Target="slide7.xml"/><Relationship Id="rId12"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image" Target="../media/image13.png"/><Relationship Id="rId10" Type="http://schemas.openxmlformats.org/officeDocument/2006/relationships/slide" Target="slide10.xml"/><Relationship Id="rId4" Type="http://schemas.openxmlformats.org/officeDocument/2006/relationships/slide" Target="slide5.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8.gi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930"/>
        <p:cNvGrpSpPr/>
        <p:nvPr/>
      </p:nvGrpSpPr>
      <p:grpSpPr>
        <a:xfrm>
          <a:off x="0" y="0"/>
          <a:ext cx="0" cy="0"/>
          <a:chOff x="0" y="0"/>
          <a:chExt cx="0" cy="0"/>
        </a:xfrm>
      </p:grpSpPr>
      <p:sp>
        <p:nvSpPr>
          <p:cNvPr id="5931" name="Google Shape;5931;p39"/>
          <p:cNvSpPr/>
          <p:nvPr/>
        </p:nvSpPr>
        <p:spPr>
          <a:xfrm>
            <a:off x="2312031" y="28138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4" name="Google Shape;5934;p39"/>
          <p:cNvSpPr/>
          <p:nvPr/>
        </p:nvSpPr>
        <p:spPr>
          <a:xfrm>
            <a:off x="10648688" y="187033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5" name="Google Shape;5935;p39"/>
          <p:cNvSpPr/>
          <p:nvPr/>
        </p:nvSpPr>
        <p:spPr>
          <a:xfrm flipH="1">
            <a:off x="10734038" y="74891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6" name="Google Shape;5936;p39"/>
          <p:cNvSpPr/>
          <p:nvPr/>
        </p:nvSpPr>
        <p:spPr>
          <a:xfrm>
            <a:off x="11739189" y="1833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7" name="Google Shape;5937;p39"/>
          <p:cNvSpPr/>
          <p:nvPr/>
        </p:nvSpPr>
        <p:spPr>
          <a:xfrm>
            <a:off x="8431556" y="885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8" name="Google Shape;5938;p39"/>
          <p:cNvSpPr/>
          <p:nvPr/>
        </p:nvSpPr>
        <p:spPr>
          <a:xfrm>
            <a:off x="10267672" y="1105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9" name="Google Shape;5939;p39"/>
          <p:cNvSpPr/>
          <p:nvPr/>
        </p:nvSpPr>
        <p:spPr>
          <a:xfrm>
            <a:off x="11833105" y="34687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0" name="Google Shape;5940;p39"/>
          <p:cNvSpPr/>
          <p:nvPr/>
        </p:nvSpPr>
        <p:spPr>
          <a:xfrm>
            <a:off x="7961372" y="1199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1" name="Google Shape;5941;p39"/>
          <p:cNvSpPr/>
          <p:nvPr/>
        </p:nvSpPr>
        <p:spPr>
          <a:xfrm>
            <a:off x="11519172" y="3069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2" name="Google Shape;5942;p39"/>
          <p:cNvSpPr txBox="1">
            <a:spLocks noGrp="1"/>
          </p:cNvSpPr>
          <p:nvPr>
            <p:ph type="title"/>
          </p:nvPr>
        </p:nvSpPr>
        <p:spPr>
          <a:xfrm>
            <a:off x="2380750" y="2516367"/>
            <a:ext cx="7623600" cy="1584800"/>
          </a:xfrm>
          <a:prstGeom prst="rect">
            <a:avLst/>
          </a:prstGeom>
          <a:ln>
            <a:solidFill>
              <a:schemeClr val="accent6">
                <a:lumMod val="20000"/>
                <a:lumOff val="80000"/>
              </a:schemeClr>
            </a:solidFill>
          </a:ln>
        </p:spPr>
        <p:txBody>
          <a:bodyPr spcFirstLastPara="1" wrap="square" lIns="121900" tIns="121900" rIns="121900" bIns="121900" anchor="ctr" anchorCtr="0">
            <a:noAutofit/>
          </a:bodyPr>
          <a:lstStyle/>
          <a:p>
            <a:r>
              <a:rPr lang="vi-VN" dirty="0">
                <a:solidFill>
                  <a:srgbClr val="0070C0"/>
                </a:solidFill>
                <a:latin typeface="Comic Sans MS" panose="030F0702030302020204" pitchFamily="66" charset="0"/>
              </a:rPr>
              <a:t>Warm up</a:t>
            </a:r>
            <a:endParaRPr dirty="0">
              <a:solidFill>
                <a:srgbClr val="0070C0"/>
              </a:solidFill>
              <a:latin typeface="Comic Sans MS" panose="030F0702030302020204" pitchFamily="66" charset="0"/>
            </a:endParaRPr>
          </a:p>
        </p:txBody>
      </p:sp>
      <p:sp>
        <p:nvSpPr>
          <p:cNvPr id="5943" name="Google Shape;5943;p39"/>
          <p:cNvSpPr txBox="1">
            <a:spLocks noGrp="1"/>
          </p:cNvSpPr>
          <p:nvPr>
            <p:ph type="subTitle" idx="1"/>
          </p:nvPr>
        </p:nvSpPr>
        <p:spPr>
          <a:xfrm>
            <a:off x="2602195" y="3918745"/>
            <a:ext cx="7402155" cy="1521773"/>
          </a:xfrm>
          <a:prstGeom prst="rect">
            <a:avLst/>
          </a:prstGeom>
        </p:spPr>
        <p:txBody>
          <a:bodyPr spcFirstLastPara="1" wrap="square" lIns="121900" tIns="121900" rIns="121900" bIns="121900" anchor="t" anchorCtr="0">
            <a:noAutofit/>
          </a:bodyPr>
          <a:lstStyle/>
          <a:p>
            <a:pPr marL="0" indent="0"/>
            <a:r>
              <a:rPr lang="en-US" sz="3200" dirty="0">
                <a:solidFill>
                  <a:srgbClr val="FF0000"/>
                </a:solidFill>
                <a:latin typeface="Comic Sans MS" panose="030F0702030302020204" pitchFamily="66" charset="0"/>
              </a:rPr>
              <a:t>Let’s sing a song!</a:t>
            </a:r>
            <a:endParaRPr sz="3200" dirty="0">
              <a:solidFill>
                <a:srgbClr val="FF0000"/>
              </a:solidFill>
              <a:latin typeface="Comic Sans MS" panose="030F0702030302020204" pitchFamily="66" charset="0"/>
            </a:endParaRPr>
          </a:p>
        </p:txBody>
      </p:sp>
      <p:sp>
        <p:nvSpPr>
          <p:cNvPr id="6165" name="Google Shape;6165;p39"/>
          <p:cNvSpPr/>
          <p:nvPr/>
        </p:nvSpPr>
        <p:spPr>
          <a:xfrm>
            <a:off x="8911873" y="423453"/>
            <a:ext cx="1435752" cy="638562"/>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6" name="Google Shape;6166;p39"/>
          <p:cNvSpPr/>
          <p:nvPr/>
        </p:nvSpPr>
        <p:spPr>
          <a:xfrm>
            <a:off x="243500" y="427299"/>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7" name="Google Shape;6167;p39"/>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8" name="Google Shape;6168;p39"/>
          <p:cNvSpPr/>
          <p:nvPr/>
        </p:nvSpPr>
        <p:spPr>
          <a:xfrm>
            <a:off x="2665205" y="717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pic>
        <p:nvPicPr>
          <p:cNvPr id="63" name="Picture 62">
            <a:extLst>
              <a:ext uri="{FF2B5EF4-FFF2-40B4-BE49-F238E27FC236}">
                <a16:creationId xmlns:a16="http://schemas.microsoft.com/office/drawing/2014/main" id="{5EBD64C5-840F-4F52-B24B-D7CE541B7F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7" name="Oval 6">
            <a:extLst>
              <a:ext uri="{FF2B5EF4-FFF2-40B4-BE49-F238E27FC236}">
                <a16:creationId xmlns:a16="http://schemas.microsoft.com/office/drawing/2014/main" id="{F11AC3CE-D8EA-CC3D-F6D8-4BB432B8AEFD}"/>
              </a:ext>
            </a:extLst>
          </p:cNvPr>
          <p:cNvSpPr/>
          <p:nvPr/>
        </p:nvSpPr>
        <p:spPr>
          <a:xfrm>
            <a:off x="4733736" y="659516"/>
            <a:ext cx="2747062" cy="214465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01</a:t>
            </a:r>
          </a:p>
        </p:txBody>
      </p:sp>
      <p:pic>
        <p:nvPicPr>
          <p:cNvPr id="11" name="Picture 10" descr="c70bfb3500c73463.gif">
            <a:extLst>
              <a:ext uri="{FF2B5EF4-FFF2-40B4-BE49-F238E27FC236}">
                <a16:creationId xmlns:a16="http://schemas.microsoft.com/office/drawing/2014/main" id="{359D1C57-914B-E3D4-546B-A74F4FAD5617}"/>
              </a:ext>
            </a:extLst>
          </p:cNvPr>
          <p:cNvPicPr>
            <a:picLocks noChangeAspect="1"/>
          </p:cNvPicPr>
          <p:nvPr/>
        </p:nvPicPr>
        <p:blipFill>
          <a:blip r:embed="rId5" cstate="print"/>
          <a:stretch>
            <a:fillRect/>
          </a:stretch>
        </p:blipFill>
        <p:spPr>
          <a:xfrm>
            <a:off x="3057062" y="5950088"/>
            <a:ext cx="1082491" cy="1047750"/>
          </a:xfrm>
          <a:prstGeom prst="rect">
            <a:avLst/>
          </a:prstGeom>
        </p:spPr>
      </p:pic>
      <p:pic>
        <p:nvPicPr>
          <p:cNvPr id="12" name="Picture 11" descr="c3fe1addb7c1df50f7e5ba2d6b53426f.gif">
            <a:extLst>
              <a:ext uri="{FF2B5EF4-FFF2-40B4-BE49-F238E27FC236}">
                <a16:creationId xmlns:a16="http://schemas.microsoft.com/office/drawing/2014/main" id="{D1A9B3B4-B17D-E2CE-A8FB-4249ADDA9DE5}"/>
              </a:ext>
            </a:extLst>
          </p:cNvPr>
          <p:cNvPicPr>
            <a:picLocks noChangeAspect="1"/>
          </p:cNvPicPr>
          <p:nvPr/>
        </p:nvPicPr>
        <p:blipFill>
          <a:blip r:embed="rId6" cstate="print"/>
          <a:stretch>
            <a:fillRect/>
          </a:stretch>
        </p:blipFill>
        <p:spPr>
          <a:xfrm>
            <a:off x="3598308" y="5805915"/>
            <a:ext cx="1350389" cy="1139340"/>
          </a:xfrm>
          <a:prstGeom prst="rect">
            <a:avLst/>
          </a:prstGeom>
        </p:spPr>
      </p:pic>
      <p:pic>
        <p:nvPicPr>
          <p:cNvPr id="13" name="Picture 12" descr="c3fe1addb7c1df50f7e5ba2d6b53426f.gif">
            <a:extLst>
              <a:ext uri="{FF2B5EF4-FFF2-40B4-BE49-F238E27FC236}">
                <a16:creationId xmlns:a16="http://schemas.microsoft.com/office/drawing/2014/main" id="{4798DF85-698E-5325-C9AB-9E206A6FA8D4}"/>
              </a:ext>
            </a:extLst>
          </p:cNvPr>
          <p:cNvPicPr>
            <a:picLocks noChangeAspect="1"/>
          </p:cNvPicPr>
          <p:nvPr/>
        </p:nvPicPr>
        <p:blipFill>
          <a:blip r:embed="rId6" cstate="print"/>
          <a:stretch>
            <a:fillRect/>
          </a:stretch>
        </p:blipFill>
        <p:spPr>
          <a:xfrm>
            <a:off x="10937881" y="5776257"/>
            <a:ext cx="1350389" cy="1139340"/>
          </a:xfrm>
          <a:prstGeom prst="rect">
            <a:avLst/>
          </a:prstGeom>
        </p:spPr>
      </p:pic>
      <p:pic>
        <p:nvPicPr>
          <p:cNvPr id="14" name="Picture 13" descr="c3fe1addb7c1df50f7e5ba2d6b53426f.gif">
            <a:extLst>
              <a:ext uri="{FF2B5EF4-FFF2-40B4-BE49-F238E27FC236}">
                <a16:creationId xmlns:a16="http://schemas.microsoft.com/office/drawing/2014/main" id="{64C3AB9D-6CCE-93F1-E30F-E91F99DD8F87}"/>
              </a:ext>
            </a:extLst>
          </p:cNvPr>
          <p:cNvPicPr>
            <a:picLocks noChangeAspect="1"/>
          </p:cNvPicPr>
          <p:nvPr/>
        </p:nvPicPr>
        <p:blipFill>
          <a:blip r:embed="rId6" cstate="print"/>
          <a:stretch>
            <a:fillRect/>
          </a:stretch>
        </p:blipFill>
        <p:spPr>
          <a:xfrm>
            <a:off x="7480798" y="5718660"/>
            <a:ext cx="1350389" cy="1139340"/>
          </a:xfrm>
          <a:prstGeom prst="rect">
            <a:avLst/>
          </a:prstGeom>
        </p:spPr>
      </p:pic>
      <p:pic>
        <p:nvPicPr>
          <p:cNvPr id="15" name="Picture 14" descr="c3fe1addb7c1df50f7e5ba2d6b53426f.gif">
            <a:extLst>
              <a:ext uri="{FF2B5EF4-FFF2-40B4-BE49-F238E27FC236}">
                <a16:creationId xmlns:a16="http://schemas.microsoft.com/office/drawing/2014/main" id="{1159E05C-67A8-BCAC-F680-B72D7905DAAC}"/>
              </a:ext>
            </a:extLst>
          </p:cNvPr>
          <p:cNvPicPr>
            <a:picLocks noChangeAspect="1"/>
          </p:cNvPicPr>
          <p:nvPr/>
        </p:nvPicPr>
        <p:blipFill>
          <a:blip r:embed="rId6" cstate="print"/>
          <a:stretch>
            <a:fillRect/>
          </a:stretch>
        </p:blipFill>
        <p:spPr>
          <a:xfrm>
            <a:off x="-71478" y="5776257"/>
            <a:ext cx="1350389" cy="1139340"/>
          </a:xfrm>
          <a:prstGeom prst="rect">
            <a:avLst/>
          </a:prstGeom>
        </p:spPr>
      </p:pic>
      <p:pic>
        <p:nvPicPr>
          <p:cNvPr id="16" name="Picture 15" descr="c3fe1addb7c1df50f7e5ba2d6b53426f.gif">
            <a:extLst>
              <a:ext uri="{FF2B5EF4-FFF2-40B4-BE49-F238E27FC236}">
                <a16:creationId xmlns:a16="http://schemas.microsoft.com/office/drawing/2014/main" id="{BFD5E8CB-6C3E-EFFD-B29F-C4F0B0F3883F}"/>
              </a:ext>
            </a:extLst>
          </p:cNvPr>
          <p:cNvPicPr>
            <a:picLocks noChangeAspect="1"/>
          </p:cNvPicPr>
          <p:nvPr/>
        </p:nvPicPr>
        <p:blipFill>
          <a:blip r:embed="rId6" cstate="print"/>
          <a:stretch>
            <a:fillRect/>
          </a:stretch>
        </p:blipFill>
        <p:spPr>
          <a:xfrm>
            <a:off x="1066207" y="5787312"/>
            <a:ext cx="1350389" cy="1139340"/>
          </a:xfrm>
          <a:prstGeom prst="rect">
            <a:avLst/>
          </a:prstGeom>
        </p:spPr>
      </p:pic>
      <p:pic>
        <p:nvPicPr>
          <p:cNvPr id="17" name="Picture 16" descr="c3fe1addb7c1df50f7e5ba2d6b53426f.gif">
            <a:extLst>
              <a:ext uri="{FF2B5EF4-FFF2-40B4-BE49-F238E27FC236}">
                <a16:creationId xmlns:a16="http://schemas.microsoft.com/office/drawing/2014/main" id="{A4FA6DA6-95E4-387B-9ABE-E0DF91CF107D}"/>
              </a:ext>
            </a:extLst>
          </p:cNvPr>
          <p:cNvPicPr>
            <a:picLocks noChangeAspect="1"/>
          </p:cNvPicPr>
          <p:nvPr/>
        </p:nvPicPr>
        <p:blipFill>
          <a:blip r:embed="rId6" cstate="print"/>
          <a:stretch>
            <a:fillRect/>
          </a:stretch>
        </p:blipFill>
        <p:spPr>
          <a:xfrm>
            <a:off x="5374104" y="5776257"/>
            <a:ext cx="1350389" cy="1139340"/>
          </a:xfrm>
          <a:prstGeom prst="rect">
            <a:avLst/>
          </a:prstGeom>
        </p:spPr>
      </p:pic>
      <p:pic>
        <p:nvPicPr>
          <p:cNvPr id="18" name="Picture 17" descr="c3fe1addb7c1df50f7e5ba2d6b53426f.gif">
            <a:extLst>
              <a:ext uri="{FF2B5EF4-FFF2-40B4-BE49-F238E27FC236}">
                <a16:creationId xmlns:a16="http://schemas.microsoft.com/office/drawing/2014/main" id="{2F03508F-303C-E5A2-D703-7F22947D945D}"/>
              </a:ext>
            </a:extLst>
          </p:cNvPr>
          <p:cNvPicPr>
            <a:picLocks noChangeAspect="1"/>
          </p:cNvPicPr>
          <p:nvPr/>
        </p:nvPicPr>
        <p:blipFill>
          <a:blip r:embed="rId6" cstate="print"/>
          <a:stretch>
            <a:fillRect/>
          </a:stretch>
        </p:blipFill>
        <p:spPr>
          <a:xfrm>
            <a:off x="8721456" y="5718660"/>
            <a:ext cx="1350389" cy="1139340"/>
          </a:xfrm>
          <a:prstGeom prst="rect">
            <a:avLst/>
          </a:prstGeom>
        </p:spPr>
      </p:pic>
      <p:pic>
        <p:nvPicPr>
          <p:cNvPr id="19" name="Picture 18" descr="c3fe1addb7c1df50f7e5ba2d6b53426f.gif">
            <a:extLst>
              <a:ext uri="{FF2B5EF4-FFF2-40B4-BE49-F238E27FC236}">
                <a16:creationId xmlns:a16="http://schemas.microsoft.com/office/drawing/2014/main" id="{A4D6C38D-AAB9-1CF7-1AF5-94620C0226EE}"/>
              </a:ext>
            </a:extLst>
          </p:cNvPr>
          <p:cNvPicPr>
            <a:picLocks noChangeAspect="1"/>
          </p:cNvPicPr>
          <p:nvPr/>
        </p:nvPicPr>
        <p:blipFill>
          <a:blip r:embed="rId6" cstate="print"/>
          <a:stretch>
            <a:fillRect/>
          </a:stretch>
        </p:blipFill>
        <p:spPr>
          <a:xfrm>
            <a:off x="9829669" y="5786367"/>
            <a:ext cx="1350389" cy="1139340"/>
          </a:xfrm>
          <a:prstGeom prst="rect">
            <a:avLst/>
          </a:prstGeom>
        </p:spPr>
      </p:pic>
      <p:pic>
        <p:nvPicPr>
          <p:cNvPr id="20" name="Picture 19" descr="c3fe1addb7c1df50f7e5ba2d6b53426f.gif">
            <a:extLst>
              <a:ext uri="{FF2B5EF4-FFF2-40B4-BE49-F238E27FC236}">
                <a16:creationId xmlns:a16="http://schemas.microsoft.com/office/drawing/2014/main" id="{1A59DEB4-5655-9457-FD25-E0C4A99DFC4E}"/>
              </a:ext>
            </a:extLst>
          </p:cNvPr>
          <p:cNvPicPr>
            <a:picLocks noChangeAspect="1"/>
          </p:cNvPicPr>
          <p:nvPr/>
        </p:nvPicPr>
        <p:blipFill>
          <a:blip r:embed="rId6" cstate="print"/>
          <a:stretch>
            <a:fillRect/>
          </a:stretch>
        </p:blipFill>
        <p:spPr>
          <a:xfrm>
            <a:off x="6474705" y="5662386"/>
            <a:ext cx="1350389" cy="1139340"/>
          </a:xfrm>
          <a:prstGeom prst="rect">
            <a:avLst/>
          </a:prstGeom>
        </p:spPr>
      </p:pic>
      <p:pic>
        <p:nvPicPr>
          <p:cNvPr id="21" name="Picture 20" descr="c3fe1addb7c1df50f7e5ba2d6b53426f.gif">
            <a:extLst>
              <a:ext uri="{FF2B5EF4-FFF2-40B4-BE49-F238E27FC236}">
                <a16:creationId xmlns:a16="http://schemas.microsoft.com/office/drawing/2014/main" id="{37A3F334-FC90-204F-3630-04C317234343}"/>
              </a:ext>
            </a:extLst>
          </p:cNvPr>
          <p:cNvPicPr>
            <a:picLocks noChangeAspect="1"/>
          </p:cNvPicPr>
          <p:nvPr/>
        </p:nvPicPr>
        <p:blipFill>
          <a:blip r:embed="rId6" cstate="print"/>
          <a:stretch>
            <a:fillRect/>
          </a:stretch>
        </p:blipFill>
        <p:spPr>
          <a:xfrm>
            <a:off x="4521183" y="5776257"/>
            <a:ext cx="1350389" cy="1139340"/>
          </a:xfrm>
          <a:prstGeom prst="rect">
            <a:avLst/>
          </a:prstGeom>
        </p:spPr>
      </p:pic>
      <p:pic>
        <p:nvPicPr>
          <p:cNvPr id="22" name="Picture 21" descr="c3fe1addb7c1df50f7e5ba2d6b53426f.gif">
            <a:extLst>
              <a:ext uri="{FF2B5EF4-FFF2-40B4-BE49-F238E27FC236}">
                <a16:creationId xmlns:a16="http://schemas.microsoft.com/office/drawing/2014/main" id="{BEAF04BE-5689-4418-08F8-632A8E9A9310}"/>
              </a:ext>
            </a:extLst>
          </p:cNvPr>
          <p:cNvPicPr>
            <a:picLocks noChangeAspect="1"/>
          </p:cNvPicPr>
          <p:nvPr/>
        </p:nvPicPr>
        <p:blipFill>
          <a:blip r:embed="rId6" cstate="print"/>
          <a:stretch>
            <a:fillRect/>
          </a:stretch>
        </p:blipFill>
        <p:spPr>
          <a:xfrm>
            <a:off x="2240643" y="5772976"/>
            <a:ext cx="1350389" cy="1139340"/>
          </a:xfrm>
          <a:prstGeom prst="rect">
            <a:avLst/>
          </a:prstGeom>
        </p:spPr>
      </p:pic>
      <p:pic>
        <p:nvPicPr>
          <p:cNvPr id="23" name="Picture 22" descr="c70bfb3500c73463.gif">
            <a:extLst>
              <a:ext uri="{FF2B5EF4-FFF2-40B4-BE49-F238E27FC236}">
                <a16:creationId xmlns:a16="http://schemas.microsoft.com/office/drawing/2014/main" id="{F86FEE34-1934-534E-2687-CAD8F622B2FF}"/>
              </a:ext>
            </a:extLst>
          </p:cNvPr>
          <p:cNvPicPr>
            <a:picLocks noChangeAspect="1"/>
          </p:cNvPicPr>
          <p:nvPr/>
        </p:nvPicPr>
        <p:blipFill>
          <a:blip r:embed="rId7" cstate="print"/>
          <a:stretch>
            <a:fillRect/>
          </a:stretch>
        </p:blipFill>
        <p:spPr>
          <a:xfrm>
            <a:off x="6013527" y="5932808"/>
            <a:ext cx="1133023" cy="1096660"/>
          </a:xfrm>
          <a:prstGeom prst="rect">
            <a:avLst/>
          </a:prstGeom>
        </p:spPr>
      </p:pic>
      <p:pic>
        <p:nvPicPr>
          <p:cNvPr id="24" name="Picture 23" descr="c70bfb3500c73463.gif">
            <a:extLst>
              <a:ext uri="{FF2B5EF4-FFF2-40B4-BE49-F238E27FC236}">
                <a16:creationId xmlns:a16="http://schemas.microsoft.com/office/drawing/2014/main" id="{33387965-17BF-7DA5-6017-477C17B26A8D}"/>
              </a:ext>
            </a:extLst>
          </p:cNvPr>
          <p:cNvPicPr>
            <a:picLocks noChangeAspect="1"/>
          </p:cNvPicPr>
          <p:nvPr/>
        </p:nvPicPr>
        <p:blipFill>
          <a:blip r:embed="rId7" cstate="print"/>
          <a:stretch>
            <a:fillRect/>
          </a:stretch>
        </p:blipFill>
        <p:spPr>
          <a:xfrm>
            <a:off x="467154" y="6103535"/>
            <a:ext cx="1133023" cy="1096660"/>
          </a:xfrm>
          <a:prstGeom prst="rect">
            <a:avLst/>
          </a:prstGeom>
        </p:spPr>
      </p:pic>
      <p:pic>
        <p:nvPicPr>
          <p:cNvPr id="25" name="Picture 24" descr="c70bfb3500c73463.gif">
            <a:extLst>
              <a:ext uri="{FF2B5EF4-FFF2-40B4-BE49-F238E27FC236}">
                <a16:creationId xmlns:a16="http://schemas.microsoft.com/office/drawing/2014/main" id="{77774F63-54D6-BEF1-66DD-0E19C89C8D44}"/>
              </a:ext>
            </a:extLst>
          </p:cNvPr>
          <p:cNvPicPr>
            <a:picLocks noChangeAspect="1"/>
          </p:cNvPicPr>
          <p:nvPr/>
        </p:nvPicPr>
        <p:blipFill>
          <a:blip r:embed="rId7" cstate="print"/>
          <a:stretch>
            <a:fillRect/>
          </a:stretch>
        </p:blipFill>
        <p:spPr>
          <a:xfrm>
            <a:off x="10648688" y="5880408"/>
            <a:ext cx="1133023" cy="1096660"/>
          </a:xfrm>
          <a:prstGeom prst="rect">
            <a:avLst/>
          </a:prstGeom>
        </p:spPr>
      </p:pic>
      <p:pic>
        <p:nvPicPr>
          <p:cNvPr id="26" name="Picture 25" descr="c70bfb3500c73463.gif">
            <a:extLst>
              <a:ext uri="{FF2B5EF4-FFF2-40B4-BE49-F238E27FC236}">
                <a16:creationId xmlns:a16="http://schemas.microsoft.com/office/drawing/2014/main" id="{969A6158-9FE9-9A3E-2CB9-9FD7125E4535}"/>
              </a:ext>
            </a:extLst>
          </p:cNvPr>
          <p:cNvPicPr>
            <a:picLocks noChangeAspect="1"/>
          </p:cNvPicPr>
          <p:nvPr/>
        </p:nvPicPr>
        <p:blipFill>
          <a:blip r:embed="rId7" cstate="print"/>
          <a:stretch>
            <a:fillRect/>
          </a:stretch>
        </p:blipFill>
        <p:spPr>
          <a:xfrm>
            <a:off x="8211380" y="5901178"/>
            <a:ext cx="1133023" cy="1096660"/>
          </a:xfrm>
          <a:prstGeom prst="rect">
            <a:avLst/>
          </a:prstGeom>
        </p:spPr>
      </p:pic>
      <p:pic>
        <p:nvPicPr>
          <p:cNvPr id="27" name="Picture 26" descr="200.gif">
            <a:extLst>
              <a:ext uri="{FF2B5EF4-FFF2-40B4-BE49-F238E27FC236}">
                <a16:creationId xmlns:a16="http://schemas.microsoft.com/office/drawing/2014/main" id="{2D38AD58-36BE-A27B-6DD4-6DEB85DF6524}"/>
              </a:ext>
            </a:extLst>
          </p:cNvPr>
          <p:cNvPicPr>
            <a:picLocks noChangeAspect="1"/>
          </p:cNvPicPr>
          <p:nvPr/>
        </p:nvPicPr>
        <p:blipFill>
          <a:blip r:embed="rId8" cstate="print"/>
          <a:stretch>
            <a:fillRect/>
          </a:stretch>
        </p:blipFill>
        <p:spPr>
          <a:xfrm>
            <a:off x="8632640" y="46766"/>
            <a:ext cx="894155" cy="921808"/>
          </a:xfrm>
          <a:prstGeom prst="rect">
            <a:avLst/>
          </a:prstGeom>
          <a:ln>
            <a:noFill/>
          </a:ln>
          <a:effectLst>
            <a:outerShdw blurRad="292100" dist="139700" dir="2700000" algn="tl" rotWithShape="0">
              <a:srgbClr val="333333">
                <a:alpha val="65000"/>
              </a:srgbClr>
            </a:outerShdw>
          </a:effectLst>
        </p:spPr>
      </p:pic>
      <p:pic>
        <p:nvPicPr>
          <p:cNvPr id="31" name="图片 10">
            <a:extLst>
              <a:ext uri="{FF2B5EF4-FFF2-40B4-BE49-F238E27FC236}">
                <a16:creationId xmlns:a16="http://schemas.microsoft.com/office/drawing/2014/main" id="{E2EDFDD5-8837-033F-0FB9-999E4734967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160" y1="8077" x2="26036" y2="22308"/>
                        <a14:foregroundMark x1="68639" y1="12692" x2="69822" y2="27692"/>
                        <a14:foregroundMark x1="60947" y1="43077" x2="71598" y2="68846"/>
                        <a14:foregroundMark x1="68639" y1="69615" x2="74556" y2="79231"/>
                        <a14:foregroundMark x1="75740" y1="40385" x2="88757" y2="49615"/>
                        <a14:foregroundMark x1="77515" y1="63077" x2="88757" y2="65769"/>
                        <a14:foregroundMark x1="60947" y1="73462" x2="65680" y2="79231"/>
                        <a14:foregroundMark x1="65680" y1="79231" x2="65680" y2="79231"/>
                        <a14:foregroundMark x1="65680" y1="79231" x2="65680" y2="79231"/>
                        <a14:foregroundMark x1="65680" y1="79231" x2="65680" y2="792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2796" y="3357000"/>
            <a:ext cx="1693892" cy="2606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ee_inkinch.gif">
            <a:extLst>
              <a:ext uri="{FF2B5EF4-FFF2-40B4-BE49-F238E27FC236}">
                <a16:creationId xmlns:a16="http://schemas.microsoft.com/office/drawing/2014/main" id="{29E2B5DA-5247-F56B-0785-6B7E2D8ECDD0}"/>
              </a:ext>
            </a:extLst>
          </p:cNvPr>
          <p:cNvPicPr>
            <a:picLocks noChangeAspect="1"/>
          </p:cNvPicPr>
          <p:nvPr/>
        </p:nvPicPr>
        <p:blipFill>
          <a:blip r:embed="rId11" cstate="print"/>
          <a:stretch>
            <a:fillRect/>
          </a:stretch>
        </p:blipFill>
        <p:spPr>
          <a:xfrm>
            <a:off x="1651840" y="5709120"/>
            <a:ext cx="3115834" cy="1182425"/>
          </a:xfrm>
          <a:prstGeom prst="rect">
            <a:avLst/>
          </a:prstGeom>
        </p:spPr>
      </p:pic>
      <p:pic>
        <p:nvPicPr>
          <p:cNvPr id="10" name="Picture 9" descr="Bee_inkinch.gif">
            <a:extLst>
              <a:ext uri="{FF2B5EF4-FFF2-40B4-BE49-F238E27FC236}">
                <a16:creationId xmlns:a16="http://schemas.microsoft.com/office/drawing/2014/main" id="{2B5FAA8E-EF5C-9CA0-FDC7-562362AB453C}"/>
              </a:ext>
            </a:extLst>
          </p:cNvPr>
          <p:cNvPicPr>
            <a:picLocks noChangeAspect="1"/>
          </p:cNvPicPr>
          <p:nvPr/>
        </p:nvPicPr>
        <p:blipFill>
          <a:blip r:embed="rId11" cstate="print"/>
          <a:stretch>
            <a:fillRect/>
          </a:stretch>
        </p:blipFill>
        <p:spPr>
          <a:xfrm>
            <a:off x="7428656" y="5649163"/>
            <a:ext cx="3115834" cy="1182425"/>
          </a:xfrm>
          <a:prstGeom prst="rect">
            <a:avLst/>
          </a:prstGeom>
        </p:spPr>
      </p:pic>
      <p:pic>
        <p:nvPicPr>
          <p:cNvPr id="42" name="Picture 41">
            <a:extLst>
              <a:ext uri="{FF2B5EF4-FFF2-40B4-BE49-F238E27FC236}">
                <a16:creationId xmlns:a16="http://schemas.microsoft.com/office/drawing/2014/main" id="{983B2CF7-C683-0F54-0068-8772B4A3A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0217" y="3562786"/>
            <a:ext cx="2792712" cy="2792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endCondLst>
                                    <p:cond evt="onNext" delay="0">
                                      <p:tgtEl>
                                        <p:sldTgt/>
                                      </p:tgtEl>
                                    </p:cond>
                                  </p:endCondLst>
                                  <p:childTnLst>
                                    <p:animMotion origin="layout" path="M 4.16667E-6 2.59259E-6 L -0.0017 0.07245 " pathEditMode="relative" rAng="0" ptsTypes="AA">
                                      <p:cBhvr>
                                        <p:cTn id="6" dur="1500" fill="hold"/>
                                        <p:tgtEl>
                                          <p:spTgt spid="31"/>
                                        </p:tgtEl>
                                        <p:attrNameLst>
                                          <p:attrName>ppt_x</p:attrName>
                                          <p:attrName>ppt_y</p:attrName>
                                        </p:attrNameLst>
                                      </p:cBhvr>
                                      <p:rCtr x="-91"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FDEF12-DD20-408B-908B-9BF89B28C437}"/>
              </a:ext>
            </a:extLst>
          </p:cNvPr>
          <p:cNvSpPr/>
          <p:nvPr/>
        </p:nvSpPr>
        <p:spPr>
          <a:xfrm>
            <a:off x="1166261" y="803610"/>
            <a:ext cx="10013482" cy="5135280"/>
          </a:xfrm>
          <a:prstGeom prst="roundRect">
            <a:avLst/>
          </a:prstGeom>
          <a:solidFill>
            <a:srgbClr val="FFF1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395" y="-140087"/>
            <a:ext cx="2792712" cy="2792712"/>
          </a:xfrm>
          <a:prstGeom prst="rect">
            <a:avLst/>
          </a:prstGeom>
        </p:spPr>
      </p:pic>
      <p:sp>
        <p:nvSpPr>
          <p:cNvPr id="11" name="Rectangle: Rounded Corners 10">
            <a:extLst>
              <a:ext uri="{FF2B5EF4-FFF2-40B4-BE49-F238E27FC236}">
                <a16:creationId xmlns:a16="http://schemas.microsoft.com/office/drawing/2014/main" id="{58DAA6AD-B6A5-4F22-9EF3-28879B591F5A}"/>
              </a:ext>
            </a:extLst>
          </p:cNvPr>
          <p:cNvSpPr/>
          <p:nvPr/>
        </p:nvSpPr>
        <p:spPr>
          <a:xfrm>
            <a:off x="2192917" y="5044648"/>
            <a:ext cx="7581576" cy="52267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You’ve got a lucky box!!!!</a:t>
            </a:r>
          </a:p>
        </p:txBody>
      </p:sp>
      <p:sp>
        <p:nvSpPr>
          <p:cNvPr id="13" name="Rectangle: Rounded Corners 12">
            <a:hlinkClick r:id="rId6"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pic>
        <p:nvPicPr>
          <p:cNvPr id="6146" name="Picture 2" descr="Free gift box gift box vector">
            <a:extLst>
              <a:ext uri="{FF2B5EF4-FFF2-40B4-BE49-F238E27FC236}">
                <a16:creationId xmlns:a16="http://schemas.microsoft.com/office/drawing/2014/main" id="{71FC1007-88CF-48E4-9216-3FAAA8823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938" y="1256269"/>
            <a:ext cx="3597533" cy="3595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C3113EF-E39F-4CC8-B43A-04EE88877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62" y="3930447"/>
            <a:ext cx="2792712" cy="2792712"/>
          </a:xfrm>
          <a:prstGeom prst="rect">
            <a:avLst/>
          </a:prstGeom>
        </p:spPr>
      </p:pic>
      <p:pic>
        <p:nvPicPr>
          <p:cNvPr id="14" name="Picture 13">
            <a:extLst>
              <a:ext uri="{FF2B5EF4-FFF2-40B4-BE49-F238E27FC236}">
                <a16:creationId xmlns:a16="http://schemas.microsoft.com/office/drawing/2014/main" id="{BB90B550-6145-460E-83D8-0DC65D802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84" y="3930447"/>
            <a:ext cx="2792712" cy="2792712"/>
          </a:xfrm>
          <a:prstGeom prst="rect">
            <a:avLst/>
          </a:prstGeom>
        </p:spPr>
      </p:pic>
    </p:spTree>
    <p:extLst>
      <p:ext uri="{BB962C8B-B14F-4D97-AF65-F5344CB8AC3E}">
        <p14:creationId xmlns:p14="http://schemas.microsoft.com/office/powerpoint/2010/main" val="25807706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930"/>
        <p:cNvGrpSpPr/>
        <p:nvPr/>
      </p:nvGrpSpPr>
      <p:grpSpPr>
        <a:xfrm>
          <a:off x="0" y="0"/>
          <a:ext cx="0" cy="0"/>
          <a:chOff x="0" y="0"/>
          <a:chExt cx="0" cy="0"/>
        </a:xfrm>
      </p:grpSpPr>
      <p:sp>
        <p:nvSpPr>
          <p:cNvPr id="5931" name="Google Shape;5931;p39"/>
          <p:cNvSpPr/>
          <p:nvPr/>
        </p:nvSpPr>
        <p:spPr>
          <a:xfrm>
            <a:off x="2312031" y="28138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4" name="Google Shape;5934;p39"/>
          <p:cNvSpPr/>
          <p:nvPr/>
        </p:nvSpPr>
        <p:spPr>
          <a:xfrm>
            <a:off x="10648688" y="187033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5" name="Google Shape;5935;p39"/>
          <p:cNvSpPr/>
          <p:nvPr/>
        </p:nvSpPr>
        <p:spPr>
          <a:xfrm flipH="1">
            <a:off x="10734038" y="74891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6" name="Google Shape;5936;p39"/>
          <p:cNvSpPr/>
          <p:nvPr/>
        </p:nvSpPr>
        <p:spPr>
          <a:xfrm>
            <a:off x="11739189" y="1833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7" name="Google Shape;5937;p39"/>
          <p:cNvSpPr/>
          <p:nvPr/>
        </p:nvSpPr>
        <p:spPr>
          <a:xfrm>
            <a:off x="8431556" y="885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8" name="Google Shape;5938;p39"/>
          <p:cNvSpPr/>
          <p:nvPr/>
        </p:nvSpPr>
        <p:spPr>
          <a:xfrm>
            <a:off x="10267672" y="1105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9" name="Google Shape;5939;p39"/>
          <p:cNvSpPr/>
          <p:nvPr/>
        </p:nvSpPr>
        <p:spPr>
          <a:xfrm>
            <a:off x="11833105" y="34687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0" name="Google Shape;5940;p39"/>
          <p:cNvSpPr/>
          <p:nvPr/>
        </p:nvSpPr>
        <p:spPr>
          <a:xfrm>
            <a:off x="7961372" y="1199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1" name="Google Shape;5941;p39"/>
          <p:cNvSpPr/>
          <p:nvPr/>
        </p:nvSpPr>
        <p:spPr>
          <a:xfrm>
            <a:off x="11519172" y="3069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2" name="Google Shape;5942;p39"/>
          <p:cNvSpPr txBox="1">
            <a:spLocks noGrp="1"/>
          </p:cNvSpPr>
          <p:nvPr>
            <p:ph type="title"/>
          </p:nvPr>
        </p:nvSpPr>
        <p:spPr>
          <a:xfrm>
            <a:off x="2470611" y="3291281"/>
            <a:ext cx="7623600" cy="1584800"/>
          </a:xfrm>
          <a:prstGeom prst="rect">
            <a:avLst/>
          </a:prstGeom>
          <a:ln>
            <a:solidFill>
              <a:schemeClr val="accent6">
                <a:lumMod val="20000"/>
                <a:lumOff val="80000"/>
              </a:schemeClr>
            </a:solidFill>
          </a:ln>
        </p:spPr>
        <p:txBody>
          <a:bodyPr spcFirstLastPara="1" wrap="square" lIns="121900" tIns="121900" rIns="121900" bIns="121900" anchor="ctr" anchorCtr="0">
            <a:noAutofit/>
          </a:bodyPr>
          <a:lstStyle/>
          <a:p>
            <a:r>
              <a:rPr lang="en-SG" dirty="0">
                <a:solidFill>
                  <a:srgbClr val="0070C0"/>
                </a:solidFill>
                <a:latin typeface="Comic Sans MS" panose="030F0702030302020204" pitchFamily="66" charset="0"/>
              </a:rPr>
              <a:t>Practice</a:t>
            </a:r>
            <a:endParaRPr dirty="0">
              <a:solidFill>
                <a:srgbClr val="0070C0"/>
              </a:solidFill>
              <a:latin typeface="Comic Sans MS" panose="030F0702030302020204" pitchFamily="66" charset="0"/>
            </a:endParaRPr>
          </a:p>
        </p:txBody>
      </p:sp>
      <p:sp>
        <p:nvSpPr>
          <p:cNvPr id="6165" name="Google Shape;6165;p39"/>
          <p:cNvSpPr/>
          <p:nvPr/>
        </p:nvSpPr>
        <p:spPr>
          <a:xfrm>
            <a:off x="8911873" y="423453"/>
            <a:ext cx="1435752" cy="638562"/>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6" name="Google Shape;6166;p39"/>
          <p:cNvSpPr/>
          <p:nvPr/>
        </p:nvSpPr>
        <p:spPr>
          <a:xfrm>
            <a:off x="243500" y="427299"/>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7" name="Google Shape;6167;p39"/>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8" name="Google Shape;6168;p39"/>
          <p:cNvSpPr/>
          <p:nvPr/>
        </p:nvSpPr>
        <p:spPr>
          <a:xfrm>
            <a:off x="2665205" y="717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pic>
        <p:nvPicPr>
          <p:cNvPr id="63" name="Picture 62">
            <a:extLst>
              <a:ext uri="{FF2B5EF4-FFF2-40B4-BE49-F238E27FC236}">
                <a16:creationId xmlns:a16="http://schemas.microsoft.com/office/drawing/2014/main" id="{5EBD64C5-840F-4F52-B24B-D7CE541B7F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7" name="Oval 6">
            <a:extLst>
              <a:ext uri="{FF2B5EF4-FFF2-40B4-BE49-F238E27FC236}">
                <a16:creationId xmlns:a16="http://schemas.microsoft.com/office/drawing/2014/main" id="{F11AC3CE-D8EA-CC3D-F6D8-4BB432B8AEFD}"/>
              </a:ext>
            </a:extLst>
          </p:cNvPr>
          <p:cNvSpPr/>
          <p:nvPr/>
        </p:nvSpPr>
        <p:spPr>
          <a:xfrm>
            <a:off x="4565796" y="1230041"/>
            <a:ext cx="3451826" cy="214465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03</a:t>
            </a:r>
          </a:p>
        </p:txBody>
      </p:sp>
      <p:pic>
        <p:nvPicPr>
          <p:cNvPr id="11" name="Picture 10" descr="c70bfb3500c73463.gif">
            <a:extLst>
              <a:ext uri="{FF2B5EF4-FFF2-40B4-BE49-F238E27FC236}">
                <a16:creationId xmlns:a16="http://schemas.microsoft.com/office/drawing/2014/main" id="{359D1C57-914B-E3D4-546B-A74F4FAD5617}"/>
              </a:ext>
            </a:extLst>
          </p:cNvPr>
          <p:cNvPicPr>
            <a:picLocks noChangeAspect="1"/>
          </p:cNvPicPr>
          <p:nvPr/>
        </p:nvPicPr>
        <p:blipFill>
          <a:blip r:embed="rId5" cstate="print"/>
          <a:stretch>
            <a:fillRect/>
          </a:stretch>
        </p:blipFill>
        <p:spPr>
          <a:xfrm>
            <a:off x="3057062" y="5950088"/>
            <a:ext cx="1082491" cy="1047750"/>
          </a:xfrm>
          <a:prstGeom prst="rect">
            <a:avLst/>
          </a:prstGeom>
        </p:spPr>
      </p:pic>
      <p:pic>
        <p:nvPicPr>
          <p:cNvPr id="12" name="Picture 11" descr="c3fe1addb7c1df50f7e5ba2d6b53426f.gif">
            <a:extLst>
              <a:ext uri="{FF2B5EF4-FFF2-40B4-BE49-F238E27FC236}">
                <a16:creationId xmlns:a16="http://schemas.microsoft.com/office/drawing/2014/main" id="{D1A9B3B4-B17D-E2CE-A8FB-4249ADDA9DE5}"/>
              </a:ext>
            </a:extLst>
          </p:cNvPr>
          <p:cNvPicPr>
            <a:picLocks noChangeAspect="1"/>
          </p:cNvPicPr>
          <p:nvPr/>
        </p:nvPicPr>
        <p:blipFill>
          <a:blip r:embed="rId6" cstate="print"/>
          <a:stretch>
            <a:fillRect/>
          </a:stretch>
        </p:blipFill>
        <p:spPr>
          <a:xfrm>
            <a:off x="3598308" y="5805915"/>
            <a:ext cx="1350389" cy="1139340"/>
          </a:xfrm>
          <a:prstGeom prst="rect">
            <a:avLst/>
          </a:prstGeom>
        </p:spPr>
      </p:pic>
      <p:pic>
        <p:nvPicPr>
          <p:cNvPr id="13" name="Picture 12" descr="c3fe1addb7c1df50f7e5ba2d6b53426f.gif">
            <a:extLst>
              <a:ext uri="{FF2B5EF4-FFF2-40B4-BE49-F238E27FC236}">
                <a16:creationId xmlns:a16="http://schemas.microsoft.com/office/drawing/2014/main" id="{4798DF85-698E-5325-C9AB-9E206A6FA8D4}"/>
              </a:ext>
            </a:extLst>
          </p:cNvPr>
          <p:cNvPicPr>
            <a:picLocks noChangeAspect="1"/>
          </p:cNvPicPr>
          <p:nvPr/>
        </p:nvPicPr>
        <p:blipFill>
          <a:blip r:embed="rId6" cstate="print"/>
          <a:stretch>
            <a:fillRect/>
          </a:stretch>
        </p:blipFill>
        <p:spPr>
          <a:xfrm>
            <a:off x="10937881" y="5776257"/>
            <a:ext cx="1350389" cy="1139340"/>
          </a:xfrm>
          <a:prstGeom prst="rect">
            <a:avLst/>
          </a:prstGeom>
        </p:spPr>
      </p:pic>
      <p:pic>
        <p:nvPicPr>
          <p:cNvPr id="14" name="Picture 13" descr="c3fe1addb7c1df50f7e5ba2d6b53426f.gif">
            <a:extLst>
              <a:ext uri="{FF2B5EF4-FFF2-40B4-BE49-F238E27FC236}">
                <a16:creationId xmlns:a16="http://schemas.microsoft.com/office/drawing/2014/main" id="{64C3AB9D-6CCE-93F1-E30F-E91F99DD8F87}"/>
              </a:ext>
            </a:extLst>
          </p:cNvPr>
          <p:cNvPicPr>
            <a:picLocks noChangeAspect="1"/>
          </p:cNvPicPr>
          <p:nvPr/>
        </p:nvPicPr>
        <p:blipFill>
          <a:blip r:embed="rId6" cstate="print"/>
          <a:stretch>
            <a:fillRect/>
          </a:stretch>
        </p:blipFill>
        <p:spPr>
          <a:xfrm>
            <a:off x="7480798" y="5718660"/>
            <a:ext cx="1350389" cy="1139340"/>
          </a:xfrm>
          <a:prstGeom prst="rect">
            <a:avLst/>
          </a:prstGeom>
        </p:spPr>
      </p:pic>
      <p:pic>
        <p:nvPicPr>
          <p:cNvPr id="15" name="Picture 14" descr="c3fe1addb7c1df50f7e5ba2d6b53426f.gif">
            <a:extLst>
              <a:ext uri="{FF2B5EF4-FFF2-40B4-BE49-F238E27FC236}">
                <a16:creationId xmlns:a16="http://schemas.microsoft.com/office/drawing/2014/main" id="{1159E05C-67A8-BCAC-F680-B72D7905DAAC}"/>
              </a:ext>
            </a:extLst>
          </p:cNvPr>
          <p:cNvPicPr>
            <a:picLocks noChangeAspect="1"/>
          </p:cNvPicPr>
          <p:nvPr/>
        </p:nvPicPr>
        <p:blipFill>
          <a:blip r:embed="rId6" cstate="print"/>
          <a:stretch>
            <a:fillRect/>
          </a:stretch>
        </p:blipFill>
        <p:spPr>
          <a:xfrm>
            <a:off x="-71478" y="5776257"/>
            <a:ext cx="1350389" cy="1139340"/>
          </a:xfrm>
          <a:prstGeom prst="rect">
            <a:avLst/>
          </a:prstGeom>
        </p:spPr>
      </p:pic>
      <p:pic>
        <p:nvPicPr>
          <p:cNvPr id="16" name="Picture 15" descr="c3fe1addb7c1df50f7e5ba2d6b53426f.gif">
            <a:extLst>
              <a:ext uri="{FF2B5EF4-FFF2-40B4-BE49-F238E27FC236}">
                <a16:creationId xmlns:a16="http://schemas.microsoft.com/office/drawing/2014/main" id="{BFD5E8CB-6C3E-EFFD-B29F-C4F0B0F3883F}"/>
              </a:ext>
            </a:extLst>
          </p:cNvPr>
          <p:cNvPicPr>
            <a:picLocks noChangeAspect="1"/>
          </p:cNvPicPr>
          <p:nvPr/>
        </p:nvPicPr>
        <p:blipFill>
          <a:blip r:embed="rId6" cstate="print"/>
          <a:stretch>
            <a:fillRect/>
          </a:stretch>
        </p:blipFill>
        <p:spPr>
          <a:xfrm>
            <a:off x="1066207" y="5787312"/>
            <a:ext cx="1350389" cy="1139340"/>
          </a:xfrm>
          <a:prstGeom prst="rect">
            <a:avLst/>
          </a:prstGeom>
        </p:spPr>
      </p:pic>
      <p:pic>
        <p:nvPicPr>
          <p:cNvPr id="17" name="Picture 16" descr="c3fe1addb7c1df50f7e5ba2d6b53426f.gif">
            <a:extLst>
              <a:ext uri="{FF2B5EF4-FFF2-40B4-BE49-F238E27FC236}">
                <a16:creationId xmlns:a16="http://schemas.microsoft.com/office/drawing/2014/main" id="{A4FA6DA6-95E4-387B-9ABE-E0DF91CF107D}"/>
              </a:ext>
            </a:extLst>
          </p:cNvPr>
          <p:cNvPicPr>
            <a:picLocks noChangeAspect="1"/>
          </p:cNvPicPr>
          <p:nvPr/>
        </p:nvPicPr>
        <p:blipFill>
          <a:blip r:embed="rId6" cstate="print"/>
          <a:stretch>
            <a:fillRect/>
          </a:stretch>
        </p:blipFill>
        <p:spPr>
          <a:xfrm>
            <a:off x="5374104" y="5776257"/>
            <a:ext cx="1350389" cy="1139340"/>
          </a:xfrm>
          <a:prstGeom prst="rect">
            <a:avLst/>
          </a:prstGeom>
        </p:spPr>
      </p:pic>
      <p:pic>
        <p:nvPicPr>
          <p:cNvPr id="18" name="Picture 17" descr="c3fe1addb7c1df50f7e5ba2d6b53426f.gif">
            <a:extLst>
              <a:ext uri="{FF2B5EF4-FFF2-40B4-BE49-F238E27FC236}">
                <a16:creationId xmlns:a16="http://schemas.microsoft.com/office/drawing/2014/main" id="{2F03508F-303C-E5A2-D703-7F22947D945D}"/>
              </a:ext>
            </a:extLst>
          </p:cNvPr>
          <p:cNvPicPr>
            <a:picLocks noChangeAspect="1"/>
          </p:cNvPicPr>
          <p:nvPr/>
        </p:nvPicPr>
        <p:blipFill>
          <a:blip r:embed="rId6" cstate="print"/>
          <a:stretch>
            <a:fillRect/>
          </a:stretch>
        </p:blipFill>
        <p:spPr>
          <a:xfrm>
            <a:off x="8721456" y="5718660"/>
            <a:ext cx="1350389" cy="1139340"/>
          </a:xfrm>
          <a:prstGeom prst="rect">
            <a:avLst/>
          </a:prstGeom>
        </p:spPr>
      </p:pic>
      <p:pic>
        <p:nvPicPr>
          <p:cNvPr id="19" name="Picture 18" descr="c3fe1addb7c1df50f7e5ba2d6b53426f.gif">
            <a:extLst>
              <a:ext uri="{FF2B5EF4-FFF2-40B4-BE49-F238E27FC236}">
                <a16:creationId xmlns:a16="http://schemas.microsoft.com/office/drawing/2014/main" id="{A4D6C38D-AAB9-1CF7-1AF5-94620C0226EE}"/>
              </a:ext>
            </a:extLst>
          </p:cNvPr>
          <p:cNvPicPr>
            <a:picLocks noChangeAspect="1"/>
          </p:cNvPicPr>
          <p:nvPr/>
        </p:nvPicPr>
        <p:blipFill>
          <a:blip r:embed="rId6" cstate="print"/>
          <a:stretch>
            <a:fillRect/>
          </a:stretch>
        </p:blipFill>
        <p:spPr>
          <a:xfrm>
            <a:off x="9829669" y="5786367"/>
            <a:ext cx="1350389" cy="1139340"/>
          </a:xfrm>
          <a:prstGeom prst="rect">
            <a:avLst/>
          </a:prstGeom>
        </p:spPr>
      </p:pic>
      <p:pic>
        <p:nvPicPr>
          <p:cNvPr id="20" name="Picture 19" descr="c3fe1addb7c1df50f7e5ba2d6b53426f.gif">
            <a:extLst>
              <a:ext uri="{FF2B5EF4-FFF2-40B4-BE49-F238E27FC236}">
                <a16:creationId xmlns:a16="http://schemas.microsoft.com/office/drawing/2014/main" id="{1A59DEB4-5655-9457-FD25-E0C4A99DFC4E}"/>
              </a:ext>
            </a:extLst>
          </p:cNvPr>
          <p:cNvPicPr>
            <a:picLocks noChangeAspect="1"/>
          </p:cNvPicPr>
          <p:nvPr/>
        </p:nvPicPr>
        <p:blipFill>
          <a:blip r:embed="rId6" cstate="print"/>
          <a:stretch>
            <a:fillRect/>
          </a:stretch>
        </p:blipFill>
        <p:spPr>
          <a:xfrm>
            <a:off x="6474705" y="5662386"/>
            <a:ext cx="1350389" cy="1139340"/>
          </a:xfrm>
          <a:prstGeom prst="rect">
            <a:avLst/>
          </a:prstGeom>
        </p:spPr>
      </p:pic>
      <p:pic>
        <p:nvPicPr>
          <p:cNvPr id="21" name="Picture 20" descr="c3fe1addb7c1df50f7e5ba2d6b53426f.gif">
            <a:extLst>
              <a:ext uri="{FF2B5EF4-FFF2-40B4-BE49-F238E27FC236}">
                <a16:creationId xmlns:a16="http://schemas.microsoft.com/office/drawing/2014/main" id="{37A3F334-FC90-204F-3630-04C317234343}"/>
              </a:ext>
            </a:extLst>
          </p:cNvPr>
          <p:cNvPicPr>
            <a:picLocks noChangeAspect="1"/>
          </p:cNvPicPr>
          <p:nvPr/>
        </p:nvPicPr>
        <p:blipFill>
          <a:blip r:embed="rId6" cstate="print"/>
          <a:stretch>
            <a:fillRect/>
          </a:stretch>
        </p:blipFill>
        <p:spPr>
          <a:xfrm>
            <a:off x="4521183" y="5776257"/>
            <a:ext cx="1350389" cy="1139340"/>
          </a:xfrm>
          <a:prstGeom prst="rect">
            <a:avLst/>
          </a:prstGeom>
        </p:spPr>
      </p:pic>
      <p:pic>
        <p:nvPicPr>
          <p:cNvPr id="22" name="Picture 21" descr="c3fe1addb7c1df50f7e5ba2d6b53426f.gif">
            <a:extLst>
              <a:ext uri="{FF2B5EF4-FFF2-40B4-BE49-F238E27FC236}">
                <a16:creationId xmlns:a16="http://schemas.microsoft.com/office/drawing/2014/main" id="{BEAF04BE-5689-4418-08F8-632A8E9A9310}"/>
              </a:ext>
            </a:extLst>
          </p:cNvPr>
          <p:cNvPicPr>
            <a:picLocks noChangeAspect="1"/>
          </p:cNvPicPr>
          <p:nvPr/>
        </p:nvPicPr>
        <p:blipFill>
          <a:blip r:embed="rId6" cstate="print"/>
          <a:stretch>
            <a:fillRect/>
          </a:stretch>
        </p:blipFill>
        <p:spPr>
          <a:xfrm>
            <a:off x="2240643" y="5772976"/>
            <a:ext cx="1350389" cy="1139340"/>
          </a:xfrm>
          <a:prstGeom prst="rect">
            <a:avLst/>
          </a:prstGeom>
        </p:spPr>
      </p:pic>
      <p:pic>
        <p:nvPicPr>
          <p:cNvPr id="23" name="Picture 22" descr="c70bfb3500c73463.gif">
            <a:extLst>
              <a:ext uri="{FF2B5EF4-FFF2-40B4-BE49-F238E27FC236}">
                <a16:creationId xmlns:a16="http://schemas.microsoft.com/office/drawing/2014/main" id="{F86FEE34-1934-534E-2687-CAD8F622B2FF}"/>
              </a:ext>
            </a:extLst>
          </p:cNvPr>
          <p:cNvPicPr>
            <a:picLocks noChangeAspect="1"/>
          </p:cNvPicPr>
          <p:nvPr/>
        </p:nvPicPr>
        <p:blipFill>
          <a:blip r:embed="rId7" cstate="print"/>
          <a:stretch>
            <a:fillRect/>
          </a:stretch>
        </p:blipFill>
        <p:spPr>
          <a:xfrm>
            <a:off x="6013527" y="5932808"/>
            <a:ext cx="1133023" cy="1096660"/>
          </a:xfrm>
          <a:prstGeom prst="rect">
            <a:avLst/>
          </a:prstGeom>
        </p:spPr>
      </p:pic>
      <p:pic>
        <p:nvPicPr>
          <p:cNvPr id="24" name="Picture 23" descr="c70bfb3500c73463.gif">
            <a:extLst>
              <a:ext uri="{FF2B5EF4-FFF2-40B4-BE49-F238E27FC236}">
                <a16:creationId xmlns:a16="http://schemas.microsoft.com/office/drawing/2014/main" id="{33387965-17BF-7DA5-6017-477C17B26A8D}"/>
              </a:ext>
            </a:extLst>
          </p:cNvPr>
          <p:cNvPicPr>
            <a:picLocks noChangeAspect="1"/>
          </p:cNvPicPr>
          <p:nvPr/>
        </p:nvPicPr>
        <p:blipFill>
          <a:blip r:embed="rId7" cstate="print"/>
          <a:stretch>
            <a:fillRect/>
          </a:stretch>
        </p:blipFill>
        <p:spPr>
          <a:xfrm>
            <a:off x="467154" y="6103535"/>
            <a:ext cx="1133023" cy="1096660"/>
          </a:xfrm>
          <a:prstGeom prst="rect">
            <a:avLst/>
          </a:prstGeom>
        </p:spPr>
      </p:pic>
      <p:pic>
        <p:nvPicPr>
          <p:cNvPr id="25" name="Picture 24" descr="c70bfb3500c73463.gif">
            <a:extLst>
              <a:ext uri="{FF2B5EF4-FFF2-40B4-BE49-F238E27FC236}">
                <a16:creationId xmlns:a16="http://schemas.microsoft.com/office/drawing/2014/main" id="{77774F63-54D6-BEF1-66DD-0E19C89C8D44}"/>
              </a:ext>
            </a:extLst>
          </p:cNvPr>
          <p:cNvPicPr>
            <a:picLocks noChangeAspect="1"/>
          </p:cNvPicPr>
          <p:nvPr/>
        </p:nvPicPr>
        <p:blipFill>
          <a:blip r:embed="rId7" cstate="print"/>
          <a:stretch>
            <a:fillRect/>
          </a:stretch>
        </p:blipFill>
        <p:spPr>
          <a:xfrm>
            <a:off x="10648688" y="5880408"/>
            <a:ext cx="1133023" cy="1096660"/>
          </a:xfrm>
          <a:prstGeom prst="rect">
            <a:avLst/>
          </a:prstGeom>
        </p:spPr>
      </p:pic>
      <p:pic>
        <p:nvPicPr>
          <p:cNvPr id="26" name="Picture 25" descr="c70bfb3500c73463.gif">
            <a:extLst>
              <a:ext uri="{FF2B5EF4-FFF2-40B4-BE49-F238E27FC236}">
                <a16:creationId xmlns:a16="http://schemas.microsoft.com/office/drawing/2014/main" id="{969A6158-9FE9-9A3E-2CB9-9FD7125E4535}"/>
              </a:ext>
            </a:extLst>
          </p:cNvPr>
          <p:cNvPicPr>
            <a:picLocks noChangeAspect="1"/>
          </p:cNvPicPr>
          <p:nvPr/>
        </p:nvPicPr>
        <p:blipFill>
          <a:blip r:embed="rId7" cstate="print"/>
          <a:stretch>
            <a:fillRect/>
          </a:stretch>
        </p:blipFill>
        <p:spPr>
          <a:xfrm>
            <a:off x="8211380" y="5901178"/>
            <a:ext cx="1133023" cy="1096660"/>
          </a:xfrm>
          <a:prstGeom prst="rect">
            <a:avLst/>
          </a:prstGeom>
        </p:spPr>
      </p:pic>
      <p:pic>
        <p:nvPicPr>
          <p:cNvPr id="27" name="Picture 26" descr="200.gif">
            <a:extLst>
              <a:ext uri="{FF2B5EF4-FFF2-40B4-BE49-F238E27FC236}">
                <a16:creationId xmlns:a16="http://schemas.microsoft.com/office/drawing/2014/main" id="{2D38AD58-36BE-A27B-6DD4-6DEB85DF6524}"/>
              </a:ext>
            </a:extLst>
          </p:cNvPr>
          <p:cNvPicPr>
            <a:picLocks noChangeAspect="1"/>
          </p:cNvPicPr>
          <p:nvPr/>
        </p:nvPicPr>
        <p:blipFill>
          <a:blip r:embed="rId8" cstate="print"/>
          <a:stretch>
            <a:fillRect/>
          </a:stretch>
        </p:blipFill>
        <p:spPr>
          <a:xfrm>
            <a:off x="8632640" y="46766"/>
            <a:ext cx="894155" cy="921808"/>
          </a:xfrm>
          <a:prstGeom prst="rect">
            <a:avLst/>
          </a:prstGeom>
          <a:ln>
            <a:noFill/>
          </a:ln>
          <a:effectLst>
            <a:outerShdw blurRad="292100" dist="139700" dir="2700000" algn="tl" rotWithShape="0">
              <a:srgbClr val="333333">
                <a:alpha val="65000"/>
              </a:srgbClr>
            </a:outerShdw>
          </a:effectLst>
        </p:spPr>
      </p:pic>
      <p:pic>
        <p:nvPicPr>
          <p:cNvPr id="31" name="图片 10">
            <a:extLst>
              <a:ext uri="{FF2B5EF4-FFF2-40B4-BE49-F238E27FC236}">
                <a16:creationId xmlns:a16="http://schemas.microsoft.com/office/drawing/2014/main" id="{E2EDFDD5-8837-033F-0FB9-999E4734967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160" y1="8077" x2="26036" y2="22308"/>
                        <a14:foregroundMark x1="68639" y1="12692" x2="69822" y2="27692"/>
                        <a14:foregroundMark x1="60947" y1="43077" x2="71598" y2="68846"/>
                        <a14:foregroundMark x1="68639" y1="69615" x2="74556" y2="79231"/>
                        <a14:foregroundMark x1="75740" y1="40385" x2="88757" y2="49615"/>
                        <a14:foregroundMark x1="77515" y1="63077" x2="88757" y2="65769"/>
                        <a14:foregroundMark x1="60947" y1="73462" x2="65680" y2="79231"/>
                        <a14:foregroundMark x1="65680" y1="79231" x2="65680" y2="79231"/>
                        <a14:foregroundMark x1="65680" y1="79231" x2="65680" y2="79231"/>
                        <a14:foregroundMark x1="65680" y1="79231" x2="65680" y2="792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2796" y="3357000"/>
            <a:ext cx="1693892" cy="2606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ee_inkinch.gif">
            <a:extLst>
              <a:ext uri="{FF2B5EF4-FFF2-40B4-BE49-F238E27FC236}">
                <a16:creationId xmlns:a16="http://schemas.microsoft.com/office/drawing/2014/main" id="{29E2B5DA-5247-F56B-0785-6B7E2D8ECDD0}"/>
              </a:ext>
            </a:extLst>
          </p:cNvPr>
          <p:cNvPicPr>
            <a:picLocks noChangeAspect="1"/>
          </p:cNvPicPr>
          <p:nvPr/>
        </p:nvPicPr>
        <p:blipFill>
          <a:blip r:embed="rId11" cstate="print"/>
          <a:stretch>
            <a:fillRect/>
          </a:stretch>
        </p:blipFill>
        <p:spPr>
          <a:xfrm>
            <a:off x="1651840" y="5709120"/>
            <a:ext cx="3115834" cy="1182425"/>
          </a:xfrm>
          <a:prstGeom prst="rect">
            <a:avLst/>
          </a:prstGeom>
        </p:spPr>
      </p:pic>
      <p:pic>
        <p:nvPicPr>
          <p:cNvPr id="10" name="Picture 9" descr="Bee_inkinch.gif">
            <a:extLst>
              <a:ext uri="{FF2B5EF4-FFF2-40B4-BE49-F238E27FC236}">
                <a16:creationId xmlns:a16="http://schemas.microsoft.com/office/drawing/2014/main" id="{2B5FAA8E-EF5C-9CA0-FDC7-562362AB453C}"/>
              </a:ext>
            </a:extLst>
          </p:cNvPr>
          <p:cNvPicPr>
            <a:picLocks noChangeAspect="1"/>
          </p:cNvPicPr>
          <p:nvPr/>
        </p:nvPicPr>
        <p:blipFill>
          <a:blip r:embed="rId11" cstate="print"/>
          <a:stretch>
            <a:fillRect/>
          </a:stretch>
        </p:blipFill>
        <p:spPr>
          <a:xfrm>
            <a:off x="7428656" y="5649163"/>
            <a:ext cx="3115834" cy="1182425"/>
          </a:xfrm>
          <a:prstGeom prst="rect">
            <a:avLst/>
          </a:prstGeom>
        </p:spPr>
      </p:pic>
      <p:pic>
        <p:nvPicPr>
          <p:cNvPr id="42" name="Picture 41">
            <a:extLst>
              <a:ext uri="{FF2B5EF4-FFF2-40B4-BE49-F238E27FC236}">
                <a16:creationId xmlns:a16="http://schemas.microsoft.com/office/drawing/2014/main" id="{983B2CF7-C683-0F54-0068-8772B4A3A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4890" y="3521926"/>
            <a:ext cx="2792712" cy="2792712"/>
          </a:xfrm>
          <a:prstGeom prst="rect">
            <a:avLst/>
          </a:prstGeom>
        </p:spPr>
      </p:pic>
    </p:spTree>
    <p:extLst>
      <p:ext uri="{BB962C8B-B14F-4D97-AF65-F5344CB8AC3E}">
        <p14:creationId xmlns:p14="http://schemas.microsoft.com/office/powerpoint/2010/main" val="263234438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endCondLst>
                                    <p:cond evt="onNext" delay="0">
                                      <p:tgtEl>
                                        <p:sldTgt/>
                                      </p:tgtEl>
                                    </p:cond>
                                  </p:endCondLst>
                                  <p:childTnLst>
                                    <p:animMotion origin="layout" path="M 4.16667E-6 2.59259E-6 L -0.0017 0.07245 " pathEditMode="relative" rAng="0" ptsTypes="AA">
                                      <p:cBhvr>
                                        <p:cTn id="6" dur="1500" fill="hold"/>
                                        <p:tgtEl>
                                          <p:spTgt spid="31"/>
                                        </p:tgtEl>
                                        <p:attrNameLst>
                                          <p:attrName>ppt_x</p:attrName>
                                          <p:attrName>ppt_y</p:attrName>
                                        </p:attrNameLst>
                                      </p:cBhvr>
                                      <p:rCtr x="-91"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Free music notes melody vector">
            <a:extLst>
              <a:ext uri="{FF2B5EF4-FFF2-40B4-BE49-F238E27FC236}">
                <a16:creationId xmlns:a16="http://schemas.microsoft.com/office/drawing/2014/main" id="{ACEC1BD3-30AD-4AAA-BCE4-81076FBBD9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35"/>
          <a:stretch/>
        </p:blipFill>
        <p:spPr bwMode="auto">
          <a:xfrm>
            <a:off x="0" y="974437"/>
            <a:ext cx="6579743" cy="49289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ree music notes melody vector">
            <a:extLst>
              <a:ext uri="{FF2B5EF4-FFF2-40B4-BE49-F238E27FC236}">
                <a16:creationId xmlns:a16="http://schemas.microsoft.com/office/drawing/2014/main" id="{EFE49F4F-0BF9-42DF-BC88-A3D2B15CA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169" y="1134427"/>
            <a:ext cx="7185831" cy="4928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2B9A63-4031-497B-A908-050FA4C89D1A}"/>
              </a:ext>
            </a:extLst>
          </p:cNvPr>
          <p:cNvSpPr>
            <a:spLocks noGrp="1"/>
          </p:cNvSpPr>
          <p:nvPr>
            <p:ph type="title"/>
          </p:nvPr>
        </p:nvSpPr>
        <p:spPr/>
        <p:txBody>
          <a:bodyPr/>
          <a:lstStyle/>
          <a:p>
            <a:endParaRPr lang="en-SG"/>
          </a:p>
        </p:txBody>
      </p:sp>
      <p:sp>
        <p:nvSpPr>
          <p:cNvPr id="3" name="Title 2">
            <a:extLst>
              <a:ext uri="{FF2B5EF4-FFF2-40B4-BE49-F238E27FC236}">
                <a16:creationId xmlns:a16="http://schemas.microsoft.com/office/drawing/2014/main" id="{FAFC9FEB-03BE-4FA7-8023-BC3C1AEDA39D}"/>
              </a:ext>
            </a:extLst>
          </p:cNvPr>
          <p:cNvSpPr>
            <a:spLocks noGrp="1"/>
          </p:cNvSpPr>
          <p:nvPr>
            <p:ph type="title" idx="2"/>
          </p:nvPr>
        </p:nvSpPr>
        <p:spPr/>
        <p:txBody>
          <a:bodyPr/>
          <a:lstStyle/>
          <a:p>
            <a:endParaRPr lang="en-SG"/>
          </a:p>
        </p:txBody>
      </p:sp>
      <p:sp>
        <p:nvSpPr>
          <p:cNvPr id="4" name="Subtitle 3">
            <a:extLst>
              <a:ext uri="{FF2B5EF4-FFF2-40B4-BE49-F238E27FC236}">
                <a16:creationId xmlns:a16="http://schemas.microsoft.com/office/drawing/2014/main" id="{ACFBA0BE-809B-4988-B333-BD2343025FBF}"/>
              </a:ext>
            </a:extLst>
          </p:cNvPr>
          <p:cNvSpPr>
            <a:spLocks noGrp="1"/>
          </p:cNvSpPr>
          <p:nvPr>
            <p:ph type="subTitle" idx="1"/>
          </p:nvPr>
        </p:nvSpPr>
        <p:spPr/>
        <p:txBody>
          <a:bodyPr/>
          <a:lstStyle/>
          <a:p>
            <a:endParaRPr lang="en-SG"/>
          </a:p>
        </p:txBody>
      </p:sp>
      <p:pic>
        <p:nvPicPr>
          <p:cNvPr id="5" name="Picture 4">
            <a:extLst>
              <a:ext uri="{FF2B5EF4-FFF2-40B4-BE49-F238E27FC236}">
                <a16:creationId xmlns:a16="http://schemas.microsoft.com/office/drawing/2014/main" id="{E9990620-19B5-45AA-AE3A-68C41BE3877F}"/>
              </a:ext>
            </a:extLst>
          </p:cNvPr>
          <p:cNvPicPr>
            <a:picLocks noChangeAspect="1"/>
          </p:cNvPicPr>
          <p:nvPr/>
        </p:nvPicPr>
        <p:blipFill rotWithShape="1">
          <a:blip r:embed="rId7"/>
          <a:srcRect l="118" r="26706" b="571"/>
          <a:stretch/>
        </p:blipFill>
        <p:spPr>
          <a:xfrm>
            <a:off x="1004434" y="972527"/>
            <a:ext cx="8603088" cy="5800455"/>
          </a:xfrm>
          <a:prstGeom prst="roundRect">
            <a:avLst/>
          </a:prstGeom>
        </p:spPr>
      </p:pic>
      <p:pic>
        <p:nvPicPr>
          <p:cNvPr id="6" name="Picture 5">
            <a:extLst>
              <a:ext uri="{FF2B5EF4-FFF2-40B4-BE49-F238E27FC236}">
                <a16:creationId xmlns:a16="http://schemas.microsoft.com/office/drawing/2014/main" id="{0E630793-1F35-408D-A8AF-AE97F584945E}"/>
              </a:ext>
            </a:extLst>
          </p:cNvPr>
          <p:cNvPicPr>
            <a:picLocks noChangeAspect="1"/>
          </p:cNvPicPr>
          <p:nvPr/>
        </p:nvPicPr>
        <p:blipFill>
          <a:blip r:embed="rId8"/>
          <a:stretch>
            <a:fillRect/>
          </a:stretch>
        </p:blipFill>
        <p:spPr>
          <a:xfrm>
            <a:off x="617935" y="335762"/>
            <a:ext cx="8526065" cy="695422"/>
          </a:xfrm>
          <a:prstGeom prst="rect">
            <a:avLst/>
          </a:prstGeom>
        </p:spPr>
      </p:pic>
      <p:pic>
        <p:nvPicPr>
          <p:cNvPr id="10242" name="Picture 2" descr="Free leroy fruit funny draft illustration">
            <a:extLst>
              <a:ext uri="{FF2B5EF4-FFF2-40B4-BE49-F238E27FC236}">
                <a16:creationId xmlns:a16="http://schemas.microsoft.com/office/drawing/2014/main" id="{4580962A-F0D5-47D3-8600-11202705BB2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997384" y="3327400"/>
            <a:ext cx="2738549" cy="333818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683E9B4-2EB8-432C-B3DF-32BE3F2997C2}"/>
              </a:ext>
            </a:extLst>
          </p:cNvPr>
          <p:cNvSpPr/>
          <p:nvPr/>
        </p:nvSpPr>
        <p:spPr>
          <a:xfrm>
            <a:off x="2119914" y="1939341"/>
            <a:ext cx="3964527" cy="7828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700" dirty="0">
                <a:solidFill>
                  <a:srgbClr val="FF0000"/>
                </a:solidFill>
                <a:latin typeface="Comic Sans MS" panose="030F0702030302020204" pitchFamily="66" charset="0"/>
              </a:rPr>
              <a:t>free</a:t>
            </a:r>
          </a:p>
        </p:txBody>
      </p:sp>
      <p:sp>
        <p:nvSpPr>
          <p:cNvPr id="15" name="Rectangle: Rounded Corners 14">
            <a:extLst>
              <a:ext uri="{FF2B5EF4-FFF2-40B4-BE49-F238E27FC236}">
                <a16:creationId xmlns:a16="http://schemas.microsoft.com/office/drawing/2014/main" id="{F6A97415-8CC3-4E23-B314-8BAD7281B586}"/>
              </a:ext>
            </a:extLst>
          </p:cNvPr>
          <p:cNvSpPr/>
          <p:nvPr/>
        </p:nvSpPr>
        <p:spPr>
          <a:xfrm>
            <a:off x="4009995" y="2544645"/>
            <a:ext cx="3964527" cy="7828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700" dirty="0">
                <a:solidFill>
                  <a:srgbClr val="FF0000"/>
                </a:solidFill>
                <a:latin typeface="Comic Sans MS" panose="030F0702030302020204" pitchFamily="66" charset="0"/>
              </a:rPr>
              <a:t>What</a:t>
            </a:r>
          </a:p>
        </p:txBody>
      </p:sp>
      <p:sp>
        <p:nvSpPr>
          <p:cNvPr id="16" name="Rectangle: Rounded Corners 15">
            <a:extLst>
              <a:ext uri="{FF2B5EF4-FFF2-40B4-BE49-F238E27FC236}">
                <a16:creationId xmlns:a16="http://schemas.microsoft.com/office/drawing/2014/main" id="{FCBD8066-7160-4D7C-AA40-3B5FA3B0E780}"/>
              </a:ext>
            </a:extLst>
          </p:cNvPr>
          <p:cNvSpPr/>
          <p:nvPr/>
        </p:nvSpPr>
        <p:spPr>
          <a:xfrm>
            <a:off x="4558923" y="3110537"/>
            <a:ext cx="3964527" cy="7828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700" dirty="0">
                <a:solidFill>
                  <a:srgbClr val="FF0000"/>
                </a:solidFill>
                <a:latin typeface="Comic Sans MS" panose="030F0702030302020204" pitchFamily="66" charset="0"/>
              </a:rPr>
              <a:t>going</a:t>
            </a:r>
          </a:p>
        </p:txBody>
      </p:sp>
      <p:sp>
        <p:nvSpPr>
          <p:cNvPr id="17" name="Rectangle: Rounded Corners 16">
            <a:extLst>
              <a:ext uri="{FF2B5EF4-FFF2-40B4-BE49-F238E27FC236}">
                <a16:creationId xmlns:a16="http://schemas.microsoft.com/office/drawing/2014/main" id="{EA7E9C2A-E3DF-41F3-BE35-88F36A3B41BC}"/>
              </a:ext>
            </a:extLst>
          </p:cNvPr>
          <p:cNvSpPr/>
          <p:nvPr/>
        </p:nvSpPr>
        <p:spPr>
          <a:xfrm>
            <a:off x="3894245" y="4842638"/>
            <a:ext cx="3964527" cy="7828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700" dirty="0">
                <a:solidFill>
                  <a:srgbClr val="FF0000"/>
                </a:solidFill>
                <a:latin typeface="Comic Sans MS" panose="030F0702030302020204" pitchFamily="66" charset="0"/>
              </a:rPr>
              <a:t>fun</a:t>
            </a:r>
          </a:p>
        </p:txBody>
      </p:sp>
      <p:pic>
        <p:nvPicPr>
          <p:cNvPr id="9" name="Track 4.14">
            <a:hlinkClick r:id="" action="ppaction://media"/>
            <a:extLst>
              <a:ext uri="{FF2B5EF4-FFF2-40B4-BE49-F238E27FC236}">
                <a16:creationId xmlns:a16="http://schemas.microsoft.com/office/drawing/2014/main" id="{98A0336A-BC65-4F3C-9D0E-D8E6D48FF6DC}"/>
              </a:ext>
            </a:extLst>
          </p:cNvPr>
          <p:cNvPicPr>
            <a:picLocks noChangeAspect="1"/>
          </p:cNvPicPr>
          <p:nvPr>
            <a:audioFile r:link="rId2"/>
            <p:extLst>
              <p:ext uri="{DAA4B4D4-6D71-4841-9C94-3DE7FCFB9230}">
                <p14:media xmlns:p14="http://schemas.microsoft.com/office/powerpoint/2010/main" r:embed="rId1"/>
              </p:ext>
            </p:extLst>
          </p:nvPr>
        </p:nvPicPr>
        <p:blipFill>
          <a:blip r:embed="rId10">
            <a:biLevel thresh="75000"/>
          </a:blip>
          <a:stretch>
            <a:fillRect/>
          </a:stretch>
        </p:blipFill>
        <p:spPr>
          <a:xfrm>
            <a:off x="8680477" y="335761"/>
            <a:ext cx="927045" cy="927045"/>
          </a:xfrm>
          <a:prstGeom prst="rect">
            <a:avLst/>
          </a:prstGeom>
        </p:spPr>
      </p:pic>
    </p:spTree>
    <p:extLst>
      <p:ext uri="{BB962C8B-B14F-4D97-AF65-F5344CB8AC3E}">
        <p14:creationId xmlns:p14="http://schemas.microsoft.com/office/powerpoint/2010/main" val="213779081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5"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5"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5"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42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930"/>
        <p:cNvGrpSpPr/>
        <p:nvPr/>
      </p:nvGrpSpPr>
      <p:grpSpPr>
        <a:xfrm>
          <a:off x="0" y="0"/>
          <a:ext cx="0" cy="0"/>
          <a:chOff x="0" y="0"/>
          <a:chExt cx="0" cy="0"/>
        </a:xfrm>
      </p:grpSpPr>
      <p:sp>
        <p:nvSpPr>
          <p:cNvPr id="5931" name="Google Shape;5931;p39"/>
          <p:cNvSpPr/>
          <p:nvPr/>
        </p:nvSpPr>
        <p:spPr>
          <a:xfrm>
            <a:off x="2312031" y="28138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4" name="Google Shape;5934;p39"/>
          <p:cNvSpPr/>
          <p:nvPr/>
        </p:nvSpPr>
        <p:spPr>
          <a:xfrm>
            <a:off x="10648688" y="187033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5" name="Google Shape;5935;p39"/>
          <p:cNvSpPr/>
          <p:nvPr/>
        </p:nvSpPr>
        <p:spPr>
          <a:xfrm flipH="1">
            <a:off x="10734038" y="74891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6" name="Google Shape;5936;p39"/>
          <p:cNvSpPr/>
          <p:nvPr/>
        </p:nvSpPr>
        <p:spPr>
          <a:xfrm>
            <a:off x="11739189" y="1833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7" name="Google Shape;5937;p39"/>
          <p:cNvSpPr/>
          <p:nvPr/>
        </p:nvSpPr>
        <p:spPr>
          <a:xfrm>
            <a:off x="8431556" y="885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8" name="Google Shape;5938;p39"/>
          <p:cNvSpPr/>
          <p:nvPr/>
        </p:nvSpPr>
        <p:spPr>
          <a:xfrm>
            <a:off x="10267672" y="1105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9" name="Google Shape;5939;p39"/>
          <p:cNvSpPr/>
          <p:nvPr/>
        </p:nvSpPr>
        <p:spPr>
          <a:xfrm>
            <a:off x="11833105" y="34687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0" name="Google Shape;5940;p39"/>
          <p:cNvSpPr/>
          <p:nvPr/>
        </p:nvSpPr>
        <p:spPr>
          <a:xfrm>
            <a:off x="7961372" y="1199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1" name="Google Shape;5941;p39"/>
          <p:cNvSpPr/>
          <p:nvPr/>
        </p:nvSpPr>
        <p:spPr>
          <a:xfrm>
            <a:off x="11519172" y="3069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2" name="Google Shape;5942;p39"/>
          <p:cNvSpPr txBox="1">
            <a:spLocks noGrp="1"/>
          </p:cNvSpPr>
          <p:nvPr>
            <p:ph type="title"/>
          </p:nvPr>
        </p:nvSpPr>
        <p:spPr>
          <a:xfrm>
            <a:off x="2470611" y="3291281"/>
            <a:ext cx="7623600" cy="1584800"/>
          </a:xfrm>
          <a:prstGeom prst="rect">
            <a:avLst/>
          </a:prstGeom>
          <a:ln>
            <a:solidFill>
              <a:schemeClr val="accent6">
                <a:lumMod val="20000"/>
                <a:lumOff val="80000"/>
              </a:schemeClr>
            </a:solidFill>
          </a:ln>
        </p:spPr>
        <p:txBody>
          <a:bodyPr spcFirstLastPara="1" wrap="square" lIns="121900" tIns="121900" rIns="121900" bIns="121900" anchor="ctr" anchorCtr="0">
            <a:noAutofit/>
          </a:bodyPr>
          <a:lstStyle/>
          <a:p>
            <a:r>
              <a:rPr lang="en-SG" dirty="0">
                <a:solidFill>
                  <a:srgbClr val="0070C0"/>
                </a:solidFill>
                <a:latin typeface="Comic Sans MS" panose="030F0702030302020204" pitchFamily="66" charset="0"/>
              </a:rPr>
              <a:t>Production</a:t>
            </a:r>
            <a:endParaRPr dirty="0">
              <a:solidFill>
                <a:srgbClr val="0070C0"/>
              </a:solidFill>
              <a:latin typeface="Comic Sans MS" panose="030F0702030302020204" pitchFamily="66" charset="0"/>
            </a:endParaRPr>
          </a:p>
        </p:txBody>
      </p:sp>
      <p:sp>
        <p:nvSpPr>
          <p:cNvPr id="6165" name="Google Shape;6165;p39"/>
          <p:cNvSpPr/>
          <p:nvPr/>
        </p:nvSpPr>
        <p:spPr>
          <a:xfrm>
            <a:off x="8911873" y="423453"/>
            <a:ext cx="1435752" cy="638562"/>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6" name="Google Shape;6166;p39"/>
          <p:cNvSpPr/>
          <p:nvPr/>
        </p:nvSpPr>
        <p:spPr>
          <a:xfrm>
            <a:off x="243500" y="427299"/>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7" name="Google Shape;6167;p39"/>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8" name="Google Shape;6168;p39"/>
          <p:cNvSpPr/>
          <p:nvPr/>
        </p:nvSpPr>
        <p:spPr>
          <a:xfrm>
            <a:off x="2665205" y="717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pic>
        <p:nvPicPr>
          <p:cNvPr id="63" name="Picture 62">
            <a:extLst>
              <a:ext uri="{FF2B5EF4-FFF2-40B4-BE49-F238E27FC236}">
                <a16:creationId xmlns:a16="http://schemas.microsoft.com/office/drawing/2014/main" id="{5EBD64C5-840F-4F52-B24B-D7CE541B7F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7" name="Oval 6">
            <a:extLst>
              <a:ext uri="{FF2B5EF4-FFF2-40B4-BE49-F238E27FC236}">
                <a16:creationId xmlns:a16="http://schemas.microsoft.com/office/drawing/2014/main" id="{F11AC3CE-D8EA-CC3D-F6D8-4BB432B8AEFD}"/>
              </a:ext>
            </a:extLst>
          </p:cNvPr>
          <p:cNvSpPr/>
          <p:nvPr/>
        </p:nvSpPr>
        <p:spPr>
          <a:xfrm>
            <a:off x="4565796" y="1230041"/>
            <a:ext cx="3451826" cy="214465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04</a:t>
            </a:r>
          </a:p>
        </p:txBody>
      </p:sp>
      <p:pic>
        <p:nvPicPr>
          <p:cNvPr id="11" name="Picture 10" descr="c70bfb3500c73463.gif">
            <a:extLst>
              <a:ext uri="{FF2B5EF4-FFF2-40B4-BE49-F238E27FC236}">
                <a16:creationId xmlns:a16="http://schemas.microsoft.com/office/drawing/2014/main" id="{359D1C57-914B-E3D4-546B-A74F4FAD5617}"/>
              </a:ext>
            </a:extLst>
          </p:cNvPr>
          <p:cNvPicPr>
            <a:picLocks noChangeAspect="1"/>
          </p:cNvPicPr>
          <p:nvPr/>
        </p:nvPicPr>
        <p:blipFill>
          <a:blip r:embed="rId5" cstate="print"/>
          <a:stretch>
            <a:fillRect/>
          </a:stretch>
        </p:blipFill>
        <p:spPr>
          <a:xfrm>
            <a:off x="3057062" y="5950088"/>
            <a:ext cx="1082491" cy="1047750"/>
          </a:xfrm>
          <a:prstGeom prst="rect">
            <a:avLst/>
          </a:prstGeom>
        </p:spPr>
      </p:pic>
      <p:pic>
        <p:nvPicPr>
          <p:cNvPr id="12" name="Picture 11" descr="c3fe1addb7c1df50f7e5ba2d6b53426f.gif">
            <a:extLst>
              <a:ext uri="{FF2B5EF4-FFF2-40B4-BE49-F238E27FC236}">
                <a16:creationId xmlns:a16="http://schemas.microsoft.com/office/drawing/2014/main" id="{D1A9B3B4-B17D-E2CE-A8FB-4249ADDA9DE5}"/>
              </a:ext>
            </a:extLst>
          </p:cNvPr>
          <p:cNvPicPr>
            <a:picLocks noChangeAspect="1"/>
          </p:cNvPicPr>
          <p:nvPr/>
        </p:nvPicPr>
        <p:blipFill>
          <a:blip r:embed="rId6" cstate="print"/>
          <a:stretch>
            <a:fillRect/>
          </a:stretch>
        </p:blipFill>
        <p:spPr>
          <a:xfrm>
            <a:off x="3598308" y="5805915"/>
            <a:ext cx="1350389" cy="1139340"/>
          </a:xfrm>
          <a:prstGeom prst="rect">
            <a:avLst/>
          </a:prstGeom>
        </p:spPr>
      </p:pic>
      <p:pic>
        <p:nvPicPr>
          <p:cNvPr id="13" name="Picture 12" descr="c3fe1addb7c1df50f7e5ba2d6b53426f.gif">
            <a:extLst>
              <a:ext uri="{FF2B5EF4-FFF2-40B4-BE49-F238E27FC236}">
                <a16:creationId xmlns:a16="http://schemas.microsoft.com/office/drawing/2014/main" id="{4798DF85-698E-5325-C9AB-9E206A6FA8D4}"/>
              </a:ext>
            </a:extLst>
          </p:cNvPr>
          <p:cNvPicPr>
            <a:picLocks noChangeAspect="1"/>
          </p:cNvPicPr>
          <p:nvPr/>
        </p:nvPicPr>
        <p:blipFill>
          <a:blip r:embed="rId6" cstate="print"/>
          <a:stretch>
            <a:fillRect/>
          </a:stretch>
        </p:blipFill>
        <p:spPr>
          <a:xfrm>
            <a:off x="10937881" y="5776257"/>
            <a:ext cx="1350389" cy="1139340"/>
          </a:xfrm>
          <a:prstGeom prst="rect">
            <a:avLst/>
          </a:prstGeom>
        </p:spPr>
      </p:pic>
      <p:pic>
        <p:nvPicPr>
          <p:cNvPr id="14" name="Picture 13" descr="c3fe1addb7c1df50f7e5ba2d6b53426f.gif">
            <a:extLst>
              <a:ext uri="{FF2B5EF4-FFF2-40B4-BE49-F238E27FC236}">
                <a16:creationId xmlns:a16="http://schemas.microsoft.com/office/drawing/2014/main" id="{64C3AB9D-6CCE-93F1-E30F-E91F99DD8F87}"/>
              </a:ext>
            </a:extLst>
          </p:cNvPr>
          <p:cNvPicPr>
            <a:picLocks noChangeAspect="1"/>
          </p:cNvPicPr>
          <p:nvPr/>
        </p:nvPicPr>
        <p:blipFill>
          <a:blip r:embed="rId6" cstate="print"/>
          <a:stretch>
            <a:fillRect/>
          </a:stretch>
        </p:blipFill>
        <p:spPr>
          <a:xfrm>
            <a:off x="7480798" y="5718660"/>
            <a:ext cx="1350389" cy="1139340"/>
          </a:xfrm>
          <a:prstGeom prst="rect">
            <a:avLst/>
          </a:prstGeom>
        </p:spPr>
      </p:pic>
      <p:pic>
        <p:nvPicPr>
          <p:cNvPr id="15" name="Picture 14" descr="c3fe1addb7c1df50f7e5ba2d6b53426f.gif">
            <a:extLst>
              <a:ext uri="{FF2B5EF4-FFF2-40B4-BE49-F238E27FC236}">
                <a16:creationId xmlns:a16="http://schemas.microsoft.com/office/drawing/2014/main" id="{1159E05C-67A8-BCAC-F680-B72D7905DAAC}"/>
              </a:ext>
            </a:extLst>
          </p:cNvPr>
          <p:cNvPicPr>
            <a:picLocks noChangeAspect="1"/>
          </p:cNvPicPr>
          <p:nvPr/>
        </p:nvPicPr>
        <p:blipFill>
          <a:blip r:embed="rId6" cstate="print"/>
          <a:stretch>
            <a:fillRect/>
          </a:stretch>
        </p:blipFill>
        <p:spPr>
          <a:xfrm>
            <a:off x="-71478" y="5776257"/>
            <a:ext cx="1350389" cy="1139340"/>
          </a:xfrm>
          <a:prstGeom prst="rect">
            <a:avLst/>
          </a:prstGeom>
        </p:spPr>
      </p:pic>
      <p:pic>
        <p:nvPicPr>
          <p:cNvPr id="16" name="Picture 15" descr="c3fe1addb7c1df50f7e5ba2d6b53426f.gif">
            <a:extLst>
              <a:ext uri="{FF2B5EF4-FFF2-40B4-BE49-F238E27FC236}">
                <a16:creationId xmlns:a16="http://schemas.microsoft.com/office/drawing/2014/main" id="{BFD5E8CB-6C3E-EFFD-B29F-C4F0B0F3883F}"/>
              </a:ext>
            </a:extLst>
          </p:cNvPr>
          <p:cNvPicPr>
            <a:picLocks noChangeAspect="1"/>
          </p:cNvPicPr>
          <p:nvPr/>
        </p:nvPicPr>
        <p:blipFill>
          <a:blip r:embed="rId6" cstate="print"/>
          <a:stretch>
            <a:fillRect/>
          </a:stretch>
        </p:blipFill>
        <p:spPr>
          <a:xfrm>
            <a:off x="1066207" y="5787312"/>
            <a:ext cx="1350389" cy="1139340"/>
          </a:xfrm>
          <a:prstGeom prst="rect">
            <a:avLst/>
          </a:prstGeom>
        </p:spPr>
      </p:pic>
      <p:pic>
        <p:nvPicPr>
          <p:cNvPr id="17" name="Picture 16" descr="c3fe1addb7c1df50f7e5ba2d6b53426f.gif">
            <a:extLst>
              <a:ext uri="{FF2B5EF4-FFF2-40B4-BE49-F238E27FC236}">
                <a16:creationId xmlns:a16="http://schemas.microsoft.com/office/drawing/2014/main" id="{A4FA6DA6-95E4-387B-9ABE-E0DF91CF107D}"/>
              </a:ext>
            </a:extLst>
          </p:cNvPr>
          <p:cNvPicPr>
            <a:picLocks noChangeAspect="1"/>
          </p:cNvPicPr>
          <p:nvPr/>
        </p:nvPicPr>
        <p:blipFill>
          <a:blip r:embed="rId6" cstate="print"/>
          <a:stretch>
            <a:fillRect/>
          </a:stretch>
        </p:blipFill>
        <p:spPr>
          <a:xfrm>
            <a:off x="5374104" y="5776257"/>
            <a:ext cx="1350389" cy="1139340"/>
          </a:xfrm>
          <a:prstGeom prst="rect">
            <a:avLst/>
          </a:prstGeom>
        </p:spPr>
      </p:pic>
      <p:pic>
        <p:nvPicPr>
          <p:cNvPr id="18" name="Picture 17" descr="c3fe1addb7c1df50f7e5ba2d6b53426f.gif">
            <a:extLst>
              <a:ext uri="{FF2B5EF4-FFF2-40B4-BE49-F238E27FC236}">
                <a16:creationId xmlns:a16="http://schemas.microsoft.com/office/drawing/2014/main" id="{2F03508F-303C-E5A2-D703-7F22947D945D}"/>
              </a:ext>
            </a:extLst>
          </p:cNvPr>
          <p:cNvPicPr>
            <a:picLocks noChangeAspect="1"/>
          </p:cNvPicPr>
          <p:nvPr/>
        </p:nvPicPr>
        <p:blipFill>
          <a:blip r:embed="rId6" cstate="print"/>
          <a:stretch>
            <a:fillRect/>
          </a:stretch>
        </p:blipFill>
        <p:spPr>
          <a:xfrm>
            <a:off x="8721456" y="5718660"/>
            <a:ext cx="1350389" cy="1139340"/>
          </a:xfrm>
          <a:prstGeom prst="rect">
            <a:avLst/>
          </a:prstGeom>
        </p:spPr>
      </p:pic>
      <p:pic>
        <p:nvPicPr>
          <p:cNvPr id="19" name="Picture 18" descr="c3fe1addb7c1df50f7e5ba2d6b53426f.gif">
            <a:extLst>
              <a:ext uri="{FF2B5EF4-FFF2-40B4-BE49-F238E27FC236}">
                <a16:creationId xmlns:a16="http://schemas.microsoft.com/office/drawing/2014/main" id="{A4D6C38D-AAB9-1CF7-1AF5-94620C0226EE}"/>
              </a:ext>
            </a:extLst>
          </p:cNvPr>
          <p:cNvPicPr>
            <a:picLocks noChangeAspect="1"/>
          </p:cNvPicPr>
          <p:nvPr/>
        </p:nvPicPr>
        <p:blipFill>
          <a:blip r:embed="rId6" cstate="print"/>
          <a:stretch>
            <a:fillRect/>
          </a:stretch>
        </p:blipFill>
        <p:spPr>
          <a:xfrm>
            <a:off x="9829669" y="5786367"/>
            <a:ext cx="1350389" cy="1139340"/>
          </a:xfrm>
          <a:prstGeom prst="rect">
            <a:avLst/>
          </a:prstGeom>
        </p:spPr>
      </p:pic>
      <p:pic>
        <p:nvPicPr>
          <p:cNvPr id="20" name="Picture 19" descr="c3fe1addb7c1df50f7e5ba2d6b53426f.gif">
            <a:extLst>
              <a:ext uri="{FF2B5EF4-FFF2-40B4-BE49-F238E27FC236}">
                <a16:creationId xmlns:a16="http://schemas.microsoft.com/office/drawing/2014/main" id="{1A59DEB4-5655-9457-FD25-E0C4A99DFC4E}"/>
              </a:ext>
            </a:extLst>
          </p:cNvPr>
          <p:cNvPicPr>
            <a:picLocks noChangeAspect="1"/>
          </p:cNvPicPr>
          <p:nvPr/>
        </p:nvPicPr>
        <p:blipFill>
          <a:blip r:embed="rId6" cstate="print"/>
          <a:stretch>
            <a:fillRect/>
          </a:stretch>
        </p:blipFill>
        <p:spPr>
          <a:xfrm>
            <a:off x="6474705" y="5662386"/>
            <a:ext cx="1350389" cy="1139340"/>
          </a:xfrm>
          <a:prstGeom prst="rect">
            <a:avLst/>
          </a:prstGeom>
        </p:spPr>
      </p:pic>
      <p:pic>
        <p:nvPicPr>
          <p:cNvPr id="21" name="Picture 20" descr="c3fe1addb7c1df50f7e5ba2d6b53426f.gif">
            <a:extLst>
              <a:ext uri="{FF2B5EF4-FFF2-40B4-BE49-F238E27FC236}">
                <a16:creationId xmlns:a16="http://schemas.microsoft.com/office/drawing/2014/main" id="{37A3F334-FC90-204F-3630-04C317234343}"/>
              </a:ext>
            </a:extLst>
          </p:cNvPr>
          <p:cNvPicPr>
            <a:picLocks noChangeAspect="1"/>
          </p:cNvPicPr>
          <p:nvPr/>
        </p:nvPicPr>
        <p:blipFill>
          <a:blip r:embed="rId6" cstate="print"/>
          <a:stretch>
            <a:fillRect/>
          </a:stretch>
        </p:blipFill>
        <p:spPr>
          <a:xfrm>
            <a:off x="4521183" y="5776257"/>
            <a:ext cx="1350389" cy="1139340"/>
          </a:xfrm>
          <a:prstGeom prst="rect">
            <a:avLst/>
          </a:prstGeom>
        </p:spPr>
      </p:pic>
      <p:pic>
        <p:nvPicPr>
          <p:cNvPr id="22" name="Picture 21" descr="c3fe1addb7c1df50f7e5ba2d6b53426f.gif">
            <a:extLst>
              <a:ext uri="{FF2B5EF4-FFF2-40B4-BE49-F238E27FC236}">
                <a16:creationId xmlns:a16="http://schemas.microsoft.com/office/drawing/2014/main" id="{BEAF04BE-5689-4418-08F8-632A8E9A9310}"/>
              </a:ext>
            </a:extLst>
          </p:cNvPr>
          <p:cNvPicPr>
            <a:picLocks noChangeAspect="1"/>
          </p:cNvPicPr>
          <p:nvPr/>
        </p:nvPicPr>
        <p:blipFill>
          <a:blip r:embed="rId6" cstate="print"/>
          <a:stretch>
            <a:fillRect/>
          </a:stretch>
        </p:blipFill>
        <p:spPr>
          <a:xfrm>
            <a:off x="2240643" y="5772976"/>
            <a:ext cx="1350389" cy="1139340"/>
          </a:xfrm>
          <a:prstGeom prst="rect">
            <a:avLst/>
          </a:prstGeom>
        </p:spPr>
      </p:pic>
      <p:pic>
        <p:nvPicPr>
          <p:cNvPr id="23" name="Picture 22" descr="c70bfb3500c73463.gif">
            <a:extLst>
              <a:ext uri="{FF2B5EF4-FFF2-40B4-BE49-F238E27FC236}">
                <a16:creationId xmlns:a16="http://schemas.microsoft.com/office/drawing/2014/main" id="{F86FEE34-1934-534E-2687-CAD8F622B2FF}"/>
              </a:ext>
            </a:extLst>
          </p:cNvPr>
          <p:cNvPicPr>
            <a:picLocks noChangeAspect="1"/>
          </p:cNvPicPr>
          <p:nvPr/>
        </p:nvPicPr>
        <p:blipFill>
          <a:blip r:embed="rId7" cstate="print"/>
          <a:stretch>
            <a:fillRect/>
          </a:stretch>
        </p:blipFill>
        <p:spPr>
          <a:xfrm>
            <a:off x="6013527" y="5932808"/>
            <a:ext cx="1133023" cy="1096660"/>
          </a:xfrm>
          <a:prstGeom prst="rect">
            <a:avLst/>
          </a:prstGeom>
        </p:spPr>
      </p:pic>
      <p:pic>
        <p:nvPicPr>
          <p:cNvPr id="24" name="Picture 23" descr="c70bfb3500c73463.gif">
            <a:extLst>
              <a:ext uri="{FF2B5EF4-FFF2-40B4-BE49-F238E27FC236}">
                <a16:creationId xmlns:a16="http://schemas.microsoft.com/office/drawing/2014/main" id="{33387965-17BF-7DA5-6017-477C17B26A8D}"/>
              </a:ext>
            </a:extLst>
          </p:cNvPr>
          <p:cNvPicPr>
            <a:picLocks noChangeAspect="1"/>
          </p:cNvPicPr>
          <p:nvPr/>
        </p:nvPicPr>
        <p:blipFill>
          <a:blip r:embed="rId7" cstate="print"/>
          <a:stretch>
            <a:fillRect/>
          </a:stretch>
        </p:blipFill>
        <p:spPr>
          <a:xfrm>
            <a:off x="467154" y="6103535"/>
            <a:ext cx="1133023" cy="1096660"/>
          </a:xfrm>
          <a:prstGeom prst="rect">
            <a:avLst/>
          </a:prstGeom>
        </p:spPr>
      </p:pic>
      <p:pic>
        <p:nvPicPr>
          <p:cNvPr id="25" name="Picture 24" descr="c70bfb3500c73463.gif">
            <a:extLst>
              <a:ext uri="{FF2B5EF4-FFF2-40B4-BE49-F238E27FC236}">
                <a16:creationId xmlns:a16="http://schemas.microsoft.com/office/drawing/2014/main" id="{77774F63-54D6-BEF1-66DD-0E19C89C8D44}"/>
              </a:ext>
            </a:extLst>
          </p:cNvPr>
          <p:cNvPicPr>
            <a:picLocks noChangeAspect="1"/>
          </p:cNvPicPr>
          <p:nvPr/>
        </p:nvPicPr>
        <p:blipFill>
          <a:blip r:embed="rId7" cstate="print"/>
          <a:stretch>
            <a:fillRect/>
          </a:stretch>
        </p:blipFill>
        <p:spPr>
          <a:xfrm>
            <a:off x="10648688" y="5880408"/>
            <a:ext cx="1133023" cy="1096660"/>
          </a:xfrm>
          <a:prstGeom prst="rect">
            <a:avLst/>
          </a:prstGeom>
        </p:spPr>
      </p:pic>
      <p:pic>
        <p:nvPicPr>
          <p:cNvPr id="26" name="Picture 25" descr="c70bfb3500c73463.gif">
            <a:extLst>
              <a:ext uri="{FF2B5EF4-FFF2-40B4-BE49-F238E27FC236}">
                <a16:creationId xmlns:a16="http://schemas.microsoft.com/office/drawing/2014/main" id="{969A6158-9FE9-9A3E-2CB9-9FD7125E4535}"/>
              </a:ext>
            </a:extLst>
          </p:cNvPr>
          <p:cNvPicPr>
            <a:picLocks noChangeAspect="1"/>
          </p:cNvPicPr>
          <p:nvPr/>
        </p:nvPicPr>
        <p:blipFill>
          <a:blip r:embed="rId7" cstate="print"/>
          <a:stretch>
            <a:fillRect/>
          </a:stretch>
        </p:blipFill>
        <p:spPr>
          <a:xfrm>
            <a:off x="8211380" y="5901178"/>
            <a:ext cx="1133023" cy="1096660"/>
          </a:xfrm>
          <a:prstGeom prst="rect">
            <a:avLst/>
          </a:prstGeom>
        </p:spPr>
      </p:pic>
      <p:pic>
        <p:nvPicPr>
          <p:cNvPr id="27" name="Picture 26" descr="200.gif">
            <a:extLst>
              <a:ext uri="{FF2B5EF4-FFF2-40B4-BE49-F238E27FC236}">
                <a16:creationId xmlns:a16="http://schemas.microsoft.com/office/drawing/2014/main" id="{2D38AD58-36BE-A27B-6DD4-6DEB85DF6524}"/>
              </a:ext>
            </a:extLst>
          </p:cNvPr>
          <p:cNvPicPr>
            <a:picLocks noChangeAspect="1"/>
          </p:cNvPicPr>
          <p:nvPr/>
        </p:nvPicPr>
        <p:blipFill>
          <a:blip r:embed="rId8" cstate="print"/>
          <a:stretch>
            <a:fillRect/>
          </a:stretch>
        </p:blipFill>
        <p:spPr>
          <a:xfrm>
            <a:off x="8632640" y="46766"/>
            <a:ext cx="894155" cy="921808"/>
          </a:xfrm>
          <a:prstGeom prst="rect">
            <a:avLst/>
          </a:prstGeom>
          <a:ln>
            <a:noFill/>
          </a:ln>
          <a:effectLst>
            <a:outerShdw blurRad="292100" dist="139700" dir="2700000" algn="tl" rotWithShape="0">
              <a:srgbClr val="333333">
                <a:alpha val="65000"/>
              </a:srgbClr>
            </a:outerShdw>
          </a:effectLst>
        </p:spPr>
      </p:pic>
      <p:pic>
        <p:nvPicPr>
          <p:cNvPr id="31" name="图片 10">
            <a:extLst>
              <a:ext uri="{FF2B5EF4-FFF2-40B4-BE49-F238E27FC236}">
                <a16:creationId xmlns:a16="http://schemas.microsoft.com/office/drawing/2014/main" id="{E2EDFDD5-8837-033F-0FB9-999E4734967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160" y1="8077" x2="26036" y2="22308"/>
                        <a14:foregroundMark x1="68639" y1="12692" x2="69822" y2="27692"/>
                        <a14:foregroundMark x1="60947" y1="43077" x2="71598" y2="68846"/>
                        <a14:foregroundMark x1="68639" y1="69615" x2="74556" y2="79231"/>
                        <a14:foregroundMark x1="75740" y1="40385" x2="88757" y2="49615"/>
                        <a14:foregroundMark x1="77515" y1="63077" x2="88757" y2="65769"/>
                        <a14:foregroundMark x1="60947" y1="73462" x2="65680" y2="79231"/>
                        <a14:foregroundMark x1="65680" y1="79231" x2="65680" y2="79231"/>
                        <a14:foregroundMark x1="65680" y1="79231" x2="65680" y2="79231"/>
                        <a14:foregroundMark x1="65680" y1="79231" x2="65680" y2="792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2796" y="3357000"/>
            <a:ext cx="1693892" cy="2606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ee_inkinch.gif">
            <a:extLst>
              <a:ext uri="{FF2B5EF4-FFF2-40B4-BE49-F238E27FC236}">
                <a16:creationId xmlns:a16="http://schemas.microsoft.com/office/drawing/2014/main" id="{29E2B5DA-5247-F56B-0785-6B7E2D8ECDD0}"/>
              </a:ext>
            </a:extLst>
          </p:cNvPr>
          <p:cNvPicPr>
            <a:picLocks noChangeAspect="1"/>
          </p:cNvPicPr>
          <p:nvPr/>
        </p:nvPicPr>
        <p:blipFill>
          <a:blip r:embed="rId11" cstate="print"/>
          <a:stretch>
            <a:fillRect/>
          </a:stretch>
        </p:blipFill>
        <p:spPr>
          <a:xfrm>
            <a:off x="1651840" y="5709120"/>
            <a:ext cx="3115834" cy="1182425"/>
          </a:xfrm>
          <a:prstGeom prst="rect">
            <a:avLst/>
          </a:prstGeom>
        </p:spPr>
      </p:pic>
      <p:pic>
        <p:nvPicPr>
          <p:cNvPr id="10" name="Picture 9" descr="Bee_inkinch.gif">
            <a:extLst>
              <a:ext uri="{FF2B5EF4-FFF2-40B4-BE49-F238E27FC236}">
                <a16:creationId xmlns:a16="http://schemas.microsoft.com/office/drawing/2014/main" id="{2B5FAA8E-EF5C-9CA0-FDC7-562362AB453C}"/>
              </a:ext>
            </a:extLst>
          </p:cNvPr>
          <p:cNvPicPr>
            <a:picLocks noChangeAspect="1"/>
          </p:cNvPicPr>
          <p:nvPr/>
        </p:nvPicPr>
        <p:blipFill>
          <a:blip r:embed="rId11" cstate="print"/>
          <a:stretch>
            <a:fillRect/>
          </a:stretch>
        </p:blipFill>
        <p:spPr>
          <a:xfrm>
            <a:off x="7428656" y="5649163"/>
            <a:ext cx="3115834" cy="1182425"/>
          </a:xfrm>
          <a:prstGeom prst="rect">
            <a:avLst/>
          </a:prstGeom>
        </p:spPr>
      </p:pic>
      <p:pic>
        <p:nvPicPr>
          <p:cNvPr id="42" name="Picture 41">
            <a:extLst>
              <a:ext uri="{FF2B5EF4-FFF2-40B4-BE49-F238E27FC236}">
                <a16:creationId xmlns:a16="http://schemas.microsoft.com/office/drawing/2014/main" id="{983B2CF7-C683-0F54-0068-8772B4A3A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4890" y="3521926"/>
            <a:ext cx="2792712" cy="2792712"/>
          </a:xfrm>
          <a:prstGeom prst="rect">
            <a:avLst/>
          </a:prstGeom>
        </p:spPr>
      </p:pic>
    </p:spTree>
    <p:extLst>
      <p:ext uri="{BB962C8B-B14F-4D97-AF65-F5344CB8AC3E}">
        <p14:creationId xmlns:p14="http://schemas.microsoft.com/office/powerpoint/2010/main" val="278398602"/>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endCondLst>
                                    <p:cond evt="onNext" delay="0">
                                      <p:tgtEl>
                                        <p:sldTgt/>
                                      </p:tgtEl>
                                    </p:cond>
                                  </p:endCondLst>
                                  <p:childTnLst>
                                    <p:animMotion origin="layout" path="M 4.16667E-6 2.59259E-6 L -0.0017 0.07245 " pathEditMode="relative" rAng="0" ptsTypes="AA">
                                      <p:cBhvr>
                                        <p:cTn id="6" dur="1500" fill="hold"/>
                                        <p:tgtEl>
                                          <p:spTgt spid="31"/>
                                        </p:tgtEl>
                                        <p:attrNameLst>
                                          <p:attrName>ppt_x</p:attrName>
                                          <p:attrName>ppt_y</p:attrName>
                                        </p:attrNameLst>
                                      </p:cBhvr>
                                      <p:rCtr x="-91"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B8A5B000-B028-405E-93C3-304AFCEBC29C}"/>
              </a:ext>
            </a:extLst>
          </p:cNvPr>
          <p:cNvSpPr/>
          <p:nvPr/>
        </p:nvSpPr>
        <p:spPr>
          <a:xfrm>
            <a:off x="2395959" y="2227661"/>
            <a:ext cx="6735515" cy="2369391"/>
          </a:xfrm>
          <a:prstGeom prst="wedgeRoundRectCallout">
            <a:avLst>
              <a:gd name="adj1" fmla="val 34136"/>
              <a:gd name="adj2" fmla="val 46505"/>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rgbClr val="0070C0"/>
                </a:solidFill>
                <a:latin typeface="Comic Sans MS" panose="030F0702030302020204" pitchFamily="66" charset="0"/>
              </a:rPr>
              <a:t>Describe and guess!</a:t>
            </a:r>
          </a:p>
        </p:txBody>
      </p:sp>
      <p:pic>
        <p:nvPicPr>
          <p:cNvPr id="5" name="Picture 2" descr="Free leroy fruit funny draft illustration">
            <a:extLst>
              <a:ext uri="{FF2B5EF4-FFF2-40B4-BE49-F238E27FC236}">
                <a16:creationId xmlns:a16="http://schemas.microsoft.com/office/drawing/2014/main" id="{B99C0F93-A84D-4A25-8B52-C5A22E2472C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08245" y="3214666"/>
            <a:ext cx="2738549" cy="333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46345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B8A5B000-B028-405E-93C3-304AFCEBC29C}"/>
              </a:ext>
            </a:extLst>
          </p:cNvPr>
          <p:cNvSpPr/>
          <p:nvPr/>
        </p:nvSpPr>
        <p:spPr>
          <a:xfrm>
            <a:off x="6789107" y="2916594"/>
            <a:ext cx="4425092" cy="1024812"/>
          </a:xfrm>
          <a:prstGeom prst="wedgeRoundRectCallout">
            <a:avLst>
              <a:gd name="adj1" fmla="val 38631"/>
              <a:gd name="adj2" fmla="val 105237"/>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rgbClr val="0070C0"/>
                </a:solidFill>
                <a:latin typeface="Comic Sans MS" panose="030F0702030302020204" pitchFamily="66" charset="0"/>
              </a:rPr>
              <a:t>go swimming</a:t>
            </a:r>
          </a:p>
        </p:txBody>
      </p:sp>
      <p:pic>
        <p:nvPicPr>
          <p:cNvPr id="4" name="Picture 2" descr="Free boy swim swimming lessons vector">
            <a:extLst>
              <a:ext uri="{FF2B5EF4-FFF2-40B4-BE49-F238E27FC236}">
                <a16:creationId xmlns:a16="http://schemas.microsoft.com/office/drawing/2014/main" id="{53FEAEBC-9518-4E58-872C-B6FC8E2CA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003" y="1916482"/>
            <a:ext cx="5593997" cy="336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2045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B8A5B000-B028-405E-93C3-304AFCEBC29C}"/>
              </a:ext>
            </a:extLst>
          </p:cNvPr>
          <p:cNvSpPr/>
          <p:nvPr/>
        </p:nvSpPr>
        <p:spPr>
          <a:xfrm>
            <a:off x="6814158" y="2704636"/>
            <a:ext cx="4839221" cy="1799455"/>
          </a:xfrm>
          <a:prstGeom prst="wedgeRoundRectCallout">
            <a:avLst>
              <a:gd name="adj1" fmla="val 43290"/>
              <a:gd name="adj2" fmla="val -68788"/>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rgbClr val="0070C0"/>
                </a:solidFill>
                <a:latin typeface="Comic Sans MS" panose="030F0702030302020204" pitchFamily="66" charset="0"/>
              </a:rPr>
              <a:t>eat at a restaurant </a:t>
            </a:r>
          </a:p>
        </p:txBody>
      </p:sp>
      <p:pic>
        <p:nvPicPr>
          <p:cNvPr id="15366" name="Picture 6" descr="Pizza, Chàng, Tiệm Bánh Pizza, Thức Ăn Ý">
            <a:extLst>
              <a:ext uri="{FF2B5EF4-FFF2-40B4-BE49-F238E27FC236}">
                <a16:creationId xmlns:a16="http://schemas.microsoft.com/office/drawing/2014/main" id="{10613BE7-0F5C-4AB8-A540-6ED64470B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3" t="12968" r="30356"/>
          <a:stretch/>
        </p:blipFill>
        <p:spPr bwMode="auto">
          <a:xfrm>
            <a:off x="751562" y="1258865"/>
            <a:ext cx="5670124" cy="496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09371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296" name="Picture 8" descr="Free buy commerce consumer vector">
            <a:extLst>
              <a:ext uri="{FF2B5EF4-FFF2-40B4-BE49-F238E27FC236}">
                <a16:creationId xmlns:a16="http://schemas.microsoft.com/office/drawing/2014/main" id="{D1EFA3E6-8A0F-4EB7-A703-D015EE6E1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089" y="2008762"/>
            <a:ext cx="3591777" cy="4265112"/>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8A5B000-B028-405E-93C3-304AFCEBC29C}"/>
              </a:ext>
            </a:extLst>
          </p:cNvPr>
          <p:cNvSpPr/>
          <p:nvPr/>
        </p:nvSpPr>
        <p:spPr>
          <a:xfrm>
            <a:off x="5503210" y="2916594"/>
            <a:ext cx="5710989" cy="1024812"/>
          </a:xfrm>
          <a:prstGeom prst="wedgeRoundRectCallout">
            <a:avLst>
              <a:gd name="adj1" fmla="val 38631"/>
              <a:gd name="adj2" fmla="val 105237"/>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rgbClr val="0070C0"/>
                </a:solidFill>
                <a:latin typeface="Comic Sans MS" panose="030F0702030302020204" pitchFamily="66" charset="0"/>
              </a:rPr>
              <a:t>go shopping</a:t>
            </a:r>
          </a:p>
        </p:txBody>
      </p:sp>
    </p:spTree>
    <p:extLst>
      <p:ext uri="{BB962C8B-B14F-4D97-AF65-F5344CB8AC3E}">
        <p14:creationId xmlns:p14="http://schemas.microsoft.com/office/powerpoint/2010/main" val="33225721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8" name="Picture 2" descr="Free leroy fruit jump funny illustration">
            <a:extLst>
              <a:ext uri="{FF2B5EF4-FFF2-40B4-BE49-F238E27FC236}">
                <a16:creationId xmlns:a16="http://schemas.microsoft.com/office/drawing/2014/main" id="{DA782529-772C-4987-8766-E223B58FC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40271">
            <a:off x="1220523" y="2243031"/>
            <a:ext cx="3436995" cy="431748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6A2420F-012E-43F2-A01B-2FDC667D174E}"/>
              </a:ext>
            </a:extLst>
          </p:cNvPr>
          <p:cNvSpPr/>
          <p:nvPr/>
        </p:nvSpPr>
        <p:spPr>
          <a:xfrm>
            <a:off x="6789107" y="2916594"/>
            <a:ext cx="4425092" cy="1024812"/>
          </a:xfrm>
          <a:prstGeom prst="wedgeRoundRectCallout">
            <a:avLst>
              <a:gd name="adj1" fmla="val 38631"/>
              <a:gd name="adj2" fmla="val 105237"/>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000" dirty="0">
                <a:solidFill>
                  <a:srgbClr val="0070C0"/>
                </a:solidFill>
                <a:latin typeface="Comic Sans MS" panose="030F0702030302020204" pitchFamily="66" charset="0"/>
              </a:rPr>
              <a:t>go up</a:t>
            </a:r>
          </a:p>
        </p:txBody>
      </p:sp>
    </p:spTree>
    <p:extLst>
      <p:ext uri="{BB962C8B-B14F-4D97-AF65-F5344CB8AC3E}">
        <p14:creationId xmlns:p14="http://schemas.microsoft.com/office/powerpoint/2010/main" val="205309336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4.375E-6 1.85185E-6 L 0.00104 -0.35926 " pathEditMode="relative" rAng="0" ptsTypes="AA">
                                      <p:cBhvr>
                                        <p:cTn id="6" dur="2000" fill="hold"/>
                                        <p:tgtEl>
                                          <p:spTgt spid="8"/>
                                        </p:tgtEl>
                                        <p:attrNameLst>
                                          <p:attrName>ppt_x</p:attrName>
                                          <p:attrName>ppt_y</p:attrName>
                                        </p:attrNameLst>
                                      </p:cBhvr>
                                      <p:rCtr x="52" y="-17963"/>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930"/>
        <p:cNvGrpSpPr/>
        <p:nvPr/>
      </p:nvGrpSpPr>
      <p:grpSpPr>
        <a:xfrm>
          <a:off x="0" y="0"/>
          <a:ext cx="0" cy="0"/>
          <a:chOff x="0" y="0"/>
          <a:chExt cx="0" cy="0"/>
        </a:xfrm>
      </p:grpSpPr>
      <p:sp>
        <p:nvSpPr>
          <p:cNvPr id="5931" name="Google Shape;5931;p39"/>
          <p:cNvSpPr/>
          <p:nvPr/>
        </p:nvSpPr>
        <p:spPr>
          <a:xfrm>
            <a:off x="2312031" y="28138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4" name="Google Shape;5934;p39"/>
          <p:cNvSpPr/>
          <p:nvPr/>
        </p:nvSpPr>
        <p:spPr>
          <a:xfrm>
            <a:off x="10648688" y="187033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5" name="Google Shape;5935;p39"/>
          <p:cNvSpPr/>
          <p:nvPr/>
        </p:nvSpPr>
        <p:spPr>
          <a:xfrm flipH="1">
            <a:off x="10734038" y="74891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6" name="Google Shape;5936;p39"/>
          <p:cNvSpPr/>
          <p:nvPr/>
        </p:nvSpPr>
        <p:spPr>
          <a:xfrm>
            <a:off x="11739189" y="1833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7" name="Google Shape;5937;p39"/>
          <p:cNvSpPr/>
          <p:nvPr/>
        </p:nvSpPr>
        <p:spPr>
          <a:xfrm>
            <a:off x="8431556" y="885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8" name="Google Shape;5938;p39"/>
          <p:cNvSpPr/>
          <p:nvPr/>
        </p:nvSpPr>
        <p:spPr>
          <a:xfrm>
            <a:off x="10267672" y="1105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9" name="Google Shape;5939;p39"/>
          <p:cNvSpPr/>
          <p:nvPr/>
        </p:nvSpPr>
        <p:spPr>
          <a:xfrm>
            <a:off x="11833105" y="34687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0" name="Google Shape;5940;p39"/>
          <p:cNvSpPr/>
          <p:nvPr/>
        </p:nvSpPr>
        <p:spPr>
          <a:xfrm>
            <a:off x="7961372" y="1199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1" name="Google Shape;5941;p39"/>
          <p:cNvSpPr/>
          <p:nvPr/>
        </p:nvSpPr>
        <p:spPr>
          <a:xfrm>
            <a:off x="11519172" y="3069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2" name="Google Shape;5942;p39"/>
          <p:cNvSpPr txBox="1">
            <a:spLocks noGrp="1"/>
          </p:cNvSpPr>
          <p:nvPr>
            <p:ph type="title"/>
          </p:nvPr>
        </p:nvSpPr>
        <p:spPr>
          <a:xfrm>
            <a:off x="1836852" y="2926766"/>
            <a:ext cx="8897186" cy="1584800"/>
          </a:xfrm>
          <a:prstGeom prst="rect">
            <a:avLst/>
          </a:prstGeom>
          <a:ln>
            <a:solidFill>
              <a:schemeClr val="accent6">
                <a:lumMod val="20000"/>
                <a:lumOff val="80000"/>
              </a:schemeClr>
            </a:solidFill>
          </a:ln>
        </p:spPr>
        <p:txBody>
          <a:bodyPr spcFirstLastPara="1" wrap="square" lIns="121900" tIns="121900" rIns="121900" bIns="121900" anchor="ctr" anchorCtr="0">
            <a:noAutofit/>
          </a:bodyPr>
          <a:lstStyle/>
          <a:p>
            <a:r>
              <a:rPr lang="en-SG" sz="6000">
                <a:solidFill>
                  <a:srgbClr val="0070C0"/>
                </a:solidFill>
                <a:latin typeface="Comic Sans MS" panose="030F0702030302020204" pitchFamily="66" charset="0"/>
              </a:rPr>
              <a:t>Wrap-up &amp; </a:t>
            </a:r>
            <a:br>
              <a:rPr lang="en-SG" sz="6000">
                <a:solidFill>
                  <a:srgbClr val="0070C0"/>
                </a:solidFill>
                <a:latin typeface="Comic Sans MS" panose="030F0702030302020204" pitchFamily="66" charset="0"/>
              </a:rPr>
            </a:br>
            <a:r>
              <a:rPr lang="en-SG" sz="6000">
                <a:solidFill>
                  <a:srgbClr val="0070C0"/>
                </a:solidFill>
                <a:latin typeface="Comic Sans MS" panose="030F0702030302020204" pitchFamily="66" charset="0"/>
              </a:rPr>
              <a:t>Assessment</a:t>
            </a:r>
            <a:endParaRPr sz="6000" dirty="0">
              <a:solidFill>
                <a:srgbClr val="0070C0"/>
              </a:solidFill>
              <a:latin typeface="Comic Sans MS" panose="030F0702030302020204" pitchFamily="66" charset="0"/>
            </a:endParaRPr>
          </a:p>
        </p:txBody>
      </p:sp>
      <p:sp>
        <p:nvSpPr>
          <p:cNvPr id="6165" name="Google Shape;6165;p39"/>
          <p:cNvSpPr/>
          <p:nvPr/>
        </p:nvSpPr>
        <p:spPr>
          <a:xfrm>
            <a:off x="8911873" y="423453"/>
            <a:ext cx="1435752" cy="638562"/>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6" name="Google Shape;6166;p39"/>
          <p:cNvSpPr/>
          <p:nvPr/>
        </p:nvSpPr>
        <p:spPr>
          <a:xfrm>
            <a:off x="243500" y="427299"/>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7" name="Google Shape;6167;p39"/>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8" name="Google Shape;6168;p39"/>
          <p:cNvSpPr/>
          <p:nvPr/>
        </p:nvSpPr>
        <p:spPr>
          <a:xfrm>
            <a:off x="2665205" y="717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pic>
        <p:nvPicPr>
          <p:cNvPr id="63" name="Picture 62">
            <a:extLst>
              <a:ext uri="{FF2B5EF4-FFF2-40B4-BE49-F238E27FC236}">
                <a16:creationId xmlns:a16="http://schemas.microsoft.com/office/drawing/2014/main" id="{5EBD64C5-840F-4F52-B24B-D7CE541B7F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7" name="Oval 6">
            <a:extLst>
              <a:ext uri="{FF2B5EF4-FFF2-40B4-BE49-F238E27FC236}">
                <a16:creationId xmlns:a16="http://schemas.microsoft.com/office/drawing/2014/main" id="{F11AC3CE-D8EA-CC3D-F6D8-4BB432B8AEFD}"/>
              </a:ext>
            </a:extLst>
          </p:cNvPr>
          <p:cNvSpPr/>
          <p:nvPr/>
        </p:nvSpPr>
        <p:spPr>
          <a:xfrm>
            <a:off x="4559532" y="854959"/>
            <a:ext cx="3451826" cy="214465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05</a:t>
            </a:r>
          </a:p>
        </p:txBody>
      </p:sp>
      <p:pic>
        <p:nvPicPr>
          <p:cNvPr id="11" name="Picture 10" descr="c70bfb3500c73463.gif">
            <a:extLst>
              <a:ext uri="{FF2B5EF4-FFF2-40B4-BE49-F238E27FC236}">
                <a16:creationId xmlns:a16="http://schemas.microsoft.com/office/drawing/2014/main" id="{359D1C57-914B-E3D4-546B-A74F4FAD5617}"/>
              </a:ext>
            </a:extLst>
          </p:cNvPr>
          <p:cNvPicPr>
            <a:picLocks noChangeAspect="1"/>
          </p:cNvPicPr>
          <p:nvPr/>
        </p:nvPicPr>
        <p:blipFill>
          <a:blip r:embed="rId5" cstate="print"/>
          <a:stretch>
            <a:fillRect/>
          </a:stretch>
        </p:blipFill>
        <p:spPr>
          <a:xfrm>
            <a:off x="3057062" y="5950088"/>
            <a:ext cx="1082491" cy="1047750"/>
          </a:xfrm>
          <a:prstGeom prst="rect">
            <a:avLst/>
          </a:prstGeom>
        </p:spPr>
      </p:pic>
      <p:pic>
        <p:nvPicPr>
          <p:cNvPr id="12" name="Picture 11" descr="c3fe1addb7c1df50f7e5ba2d6b53426f.gif">
            <a:extLst>
              <a:ext uri="{FF2B5EF4-FFF2-40B4-BE49-F238E27FC236}">
                <a16:creationId xmlns:a16="http://schemas.microsoft.com/office/drawing/2014/main" id="{D1A9B3B4-B17D-E2CE-A8FB-4249ADDA9DE5}"/>
              </a:ext>
            </a:extLst>
          </p:cNvPr>
          <p:cNvPicPr>
            <a:picLocks noChangeAspect="1"/>
          </p:cNvPicPr>
          <p:nvPr/>
        </p:nvPicPr>
        <p:blipFill>
          <a:blip r:embed="rId6" cstate="print"/>
          <a:stretch>
            <a:fillRect/>
          </a:stretch>
        </p:blipFill>
        <p:spPr>
          <a:xfrm>
            <a:off x="3598308" y="5805915"/>
            <a:ext cx="1350389" cy="1139340"/>
          </a:xfrm>
          <a:prstGeom prst="rect">
            <a:avLst/>
          </a:prstGeom>
        </p:spPr>
      </p:pic>
      <p:pic>
        <p:nvPicPr>
          <p:cNvPr id="13" name="Picture 12" descr="c3fe1addb7c1df50f7e5ba2d6b53426f.gif">
            <a:extLst>
              <a:ext uri="{FF2B5EF4-FFF2-40B4-BE49-F238E27FC236}">
                <a16:creationId xmlns:a16="http://schemas.microsoft.com/office/drawing/2014/main" id="{4798DF85-698E-5325-C9AB-9E206A6FA8D4}"/>
              </a:ext>
            </a:extLst>
          </p:cNvPr>
          <p:cNvPicPr>
            <a:picLocks noChangeAspect="1"/>
          </p:cNvPicPr>
          <p:nvPr/>
        </p:nvPicPr>
        <p:blipFill>
          <a:blip r:embed="rId6" cstate="print"/>
          <a:stretch>
            <a:fillRect/>
          </a:stretch>
        </p:blipFill>
        <p:spPr>
          <a:xfrm>
            <a:off x="10937881" y="5776257"/>
            <a:ext cx="1350389" cy="1139340"/>
          </a:xfrm>
          <a:prstGeom prst="rect">
            <a:avLst/>
          </a:prstGeom>
        </p:spPr>
      </p:pic>
      <p:pic>
        <p:nvPicPr>
          <p:cNvPr id="14" name="Picture 13" descr="c3fe1addb7c1df50f7e5ba2d6b53426f.gif">
            <a:extLst>
              <a:ext uri="{FF2B5EF4-FFF2-40B4-BE49-F238E27FC236}">
                <a16:creationId xmlns:a16="http://schemas.microsoft.com/office/drawing/2014/main" id="{64C3AB9D-6CCE-93F1-E30F-E91F99DD8F87}"/>
              </a:ext>
            </a:extLst>
          </p:cNvPr>
          <p:cNvPicPr>
            <a:picLocks noChangeAspect="1"/>
          </p:cNvPicPr>
          <p:nvPr/>
        </p:nvPicPr>
        <p:blipFill>
          <a:blip r:embed="rId6" cstate="print"/>
          <a:stretch>
            <a:fillRect/>
          </a:stretch>
        </p:blipFill>
        <p:spPr>
          <a:xfrm>
            <a:off x="7480798" y="5718660"/>
            <a:ext cx="1350389" cy="1139340"/>
          </a:xfrm>
          <a:prstGeom prst="rect">
            <a:avLst/>
          </a:prstGeom>
        </p:spPr>
      </p:pic>
      <p:pic>
        <p:nvPicPr>
          <p:cNvPr id="15" name="Picture 14" descr="c3fe1addb7c1df50f7e5ba2d6b53426f.gif">
            <a:extLst>
              <a:ext uri="{FF2B5EF4-FFF2-40B4-BE49-F238E27FC236}">
                <a16:creationId xmlns:a16="http://schemas.microsoft.com/office/drawing/2014/main" id="{1159E05C-67A8-BCAC-F680-B72D7905DAAC}"/>
              </a:ext>
            </a:extLst>
          </p:cNvPr>
          <p:cNvPicPr>
            <a:picLocks noChangeAspect="1"/>
          </p:cNvPicPr>
          <p:nvPr/>
        </p:nvPicPr>
        <p:blipFill>
          <a:blip r:embed="rId6" cstate="print"/>
          <a:stretch>
            <a:fillRect/>
          </a:stretch>
        </p:blipFill>
        <p:spPr>
          <a:xfrm>
            <a:off x="-71478" y="5776257"/>
            <a:ext cx="1350389" cy="1139340"/>
          </a:xfrm>
          <a:prstGeom prst="rect">
            <a:avLst/>
          </a:prstGeom>
        </p:spPr>
      </p:pic>
      <p:pic>
        <p:nvPicPr>
          <p:cNvPr id="16" name="Picture 15" descr="c3fe1addb7c1df50f7e5ba2d6b53426f.gif">
            <a:extLst>
              <a:ext uri="{FF2B5EF4-FFF2-40B4-BE49-F238E27FC236}">
                <a16:creationId xmlns:a16="http://schemas.microsoft.com/office/drawing/2014/main" id="{BFD5E8CB-6C3E-EFFD-B29F-C4F0B0F3883F}"/>
              </a:ext>
            </a:extLst>
          </p:cNvPr>
          <p:cNvPicPr>
            <a:picLocks noChangeAspect="1"/>
          </p:cNvPicPr>
          <p:nvPr/>
        </p:nvPicPr>
        <p:blipFill>
          <a:blip r:embed="rId6" cstate="print"/>
          <a:stretch>
            <a:fillRect/>
          </a:stretch>
        </p:blipFill>
        <p:spPr>
          <a:xfrm>
            <a:off x="1066207" y="5787312"/>
            <a:ext cx="1350389" cy="1139340"/>
          </a:xfrm>
          <a:prstGeom prst="rect">
            <a:avLst/>
          </a:prstGeom>
        </p:spPr>
      </p:pic>
      <p:pic>
        <p:nvPicPr>
          <p:cNvPr id="17" name="Picture 16" descr="c3fe1addb7c1df50f7e5ba2d6b53426f.gif">
            <a:extLst>
              <a:ext uri="{FF2B5EF4-FFF2-40B4-BE49-F238E27FC236}">
                <a16:creationId xmlns:a16="http://schemas.microsoft.com/office/drawing/2014/main" id="{A4FA6DA6-95E4-387B-9ABE-E0DF91CF107D}"/>
              </a:ext>
            </a:extLst>
          </p:cNvPr>
          <p:cNvPicPr>
            <a:picLocks noChangeAspect="1"/>
          </p:cNvPicPr>
          <p:nvPr/>
        </p:nvPicPr>
        <p:blipFill>
          <a:blip r:embed="rId6" cstate="print"/>
          <a:stretch>
            <a:fillRect/>
          </a:stretch>
        </p:blipFill>
        <p:spPr>
          <a:xfrm>
            <a:off x="5374104" y="5776257"/>
            <a:ext cx="1350389" cy="1139340"/>
          </a:xfrm>
          <a:prstGeom prst="rect">
            <a:avLst/>
          </a:prstGeom>
        </p:spPr>
      </p:pic>
      <p:pic>
        <p:nvPicPr>
          <p:cNvPr id="18" name="Picture 17" descr="c3fe1addb7c1df50f7e5ba2d6b53426f.gif">
            <a:extLst>
              <a:ext uri="{FF2B5EF4-FFF2-40B4-BE49-F238E27FC236}">
                <a16:creationId xmlns:a16="http://schemas.microsoft.com/office/drawing/2014/main" id="{2F03508F-303C-E5A2-D703-7F22947D945D}"/>
              </a:ext>
            </a:extLst>
          </p:cNvPr>
          <p:cNvPicPr>
            <a:picLocks noChangeAspect="1"/>
          </p:cNvPicPr>
          <p:nvPr/>
        </p:nvPicPr>
        <p:blipFill>
          <a:blip r:embed="rId6" cstate="print"/>
          <a:stretch>
            <a:fillRect/>
          </a:stretch>
        </p:blipFill>
        <p:spPr>
          <a:xfrm>
            <a:off x="8721456" y="5718660"/>
            <a:ext cx="1350389" cy="1139340"/>
          </a:xfrm>
          <a:prstGeom prst="rect">
            <a:avLst/>
          </a:prstGeom>
        </p:spPr>
      </p:pic>
      <p:pic>
        <p:nvPicPr>
          <p:cNvPr id="19" name="Picture 18" descr="c3fe1addb7c1df50f7e5ba2d6b53426f.gif">
            <a:extLst>
              <a:ext uri="{FF2B5EF4-FFF2-40B4-BE49-F238E27FC236}">
                <a16:creationId xmlns:a16="http://schemas.microsoft.com/office/drawing/2014/main" id="{A4D6C38D-AAB9-1CF7-1AF5-94620C0226EE}"/>
              </a:ext>
            </a:extLst>
          </p:cNvPr>
          <p:cNvPicPr>
            <a:picLocks noChangeAspect="1"/>
          </p:cNvPicPr>
          <p:nvPr/>
        </p:nvPicPr>
        <p:blipFill>
          <a:blip r:embed="rId6" cstate="print"/>
          <a:stretch>
            <a:fillRect/>
          </a:stretch>
        </p:blipFill>
        <p:spPr>
          <a:xfrm>
            <a:off x="9829669" y="5786367"/>
            <a:ext cx="1350389" cy="1139340"/>
          </a:xfrm>
          <a:prstGeom prst="rect">
            <a:avLst/>
          </a:prstGeom>
        </p:spPr>
      </p:pic>
      <p:pic>
        <p:nvPicPr>
          <p:cNvPr id="20" name="Picture 19" descr="c3fe1addb7c1df50f7e5ba2d6b53426f.gif">
            <a:extLst>
              <a:ext uri="{FF2B5EF4-FFF2-40B4-BE49-F238E27FC236}">
                <a16:creationId xmlns:a16="http://schemas.microsoft.com/office/drawing/2014/main" id="{1A59DEB4-5655-9457-FD25-E0C4A99DFC4E}"/>
              </a:ext>
            </a:extLst>
          </p:cNvPr>
          <p:cNvPicPr>
            <a:picLocks noChangeAspect="1"/>
          </p:cNvPicPr>
          <p:nvPr/>
        </p:nvPicPr>
        <p:blipFill>
          <a:blip r:embed="rId6" cstate="print"/>
          <a:stretch>
            <a:fillRect/>
          </a:stretch>
        </p:blipFill>
        <p:spPr>
          <a:xfrm>
            <a:off x="6474705" y="5662386"/>
            <a:ext cx="1350389" cy="1139340"/>
          </a:xfrm>
          <a:prstGeom prst="rect">
            <a:avLst/>
          </a:prstGeom>
        </p:spPr>
      </p:pic>
      <p:pic>
        <p:nvPicPr>
          <p:cNvPr id="21" name="Picture 20" descr="c3fe1addb7c1df50f7e5ba2d6b53426f.gif">
            <a:extLst>
              <a:ext uri="{FF2B5EF4-FFF2-40B4-BE49-F238E27FC236}">
                <a16:creationId xmlns:a16="http://schemas.microsoft.com/office/drawing/2014/main" id="{37A3F334-FC90-204F-3630-04C317234343}"/>
              </a:ext>
            </a:extLst>
          </p:cNvPr>
          <p:cNvPicPr>
            <a:picLocks noChangeAspect="1"/>
          </p:cNvPicPr>
          <p:nvPr/>
        </p:nvPicPr>
        <p:blipFill>
          <a:blip r:embed="rId6" cstate="print"/>
          <a:stretch>
            <a:fillRect/>
          </a:stretch>
        </p:blipFill>
        <p:spPr>
          <a:xfrm>
            <a:off x="4521183" y="5776257"/>
            <a:ext cx="1350389" cy="1139340"/>
          </a:xfrm>
          <a:prstGeom prst="rect">
            <a:avLst/>
          </a:prstGeom>
        </p:spPr>
      </p:pic>
      <p:pic>
        <p:nvPicPr>
          <p:cNvPr id="22" name="Picture 21" descr="c3fe1addb7c1df50f7e5ba2d6b53426f.gif">
            <a:extLst>
              <a:ext uri="{FF2B5EF4-FFF2-40B4-BE49-F238E27FC236}">
                <a16:creationId xmlns:a16="http://schemas.microsoft.com/office/drawing/2014/main" id="{BEAF04BE-5689-4418-08F8-632A8E9A9310}"/>
              </a:ext>
            </a:extLst>
          </p:cNvPr>
          <p:cNvPicPr>
            <a:picLocks noChangeAspect="1"/>
          </p:cNvPicPr>
          <p:nvPr/>
        </p:nvPicPr>
        <p:blipFill>
          <a:blip r:embed="rId6" cstate="print"/>
          <a:stretch>
            <a:fillRect/>
          </a:stretch>
        </p:blipFill>
        <p:spPr>
          <a:xfrm>
            <a:off x="2240643" y="5772976"/>
            <a:ext cx="1350389" cy="1139340"/>
          </a:xfrm>
          <a:prstGeom prst="rect">
            <a:avLst/>
          </a:prstGeom>
        </p:spPr>
      </p:pic>
      <p:pic>
        <p:nvPicPr>
          <p:cNvPr id="23" name="Picture 22" descr="c70bfb3500c73463.gif">
            <a:extLst>
              <a:ext uri="{FF2B5EF4-FFF2-40B4-BE49-F238E27FC236}">
                <a16:creationId xmlns:a16="http://schemas.microsoft.com/office/drawing/2014/main" id="{F86FEE34-1934-534E-2687-CAD8F622B2FF}"/>
              </a:ext>
            </a:extLst>
          </p:cNvPr>
          <p:cNvPicPr>
            <a:picLocks noChangeAspect="1"/>
          </p:cNvPicPr>
          <p:nvPr/>
        </p:nvPicPr>
        <p:blipFill>
          <a:blip r:embed="rId7" cstate="print"/>
          <a:stretch>
            <a:fillRect/>
          </a:stretch>
        </p:blipFill>
        <p:spPr>
          <a:xfrm>
            <a:off x="6013527" y="5932808"/>
            <a:ext cx="1133023" cy="1096660"/>
          </a:xfrm>
          <a:prstGeom prst="rect">
            <a:avLst/>
          </a:prstGeom>
        </p:spPr>
      </p:pic>
      <p:pic>
        <p:nvPicPr>
          <p:cNvPr id="24" name="Picture 23" descr="c70bfb3500c73463.gif">
            <a:extLst>
              <a:ext uri="{FF2B5EF4-FFF2-40B4-BE49-F238E27FC236}">
                <a16:creationId xmlns:a16="http://schemas.microsoft.com/office/drawing/2014/main" id="{33387965-17BF-7DA5-6017-477C17B26A8D}"/>
              </a:ext>
            </a:extLst>
          </p:cNvPr>
          <p:cNvPicPr>
            <a:picLocks noChangeAspect="1"/>
          </p:cNvPicPr>
          <p:nvPr/>
        </p:nvPicPr>
        <p:blipFill>
          <a:blip r:embed="rId7" cstate="print"/>
          <a:stretch>
            <a:fillRect/>
          </a:stretch>
        </p:blipFill>
        <p:spPr>
          <a:xfrm>
            <a:off x="467154" y="6103535"/>
            <a:ext cx="1133023" cy="1096660"/>
          </a:xfrm>
          <a:prstGeom prst="rect">
            <a:avLst/>
          </a:prstGeom>
        </p:spPr>
      </p:pic>
      <p:pic>
        <p:nvPicPr>
          <p:cNvPr id="25" name="Picture 24" descr="c70bfb3500c73463.gif">
            <a:extLst>
              <a:ext uri="{FF2B5EF4-FFF2-40B4-BE49-F238E27FC236}">
                <a16:creationId xmlns:a16="http://schemas.microsoft.com/office/drawing/2014/main" id="{77774F63-54D6-BEF1-66DD-0E19C89C8D44}"/>
              </a:ext>
            </a:extLst>
          </p:cNvPr>
          <p:cNvPicPr>
            <a:picLocks noChangeAspect="1"/>
          </p:cNvPicPr>
          <p:nvPr/>
        </p:nvPicPr>
        <p:blipFill>
          <a:blip r:embed="rId7" cstate="print"/>
          <a:stretch>
            <a:fillRect/>
          </a:stretch>
        </p:blipFill>
        <p:spPr>
          <a:xfrm>
            <a:off x="10648688" y="5880408"/>
            <a:ext cx="1133023" cy="1096660"/>
          </a:xfrm>
          <a:prstGeom prst="rect">
            <a:avLst/>
          </a:prstGeom>
        </p:spPr>
      </p:pic>
      <p:pic>
        <p:nvPicPr>
          <p:cNvPr id="26" name="Picture 25" descr="c70bfb3500c73463.gif">
            <a:extLst>
              <a:ext uri="{FF2B5EF4-FFF2-40B4-BE49-F238E27FC236}">
                <a16:creationId xmlns:a16="http://schemas.microsoft.com/office/drawing/2014/main" id="{969A6158-9FE9-9A3E-2CB9-9FD7125E4535}"/>
              </a:ext>
            </a:extLst>
          </p:cNvPr>
          <p:cNvPicPr>
            <a:picLocks noChangeAspect="1"/>
          </p:cNvPicPr>
          <p:nvPr/>
        </p:nvPicPr>
        <p:blipFill>
          <a:blip r:embed="rId7" cstate="print"/>
          <a:stretch>
            <a:fillRect/>
          </a:stretch>
        </p:blipFill>
        <p:spPr>
          <a:xfrm>
            <a:off x="8211380" y="5901178"/>
            <a:ext cx="1133023" cy="1096660"/>
          </a:xfrm>
          <a:prstGeom prst="rect">
            <a:avLst/>
          </a:prstGeom>
        </p:spPr>
      </p:pic>
      <p:pic>
        <p:nvPicPr>
          <p:cNvPr id="27" name="Picture 26" descr="200.gif">
            <a:extLst>
              <a:ext uri="{FF2B5EF4-FFF2-40B4-BE49-F238E27FC236}">
                <a16:creationId xmlns:a16="http://schemas.microsoft.com/office/drawing/2014/main" id="{2D38AD58-36BE-A27B-6DD4-6DEB85DF6524}"/>
              </a:ext>
            </a:extLst>
          </p:cNvPr>
          <p:cNvPicPr>
            <a:picLocks noChangeAspect="1"/>
          </p:cNvPicPr>
          <p:nvPr/>
        </p:nvPicPr>
        <p:blipFill>
          <a:blip r:embed="rId8" cstate="print"/>
          <a:stretch>
            <a:fillRect/>
          </a:stretch>
        </p:blipFill>
        <p:spPr>
          <a:xfrm>
            <a:off x="8632640" y="46766"/>
            <a:ext cx="894155" cy="921808"/>
          </a:xfrm>
          <a:prstGeom prst="rect">
            <a:avLst/>
          </a:prstGeom>
          <a:ln>
            <a:noFill/>
          </a:ln>
          <a:effectLst>
            <a:outerShdw blurRad="292100" dist="139700" dir="2700000" algn="tl" rotWithShape="0">
              <a:srgbClr val="333333">
                <a:alpha val="65000"/>
              </a:srgbClr>
            </a:outerShdw>
          </a:effectLst>
        </p:spPr>
      </p:pic>
      <p:pic>
        <p:nvPicPr>
          <p:cNvPr id="31" name="图片 10">
            <a:extLst>
              <a:ext uri="{FF2B5EF4-FFF2-40B4-BE49-F238E27FC236}">
                <a16:creationId xmlns:a16="http://schemas.microsoft.com/office/drawing/2014/main" id="{E2EDFDD5-8837-033F-0FB9-999E4734967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160" y1="8077" x2="26036" y2="22308"/>
                        <a14:foregroundMark x1="68639" y1="12692" x2="69822" y2="27692"/>
                        <a14:foregroundMark x1="60947" y1="43077" x2="71598" y2="68846"/>
                        <a14:foregroundMark x1="68639" y1="69615" x2="74556" y2="79231"/>
                        <a14:foregroundMark x1="75740" y1="40385" x2="88757" y2="49615"/>
                        <a14:foregroundMark x1="77515" y1="63077" x2="88757" y2="65769"/>
                        <a14:foregroundMark x1="60947" y1="73462" x2="65680" y2="79231"/>
                        <a14:foregroundMark x1="65680" y1="79231" x2="65680" y2="79231"/>
                        <a14:foregroundMark x1="65680" y1="79231" x2="65680" y2="79231"/>
                        <a14:foregroundMark x1="65680" y1="79231" x2="65680" y2="792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2796" y="3357000"/>
            <a:ext cx="1693892" cy="2606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ee_inkinch.gif">
            <a:extLst>
              <a:ext uri="{FF2B5EF4-FFF2-40B4-BE49-F238E27FC236}">
                <a16:creationId xmlns:a16="http://schemas.microsoft.com/office/drawing/2014/main" id="{29E2B5DA-5247-F56B-0785-6B7E2D8ECDD0}"/>
              </a:ext>
            </a:extLst>
          </p:cNvPr>
          <p:cNvPicPr>
            <a:picLocks noChangeAspect="1"/>
          </p:cNvPicPr>
          <p:nvPr/>
        </p:nvPicPr>
        <p:blipFill>
          <a:blip r:embed="rId11" cstate="print"/>
          <a:stretch>
            <a:fillRect/>
          </a:stretch>
        </p:blipFill>
        <p:spPr>
          <a:xfrm>
            <a:off x="1651840" y="5709120"/>
            <a:ext cx="3115834" cy="1182425"/>
          </a:xfrm>
          <a:prstGeom prst="rect">
            <a:avLst/>
          </a:prstGeom>
        </p:spPr>
      </p:pic>
      <p:pic>
        <p:nvPicPr>
          <p:cNvPr id="10" name="Picture 9" descr="Bee_inkinch.gif">
            <a:extLst>
              <a:ext uri="{FF2B5EF4-FFF2-40B4-BE49-F238E27FC236}">
                <a16:creationId xmlns:a16="http://schemas.microsoft.com/office/drawing/2014/main" id="{2B5FAA8E-EF5C-9CA0-FDC7-562362AB453C}"/>
              </a:ext>
            </a:extLst>
          </p:cNvPr>
          <p:cNvPicPr>
            <a:picLocks noChangeAspect="1"/>
          </p:cNvPicPr>
          <p:nvPr/>
        </p:nvPicPr>
        <p:blipFill>
          <a:blip r:embed="rId11" cstate="print"/>
          <a:stretch>
            <a:fillRect/>
          </a:stretch>
        </p:blipFill>
        <p:spPr>
          <a:xfrm>
            <a:off x="7428656" y="5649163"/>
            <a:ext cx="3115834" cy="1182425"/>
          </a:xfrm>
          <a:prstGeom prst="rect">
            <a:avLst/>
          </a:prstGeom>
        </p:spPr>
      </p:pic>
    </p:spTree>
    <p:extLst>
      <p:ext uri="{BB962C8B-B14F-4D97-AF65-F5344CB8AC3E}">
        <p14:creationId xmlns:p14="http://schemas.microsoft.com/office/powerpoint/2010/main" val="122057437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endCondLst>
                                    <p:cond evt="onNext" delay="0">
                                      <p:tgtEl>
                                        <p:sldTgt/>
                                      </p:tgtEl>
                                    </p:cond>
                                  </p:endCondLst>
                                  <p:childTnLst>
                                    <p:animMotion origin="layout" path="M 4.16667E-6 2.59259E-6 L -0.0017 0.07245 " pathEditMode="relative" rAng="0" ptsTypes="AA">
                                      <p:cBhvr>
                                        <p:cTn id="6" dur="1500" fill="hold"/>
                                        <p:tgtEl>
                                          <p:spTgt spid="31"/>
                                        </p:tgtEl>
                                        <p:attrNameLst>
                                          <p:attrName>ppt_x</p:attrName>
                                          <p:attrName>ppt_y</p:attrName>
                                        </p:attrNameLst>
                                      </p:cBhvr>
                                      <p:rCtr x="-91"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F42304-EA32-4CDB-91BB-B86063BA5BC2}"/>
              </a:ext>
            </a:extLst>
          </p:cNvPr>
          <p:cNvGrpSpPr/>
          <p:nvPr/>
        </p:nvGrpSpPr>
        <p:grpSpPr>
          <a:xfrm>
            <a:off x="297579" y="700301"/>
            <a:ext cx="6126480" cy="5385118"/>
            <a:chOff x="81280" y="152082"/>
            <a:chExt cx="7233920" cy="6207760"/>
          </a:xfrm>
        </p:grpSpPr>
        <p:pic>
          <p:nvPicPr>
            <p:cNvPr id="9218" name="Picture 2" descr="Free tv television televising illustration">
              <a:extLst>
                <a:ext uri="{FF2B5EF4-FFF2-40B4-BE49-F238E27FC236}">
                  <a16:creationId xmlns:a16="http://schemas.microsoft.com/office/drawing/2014/main" id="{F1904C51-DA0B-4DF4-9DA1-7A54FA63A2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94" b="90000" l="10000" r="90000">
                          <a14:foregroundMark x1="15859" y1="26224" x2="82031" y2="68878"/>
                          <a14:foregroundMark x1="82031" y1="68878" x2="83594" y2="70714"/>
                          <a14:foregroundMark x1="65781" y1="40000" x2="60391" y2="56735"/>
                          <a14:foregroundMark x1="60391" y1="56735" x2="55547" y2="64286"/>
                          <a14:foregroundMark x1="55547" y1="64286" x2="50313" y2="68265"/>
                          <a14:foregroundMark x1="50313" y1="68265" x2="44453" y2="69184"/>
                          <a14:foregroundMark x1="44453" y1="69184" x2="34688" y2="65102"/>
                          <a14:foregroundMark x1="34688" y1="65102" x2="26875" y2="56939"/>
                          <a14:foregroundMark x1="26875" y1="56939" x2="17422" y2="37449"/>
                          <a14:foregroundMark x1="23672" y1="29286" x2="51406" y2="24898"/>
                          <a14:foregroundMark x1="51406" y1="24898" x2="65313" y2="26224"/>
                          <a14:foregroundMark x1="65313" y1="26224" x2="78281" y2="30510"/>
                          <a14:foregroundMark x1="32891" y1="27449" x2="63828" y2="31429"/>
                          <a14:foregroundMark x1="70313" y1="41327" x2="82188" y2="58367"/>
                          <a14:foregroundMark x1="17422" y1="38469" x2="19609" y2="76429"/>
                          <a14:foregroundMark x1="19609" y1="76429" x2="25625" y2="73980"/>
                          <a14:foregroundMark x1="25625" y1="73980" x2="28828" y2="68367"/>
                          <a14:foregroundMark x1="28828" y1="68367" x2="24609" y2="66837"/>
                          <a14:foregroundMark x1="63047" y1="7653" x2="65234" y2="10204"/>
                          <a14:foregroundMark x1="87813" y1="4694" x2="87813" y2="4694"/>
                        </a14:backgroundRemoval>
                      </a14:imgEffect>
                    </a14:imgLayer>
                  </a14:imgProps>
                </a:ext>
                <a:ext uri="{28A0092B-C50C-407E-A947-70E740481C1C}">
                  <a14:useLocalDpi xmlns:a14="http://schemas.microsoft.com/office/drawing/2010/main" val="0"/>
                </a:ext>
              </a:extLst>
            </a:blip>
            <a:srcRect l="10412" t="1625" r="8822" b="7857"/>
            <a:stretch/>
          </p:blipFill>
          <p:spPr bwMode="auto">
            <a:xfrm>
              <a:off x="81280" y="152082"/>
              <a:ext cx="7233920" cy="620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7554BE-D776-4EB0-8E97-64831F4CCB0D}"/>
                </a:ext>
              </a:extLst>
            </p:cNvPr>
            <p:cNvPicPr>
              <a:picLocks noChangeAspect="1"/>
            </p:cNvPicPr>
            <p:nvPr/>
          </p:nvPicPr>
          <p:blipFill rotWithShape="1">
            <a:blip r:embed="rId6"/>
            <a:srcRect l="4906" r="3251"/>
            <a:stretch/>
          </p:blipFill>
          <p:spPr>
            <a:xfrm>
              <a:off x="1188721" y="2469516"/>
              <a:ext cx="3454772" cy="2648902"/>
            </a:xfrm>
            <a:prstGeom prst="rect">
              <a:avLst/>
            </a:prstGeom>
          </p:spPr>
        </p:pic>
      </p:grpSp>
      <p:sp>
        <p:nvSpPr>
          <p:cNvPr id="8" name="Speech Bubble: Rectangle with Corners Rounded 7">
            <a:extLst>
              <a:ext uri="{FF2B5EF4-FFF2-40B4-BE49-F238E27FC236}">
                <a16:creationId xmlns:a16="http://schemas.microsoft.com/office/drawing/2014/main" id="{ED6CB507-6520-4CE7-9536-0BA5A1C75DA5}"/>
              </a:ext>
            </a:extLst>
          </p:cNvPr>
          <p:cNvSpPr/>
          <p:nvPr/>
        </p:nvSpPr>
        <p:spPr>
          <a:xfrm>
            <a:off x="505325" y="659610"/>
            <a:ext cx="5710989" cy="1024812"/>
          </a:xfrm>
          <a:prstGeom prst="wedgeRoundRectCallout">
            <a:avLst>
              <a:gd name="adj1" fmla="val 28103"/>
              <a:gd name="adj2" fmla="val 40456"/>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rgbClr val="0070C0"/>
                </a:solidFill>
                <a:latin typeface="Comic Sans MS" panose="030F0702030302020204" pitchFamily="66" charset="0"/>
              </a:rPr>
              <a:t>List all hobbies in the video!</a:t>
            </a:r>
          </a:p>
        </p:txBody>
      </p:sp>
      <p:sp>
        <p:nvSpPr>
          <p:cNvPr id="11" name="Speech Bubble: Rectangle with Corners Rounded 10">
            <a:extLst>
              <a:ext uri="{FF2B5EF4-FFF2-40B4-BE49-F238E27FC236}">
                <a16:creationId xmlns:a16="http://schemas.microsoft.com/office/drawing/2014/main" id="{EADA9337-AB2C-4DF7-B0A1-D09E32FD25A5}"/>
              </a:ext>
            </a:extLst>
          </p:cNvPr>
          <p:cNvSpPr/>
          <p:nvPr/>
        </p:nvSpPr>
        <p:spPr>
          <a:xfrm>
            <a:off x="6524478" y="1167011"/>
            <a:ext cx="5369943" cy="5385118"/>
          </a:xfrm>
          <a:prstGeom prst="wedgeRoundRectCallout">
            <a:avLst>
              <a:gd name="adj1" fmla="val 49848"/>
              <a:gd name="adj2" fmla="val -33230"/>
              <a:gd name="adj3" fmla="val 16667"/>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E01038"/>
                </a:solidFill>
                <a:latin typeface="Comic Sans MS" panose="030F0702030302020204" pitchFamily="66" charset="0"/>
              </a:rPr>
              <a:t>Playing guitar</a:t>
            </a:r>
          </a:p>
          <a:p>
            <a:pPr algn="ctr"/>
            <a:r>
              <a:rPr lang="en-SG" sz="3000" dirty="0">
                <a:solidFill>
                  <a:srgbClr val="E01038"/>
                </a:solidFill>
                <a:latin typeface="Comic Sans MS" panose="030F0702030302020204" pitchFamily="66" charset="0"/>
              </a:rPr>
              <a:t>Swimming</a:t>
            </a:r>
          </a:p>
          <a:p>
            <a:pPr algn="ctr"/>
            <a:r>
              <a:rPr lang="en-SG" sz="3000" dirty="0">
                <a:solidFill>
                  <a:srgbClr val="E01038"/>
                </a:solidFill>
                <a:latin typeface="Comic Sans MS" panose="030F0702030302020204" pitchFamily="66" charset="0"/>
              </a:rPr>
              <a:t>Cooking</a:t>
            </a:r>
          </a:p>
          <a:p>
            <a:pPr algn="ctr"/>
            <a:r>
              <a:rPr lang="en-SG" sz="3000" dirty="0">
                <a:solidFill>
                  <a:srgbClr val="E01038"/>
                </a:solidFill>
                <a:latin typeface="Comic Sans MS" panose="030F0702030302020204" pitchFamily="66" charset="0"/>
              </a:rPr>
              <a:t>Singing</a:t>
            </a:r>
          </a:p>
          <a:p>
            <a:pPr algn="ctr"/>
            <a:r>
              <a:rPr lang="en-SG" sz="3000" dirty="0">
                <a:solidFill>
                  <a:srgbClr val="E01038"/>
                </a:solidFill>
                <a:latin typeface="Comic Sans MS" panose="030F0702030302020204" pitchFamily="66" charset="0"/>
              </a:rPr>
              <a:t>Listening to hip-hop music</a:t>
            </a:r>
          </a:p>
          <a:p>
            <a:pPr algn="ctr"/>
            <a:r>
              <a:rPr lang="en-SG" sz="3000" dirty="0">
                <a:solidFill>
                  <a:srgbClr val="E01038"/>
                </a:solidFill>
                <a:latin typeface="Comic Sans MS" panose="030F0702030302020204" pitchFamily="66" charset="0"/>
              </a:rPr>
              <a:t>Playing soccer</a:t>
            </a:r>
          </a:p>
          <a:p>
            <a:pPr algn="ctr"/>
            <a:r>
              <a:rPr lang="en-SG" sz="3000" dirty="0">
                <a:solidFill>
                  <a:srgbClr val="E01038"/>
                </a:solidFill>
                <a:latin typeface="Comic Sans MS" panose="030F0702030302020204" pitchFamily="66" charset="0"/>
              </a:rPr>
              <a:t>Surfing</a:t>
            </a:r>
          </a:p>
          <a:p>
            <a:pPr algn="ctr"/>
            <a:r>
              <a:rPr lang="en-SG" sz="3000" dirty="0">
                <a:solidFill>
                  <a:srgbClr val="E01038"/>
                </a:solidFill>
                <a:latin typeface="Comic Sans MS" panose="030F0702030302020204" pitchFamily="66" charset="0"/>
              </a:rPr>
              <a:t>Drawing</a:t>
            </a:r>
          </a:p>
          <a:p>
            <a:pPr algn="ctr"/>
            <a:r>
              <a:rPr lang="en-SG" sz="3000" dirty="0">
                <a:solidFill>
                  <a:srgbClr val="E01038"/>
                </a:solidFill>
                <a:latin typeface="Comic Sans MS" panose="030F0702030302020204" pitchFamily="66" charset="0"/>
              </a:rPr>
              <a:t>Reading books</a:t>
            </a:r>
          </a:p>
        </p:txBody>
      </p:sp>
    </p:spTree>
    <p:extLst>
      <p:ext uri="{BB962C8B-B14F-4D97-AF65-F5344CB8AC3E}">
        <p14:creationId xmlns:p14="http://schemas.microsoft.com/office/powerpoint/2010/main" val="366272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barn(inVertical)">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barn(inVertical)">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barn(inVertical)">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barn(inVertical)">
                                      <p:cBhvr>
                                        <p:cTn id="47" dur="500"/>
                                        <p:tgtEl>
                                          <p:spTgt spid="1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8" end="8"/>
                                            </p:txEl>
                                          </p:spTgt>
                                        </p:tgtEl>
                                        <p:attrNameLst>
                                          <p:attrName>style.visibility</p:attrName>
                                        </p:attrNameLst>
                                      </p:cBhvr>
                                      <p:to>
                                        <p:strVal val="visible"/>
                                      </p:to>
                                    </p:set>
                                    <p:animEffect transition="in" filter="barn(inVertical)">
                                      <p:cBhvr>
                                        <p:cTn id="5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DBA092-3582-1CDC-59AC-03C8FF91DBED}"/>
              </a:ext>
            </a:extLst>
          </p:cNvPr>
          <p:cNvGrpSpPr/>
          <p:nvPr/>
        </p:nvGrpSpPr>
        <p:grpSpPr>
          <a:xfrm>
            <a:off x="614108" y="3429000"/>
            <a:ext cx="10761464" cy="2035524"/>
            <a:chOff x="1476826" y="2601957"/>
            <a:chExt cx="8635241" cy="1524007"/>
          </a:xfrm>
          <a:solidFill>
            <a:schemeClr val="accent2">
              <a:lumMod val="20000"/>
              <a:lumOff val="80000"/>
            </a:schemeClr>
          </a:solidFill>
        </p:grpSpPr>
        <p:sp>
          <p:nvSpPr>
            <p:cNvPr id="7" name="Rounded Rectangle 6">
              <a:extLst>
                <a:ext uri="{FF2B5EF4-FFF2-40B4-BE49-F238E27FC236}">
                  <a16:creationId xmlns:a16="http://schemas.microsoft.com/office/drawing/2014/main" id="{B88B4249-2D06-D882-0405-83537EE30136}"/>
                </a:ext>
              </a:extLst>
            </p:cNvPr>
            <p:cNvSpPr/>
            <p:nvPr/>
          </p:nvSpPr>
          <p:spPr>
            <a:xfrm>
              <a:off x="1476826" y="3102047"/>
              <a:ext cx="8635241" cy="1023917"/>
            </a:xfrm>
            <a:prstGeom prst="roundRect">
              <a:avLst/>
            </a:prstGeom>
            <a:grpFill/>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261D2A"/>
                </a:solidFill>
                <a:effectLst/>
                <a:uLnTx/>
                <a:uFillTx/>
                <a:latin typeface="Comic Sans MS" panose="030F0702030302020204" pitchFamily="66" charset="0"/>
                <a:ea typeface="+mn-ea"/>
                <a:cs typeface="+mn-cs"/>
                <a:sym typeface="Arial"/>
              </a:endParaRPr>
            </a:p>
          </p:txBody>
        </p:sp>
        <p:sp>
          <p:nvSpPr>
            <p:cNvPr id="23" name="TextBox 22">
              <a:extLst>
                <a:ext uri="{FF2B5EF4-FFF2-40B4-BE49-F238E27FC236}">
                  <a16:creationId xmlns:a16="http://schemas.microsoft.com/office/drawing/2014/main" id="{BF6448DA-D9C0-EA48-FA75-9CF96856B8EB}"/>
                </a:ext>
              </a:extLst>
            </p:cNvPr>
            <p:cNvSpPr txBox="1"/>
            <p:nvPr/>
          </p:nvSpPr>
          <p:spPr>
            <a:xfrm>
              <a:off x="1822365" y="2601957"/>
              <a:ext cx="7217644" cy="529998"/>
            </a:xfrm>
            <a:prstGeom prst="rect">
              <a:avLst/>
            </a:prstGeom>
            <a:grpFill/>
          </p:spPr>
          <p:txBody>
            <a:bodyPr wrap="square" rtlCol="0">
              <a:spAutoFit/>
            </a:bodyPr>
            <a:lstStyle/>
            <a:p>
              <a:pPr lvl="0" defTabSz="1219170">
                <a:buClr>
                  <a:srgbClr val="F7AE54"/>
                </a:buClr>
                <a:buSzPts val="3000"/>
                <a:defRPr/>
              </a:pPr>
              <a:r>
                <a:rPr lang="en-US" sz="3733" kern="0" spc="400" dirty="0">
                  <a:solidFill>
                    <a:srgbClr val="E20000"/>
                  </a:solidFill>
                  <a:latin typeface="Comic Sans MS" panose="030F0702030302020204" pitchFamily="66" charset="0"/>
                  <a:cs typeface="Arial"/>
                  <a:sym typeface="Changa One"/>
                </a:rPr>
                <a:t>Review: </a:t>
              </a:r>
              <a:r>
                <a:rPr lang="en-SG" sz="4000" dirty="0">
                  <a:solidFill>
                    <a:srgbClr val="0070C0"/>
                  </a:solidFill>
                  <a:latin typeface="Comic Sans MS" panose="030F0702030302020204" pitchFamily="66" charset="0"/>
                </a:rPr>
                <a:t>Vocabulary about hobbies:</a:t>
              </a:r>
              <a:r>
                <a:rPr kumimoji="0" lang="en-US" sz="3733" b="0" i="0" u="none" strike="noStrike" kern="0" cap="none" spc="400" normalizeH="0" baseline="0" noProof="0" dirty="0">
                  <a:ln>
                    <a:noFill/>
                  </a:ln>
                  <a:solidFill>
                    <a:srgbClr val="E20000"/>
                  </a:solidFill>
                  <a:effectLst/>
                  <a:uLnTx/>
                  <a:uFillTx/>
                  <a:latin typeface="Comic Sans MS" panose="030F0702030302020204" pitchFamily="66" charset="0"/>
                  <a:ea typeface="+mn-ea"/>
                  <a:cs typeface="Arial"/>
                  <a:sym typeface="Changa One"/>
                </a:rPr>
                <a:t> </a:t>
              </a:r>
              <a:endParaRPr kumimoji="0" lang="en-VN" sz="3733" b="0" i="0" u="none" strike="noStrike" kern="0" cap="none" spc="400" normalizeH="0" baseline="0" noProof="0" dirty="0">
                <a:ln>
                  <a:noFill/>
                </a:ln>
                <a:solidFill>
                  <a:srgbClr val="E20000"/>
                </a:solidFill>
                <a:effectLst/>
                <a:uLnTx/>
                <a:uFillTx/>
                <a:latin typeface="Comic Sans MS" panose="030F0702030302020204" pitchFamily="66" charset="0"/>
                <a:ea typeface="+mn-ea"/>
                <a:cs typeface="Arial"/>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066134" y="3152013"/>
              <a:ext cx="7997359" cy="484749"/>
            </a:xfrm>
            <a:prstGeom prst="rect">
              <a:avLst/>
            </a:prstGeom>
            <a:grp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600" b="1" i="0" u="none" strike="noStrike" kern="0" cap="none" spc="0" normalizeH="0" baseline="0" noProof="0" dirty="0">
                <a:ln>
                  <a:noFill/>
                </a:ln>
                <a:solidFill>
                  <a:srgbClr val="0070C0"/>
                </a:solidFill>
                <a:effectLst/>
                <a:uLnTx/>
                <a:uFillTx/>
                <a:latin typeface="Comic Sans MS" panose="030F0702030302020204" pitchFamily="66" charset="0"/>
                <a:ea typeface="+mn-ea"/>
                <a:cs typeface="Arial"/>
                <a:sym typeface="Arial"/>
              </a:endParaRPr>
            </a:p>
          </p:txBody>
        </p:sp>
      </p:grpSp>
      <p:sp>
        <p:nvSpPr>
          <p:cNvPr id="19" name="TextBox 18">
            <a:extLst>
              <a:ext uri="{FF2B5EF4-FFF2-40B4-BE49-F238E27FC236}">
                <a16:creationId xmlns:a16="http://schemas.microsoft.com/office/drawing/2014/main" id="{05AB322A-DB64-4685-80E2-0E5D3D805E6A}"/>
              </a:ext>
            </a:extLst>
          </p:cNvPr>
          <p:cNvSpPr txBox="1"/>
          <p:nvPr/>
        </p:nvSpPr>
        <p:spPr>
          <a:xfrm>
            <a:off x="2473296" y="685050"/>
            <a:ext cx="7006442" cy="2077164"/>
          </a:xfrm>
          <a:prstGeom prst="roundRect">
            <a:avLst/>
          </a:prstGeom>
          <a:solidFill>
            <a:schemeClr val="accent6">
              <a:lumMod val="20000"/>
              <a:lumOff val="80000"/>
              <a:alpha val="70000"/>
            </a:schemeClr>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070C0"/>
                </a:solidFill>
                <a:effectLst/>
                <a:uLnTx/>
                <a:uFillTx/>
                <a:latin typeface="Comic Sans MS" panose="030F0702030302020204" pitchFamily="66" charset="0"/>
                <a:ea typeface="+mn-ea"/>
                <a:cs typeface="Times New Roman" panose="02020603050405020304" pitchFamily="18" charset="0"/>
              </a:rPr>
              <a:t>U</a:t>
            </a:r>
            <a:r>
              <a:rPr kumimoji="0" lang="en" sz="4000" i="0" u="none" strike="noStrike" kern="1200" cap="none" spc="0" normalizeH="0" baseline="0" noProof="0" dirty="0">
                <a:ln>
                  <a:noFill/>
                </a:ln>
                <a:solidFill>
                  <a:srgbClr val="0070C0"/>
                </a:solidFill>
                <a:effectLst/>
                <a:uLnTx/>
                <a:uFillTx/>
                <a:latin typeface="Comic Sans MS" panose="030F0702030302020204" pitchFamily="66" charset="0"/>
                <a:ea typeface="+mn-ea"/>
                <a:cs typeface="Times New Roman" panose="02020603050405020304" pitchFamily="18" charset="0"/>
              </a:rPr>
              <a:t>nit 4: Free time</a:t>
            </a:r>
            <a:br>
              <a:rPr kumimoji="0" lang="en" sz="4000" i="0" u="none" strike="noStrike" kern="1200" cap="none" spc="0" normalizeH="0" baseline="0" noProof="0" dirty="0">
                <a:ln>
                  <a:noFill/>
                </a:ln>
                <a:solidFill>
                  <a:srgbClr val="0070C0"/>
                </a:solidFill>
                <a:effectLst/>
                <a:uLnTx/>
                <a:uFillTx/>
                <a:latin typeface="Comic Sans MS" panose="030F0702030302020204" pitchFamily="66" charset="0"/>
                <a:ea typeface="+mn-ea"/>
                <a:cs typeface="Times New Roman" panose="02020603050405020304" pitchFamily="18" charset="0"/>
              </a:rPr>
            </a:br>
            <a:r>
              <a:rPr kumimoji="0" lang="en" sz="3600" i="0" u="none" strike="noStrike" kern="1200" cap="none" spc="0" normalizeH="0" baseline="0" noProof="0" dirty="0">
                <a:ln>
                  <a:noFill/>
                </a:ln>
                <a:solidFill>
                  <a:srgbClr val="0070C0"/>
                </a:solidFill>
                <a:effectLst/>
                <a:uLnTx/>
                <a:uFillTx/>
                <a:latin typeface="Comic Sans MS" panose="030F0702030302020204" pitchFamily="66" charset="0"/>
                <a:ea typeface="+mn-ea"/>
                <a:cs typeface="Times New Roman" panose="02020603050405020304" pitchFamily="18" charset="0"/>
              </a:rPr>
              <a:t>Fun time &amp;</a:t>
            </a:r>
            <a:r>
              <a:rPr kumimoji="0" lang="en" sz="3600" i="0" u="none" strike="noStrike" kern="1200" cap="none" spc="0" normalizeH="0" noProof="0" dirty="0">
                <a:ln>
                  <a:noFill/>
                </a:ln>
                <a:solidFill>
                  <a:srgbClr val="0070C0"/>
                </a:solidFill>
                <a:effectLst/>
                <a:uLnTx/>
                <a:uFillTx/>
                <a:latin typeface="Comic Sans MS" panose="030F0702030302020204" pitchFamily="66" charset="0"/>
                <a:ea typeface="+mn-ea"/>
                <a:cs typeface="Times New Roman" panose="02020603050405020304" pitchFamily="18" charset="0"/>
              </a:rPr>
              <a:t> Project</a:t>
            </a:r>
            <a:endParaRPr kumimoji="0" lang="en" sz="3600" i="0" u="none" strike="noStrike" kern="1200" cap="none" spc="0" normalizeH="0" baseline="0" noProof="0" dirty="0">
              <a:ln>
                <a:noFill/>
              </a:ln>
              <a:solidFill>
                <a:srgbClr val="0070C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i="0" u="none" strike="noStrike" kern="1200" cap="none" spc="0" normalizeH="0" baseline="0" noProof="0">
                <a:ln>
                  <a:noFill/>
                </a:ln>
                <a:solidFill>
                  <a:srgbClr val="FF0000"/>
                </a:solidFill>
                <a:effectLst/>
                <a:uLnTx/>
                <a:uFillTx/>
                <a:latin typeface="Comic Sans MS" panose="030F0702030302020204" pitchFamily="66" charset="0"/>
                <a:ea typeface="+mn-ea"/>
                <a:cs typeface="Times New Roman" panose="02020603050405020304" pitchFamily="18" charset="0"/>
              </a:rPr>
              <a:t>What have we learnt today?</a:t>
            </a:r>
            <a:endParaRPr kumimoji="0" lang="en-US" sz="4000" i="0" u="none" strike="noStrike" kern="1200" cap="none" spc="0" normalizeH="0" baseline="0" noProof="0" dirty="0">
              <a:ln>
                <a:noFill/>
              </a:ln>
              <a:solidFill>
                <a:srgbClr val="FF0000"/>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E27BD6DD-C3B4-425A-90AD-1A2080E10F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3" name="TextBox 2">
            <a:extLst>
              <a:ext uri="{FF2B5EF4-FFF2-40B4-BE49-F238E27FC236}">
                <a16:creationId xmlns:a16="http://schemas.microsoft.com/office/drawing/2014/main" id="{D9E4F9C3-A52F-6C12-4477-A9BDCC9D724E}"/>
              </a:ext>
            </a:extLst>
          </p:cNvPr>
          <p:cNvSpPr txBox="1"/>
          <p:nvPr/>
        </p:nvSpPr>
        <p:spPr>
          <a:xfrm>
            <a:off x="718457" y="4162408"/>
            <a:ext cx="11371676" cy="95410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SG" sz="2800" dirty="0">
                <a:solidFill>
                  <a:srgbClr val="0070C0"/>
                </a:solidFill>
                <a:latin typeface="Comic Sans MS" panose="030F0702030302020204" pitchFamily="66" charset="0"/>
              </a:rPr>
              <a:t>go ice-skating, ride rolling coaster, collect stamps, watch movies, make a paper bird, play football, etc.</a:t>
            </a:r>
            <a:endParaRPr kumimoji="0" lang="en-US"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5" name="Freeform 4">
            <a:extLst>
              <a:ext uri="{FF2B5EF4-FFF2-40B4-BE49-F238E27FC236}">
                <a16:creationId xmlns:a16="http://schemas.microsoft.com/office/drawing/2014/main" id="{E559F3A4-F6FF-DBBC-73E0-5B3C4E699C23}"/>
              </a:ext>
            </a:extLst>
          </p:cNvPr>
          <p:cNvSpPr/>
          <p:nvPr/>
        </p:nvSpPr>
        <p:spPr>
          <a:xfrm rot="21365051">
            <a:off x="9511633" y="964834"/>
            <a:ext cx="2364844" cy="1014933"/>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4CF058A-79DD-1DF4-27FC-55E5D6C89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0" y="-538946"/>
            <a:ext cx="2688921" cy="2688921"/>
          </a:xfrm>
          <a:prstGeom prst="rect">
            <a:avLst/>
          </a:prstGeom>
        </p:spPr>
      </p:pic>
      <p:pic>
        <p:nvPicPr>
          <p:cNvPr id="9" name="Picture 8" descr="c3fe1addb7c1df50f7e5ba2d6b53426f.gif">
            <a:extLst>
              <a:ext uri="{FF2B5EF4-FFF2-40B4-BE49-F238E27FC236}">
                <a16:creationId xmlns:a16="http://schemas.microsoft.com/office/drawing/2014/main" id="{79ACE4B0-152D-2F7B-1E18-A50ED0A86600}"/>
              </a:ext>
            </a:extLst>
          </p:cNvPr>
          <p:cNvPicPr>
            <a:picLocks noChangeAspect="1"/>
          </p:cNvPicPr>
          <p:nvPr/>
        </p:nvPicPr>
        <p:blipFill>
          <a:blip r:embed="rId9" cstate="print"/>
          <a:stretch>
            <a:fillRect/>
          </a:stretch>
        </p:blipFill>
        <p:spPr>
          <a:xfrm>
            <a:off x="-89540" y="5816519"/>
            <a:ext cx="1350389" cy="1139340"/>
          </a:xfrm>
          <a:prstGeom prst="rect">
            <a:avLst/>
          </a:prstGeom>
        </p:spPr>
      </p:pic>
      <p:pic>
        <p:nvPicPr>
          <p:cNvPr id="10" name="Picture 9" descr="c3fe1addb7c1df50f7e5ba2d6b53426f.gif">
            <a:extLst>
              <a:ext uri="{FF2B5EF4-FFF2-40B4-BE49-F238E27FC236}">
                <a16:creationId xmlns:a16="http://schemas.microsoft.com/office/drawing/2014/main" id="{751A2929-37D9-7AE4-8F45-7D03B28442D5}"/>
              </a:ext>
            </a:extLst>
          </p:cNvPr>
          <p:cNvPicPr>
            <a:picLocks noChangeAspect="1"/>
          </p:cNvPicPr>
          <p:nvPr/>
        </p:nvPicPr>
        <p:blipFill>
          <a:blip r:embed="rId9" cstate="print"/>
          <a:stretch>
            <a:fillRect/>
          </a:stretch>
        </p:blipFill>
        <p:spPr>
          <a:xfrm>
            <a:off x="1231037" y="5816519"/>
            <a:ext cx="1350389" cy="1139340"/>
          </a:xfrm>
          <a:prstGeom prst="rect">
            <a:avLst/>
          </a:prstGeom>
        </p:spPr>
      </p:pic>
      <p:pic>
        <p:nvPicPr>
          <p:cNvPr id="11" name="Picture 10" descr="c3fe1addb7c1df50f7e5ba2d6b53426f.gif">
            <a:extLst>
              <a:ext uri="{FF2B5EF4-FFF2-40B4-BE49-F238E27FC236}">
                <a16:creationId xmlns:a16="http://schemas.microsoft.com/office/drawing/2014/main" id="{4C890943-750A-7B09-D609-1E17C891B875}"/>
              </a:ext>
            </a:extLst>
          </p:cNvPr>
          <p:cNvPicPr>
            <a:picLocks noChangeAspect="1"/>
          </p:cNvPicPr>
          <p:nvPr/>
        </p:nvPicPr>
        <p:blipFill>
          <a:blip r:embed="rId9" cstate="print"/>
          <a:stretch>
            <a:fillRect/>
          </a:stretch>
        </p:blipFill>
        <p:spPr>
          <a:xfrm>
            <a:off x="2682262" y="5816519"/>
            <a:ext cx="1350389" cy="1139340"/>
          </a:xfrm>
          <a:prstGeom prst="rect">
            <a:avLst/>
          </a:prstGeom>
        </p:spPr>
      </p:pic>
      <p:pic>
        <p:nvPicPr>
          <p:cNvPr id="13" name="Picture 12" descr="c3fe1addb7c1df50f7e5ba2d6b53426f.gif">
            <a:extLst>
              <a:ext uri="{FF2B5EF4-FFF2-40B4-BE49-F238E27FC236}">
                <a16:creationId xmlns:a16="http://schemas.microsoft.com/office/drawing/2014/main" id="{70BA9BF4-423E-10CF-BA66-994951BA8254}"/>
              </a:ext>
            </a:extLst>
          </p:cNvPr>
          <p:cNvPicPr>
            <a:picLocks noChangeAspect="1"/>
          </p:cNvPicPr>
          <p:nvPr/>
        </p:nvPicPr>
        <p:blipFill>
          <a:blip r:embed="rId9" cstate="print"/>
          <a:stretch>
            <a:fillRect/>
          </a:stretch>
        </p:blipFill>
        <p:spPr>
          <a:xfrm>
            <a:off x="4032651" y="5816519"/>
            <a:ext cx="1350389" cy="1139340"/>
          </a:xfrm>
          <a:prstGeom prst="rect">
            <a:avLst/>
          </a:prstGeom>
        </p:spPr>
      </p:pic>
      <p:pic>
        <p:nvPicPr>
          <p:cNvPr id="14" name="Picture 13" descr="c3fe1addb7c1df50f7e5ba2d6b53426f.gif">
            <a:extLst>
              <a:ext uri="{FF2B5EF4-FFF2-40B4-BE49-F238E27FC236}">
                <a16:creationId xmlns:a16="http://schemas.microsoft.com/office/drawing/2014/main" id="{28A32706-44A3-F9DA-D0F1-39D74AE64D40}"/>
              </a:ext>
            </a:extLst>
          </p:cNvPr>
          <p:cNvPicPr>
            <a:picLocks noChangeAspect="1"/>
          </p:cNvPicPr>
          <p:nvPr/>
        </p:nvPicPr>
        <p:blipFill>
          <a:blip r:embed="rId9" cstate="print"/>
          <a:stretch>
            <a:fillRect/>
          </a:stretch>
        </p:blipFill>
        <p:spPr>
          <a:xfrm>
            <a:off x="5175082" y="5816519"/>
            <a:ext cx="1350389" cy="1139340"/>
          </a:xfrm>
          <a:prstGeom prst="rect">
            <a:avLst/>
          </a:prstGeom>
        </p:spPr>
      </p:pic>
      <p:pic>
        <p:nvPicPr>
          <p:cNvPr id="15" name="Picture 14" descr="c3fe1addb7c1df50f7e5ba2d6b53426f.gif">
            <a:extLst>
              <a:ext uri="{FF2B5EF4-FFF2-40B4-BE49-F238E27FC236}">
                <a16:creationId xmlns:a16="http://schemas.microsoft.com/office/drawing/2014/main" id="{DBFE7F82-60E2-1C5E-29D8-16363DBBEAE7}"/>
              </a:ext>
            </a:extLst>
          </p:cNvPr>
          <p:cNvPicPr>
            <a:picLocks noChangeAspect="1"/>
          </p:cNvPicPr>
          <p:nvPr/>
        </p:nvPicPr>
        <p:blipFill>
          <a:blip r:embed="rId9" cstate="print"/>
          <a:stretch>
            <a:fillRect/>
          </a:stretch>
        </p:blipFill>
        <p:spPr>
          <a:xfrm>
            <a:off x="6404295" y="5816519"/>
            <a:ext cx="1350389" cy="1139340"/>
          </a:xfrm>
          <a:prstGeom prst="rect">
            <a:avLst/>
          </a:prstGeom>
        </p:spPr>
      </p:pic>
      <p:pic>
        <p:nvPicPr>
          <p:cNvPr id="16" name="Picture 15" descr="c3fe1addb7c1df50f7e5ba2d6b53426f.gif">
            <a:extLst>
              <a:ext uri="{FF2B5EF4-FFF2-40B4-BE49-F238E27FC236}">
                <a16:creationId xmlns:a16="http://schemas.microsoft.com/office/drawing/2014/main" id="{A5B87FFC-C7C0-8D14-F358-5221358E4B6C}"/>
              </a:ext>
            </a:extLst>
          </p:cNvPr>
          <p:cNvPicPr>
            <a:picLocks noChangeAspect="1"/>
          </p:cNvPicPr>
          <p:nvPr/>
        </p:nvPicPr>
        <p:blipFill>
          <a:blip r:embed="rId9" cstate="print"/>
          <a:stretch>
            <a:fillRect/>
          </a:stretch>
        </p:blipFill>
        <p:spPr>
          <a:xfrm>
            <a:off x="7546726" y="5769251"/>
            <a:ext cx="1350389" cy="1139340"/>
          </a:xfrm>
          <a:prstGeom prst="rect">
            <a:avLst/>
          </a:prstGeom>
        </p:spPr>
      </p:pic>
      <p:pic>
        <p:nvPicPr>
          <p:cNvPr id="17" name="Picture 16" descr="c3fe1addb7c1df50f7e5ba2d6b53426f.gif">
            <a:extLst>
              <a:ext uri="{FF2B5EF4-FFF2-40B4-BE49-F238E27FC236}">
                <a16:creationId xmlns:a16="http://schemas.microsoft.com/office/drawing/2014/main" id="{4373B209-B685-5740-8896-AB54D2CBA101}"/>
              </a:ext>
            </a:extLst>
          </p:cNvPr>
          <p:cNvPicPr>
            <a:picLocks noChangeAspect="1"/>
          </p:cNvPicPr>
          <p:nvPr/>
        </p:nvPicPr>
        <p:blipFill>
          <a:blip r:embed="rId9" cstate="print"/>
          <a:stretch>
            <a:fillRect/>
          </a:stretch>
        </p:blipFill>
        <p:spPr>
          <a:xfrm>
            <a:off x="8689157" y="5769251"/>
            <a:ext cx="1350389" cy="1139340"/>
          </a:xfrm>
          <a:prstGeom prst="rect">
            <a:avLst/>
          </a:prstGeom>
        </p:spPr>
      </p:pic>
      <p:pic>
        <p:nvPicPr>
          <p:cNvPr id="18" name="Picture 17" descr="c3fe1addb7c1df50f7e5ba2d6b53426f.gif">
            <a:extLst>
              <a:ext uri="{FF2B5EF4-FFF2-40B4-BE49-F238E27FC236}">
                <a16:creationId xmlns:a16="http://schemas.microsoft.com/office/drawing/2014/main" id="{48D140D0-BFA9-20C4-A631-ACDD42CC3CD3}"/>
              </a:ext>
            </a:extLst>
          </p:cNvPr>
          <p:cNvPicPr>
            <a:picLocks noChangeAspect="1"/>
          </p:cNvPicPr>
          <p:nvPr/>
        </p:nvPicPr>
        <p:blipFill>
          <a:blip r:embed="rId9" cstate="print"/>
          <a:stretch>
            <a:fillRect/>
          </a:stretch>
        </p:blipFill>
        <p:spPr>
          <a:xfrm>
            <a:off x="9673145" y="5693486"/>
            <a:ext cx="1350389" cy="1139340"/>
          </a:xfrm>
          <a:prstGeom prst="rect">
            <a:avLst/>
          </a:prstGeom>
        </p:spPr>
      </p:pic>
      <p:pic>
        <p:nvPicPr>
          <p:cNvPr id="20" name="Picture 19" descr="c3fe1addb7c1df50f7e5ba2d6b53426f.gif">
            <a:extLst>
              <a:ext uri="{FF2B5EF4-FFF2-40B4-BE49-F238E27FC236}">
                <a16:creationId xmlns:a16="http://schemas.microsoft.com/office/drawing/2014/main" id="{B2D72818-8853-68C1-ABD5-136688461BB7}"/>
              </a:ext>
            </a:extLst>
          </p:cNvPr>
          <p:cNvPicPr>
            <a:picLocks noChangeAspect="1"/>
          </p:cNvPicPr>
          <p:nvPr/>
        </p:nvPicPr>
        <p:blipFill>
          <a:blip r:embed="rId9" cstate="print"/>
          <a:stretch>
            <a:fillRect/>
          </a:stretch>
        </p:blipFill>
        <p:spPr>
          <a:xfrm>
            <a:off x="10955583" y="5718660"/>
            <a:ext cx="1350389" cy="1139340"/>
          </a:xfrm>
          <a:prstGeom prst="rect">
            <a:avLst/>
          </a:prstGeom>
        </p:spPr>
      </p:pic>
      <p:pic>
        <p:nvPicPr>
          <p:cNvPr id="21" name="Picture 20" descr="c70bfb3500c73463.gif">
            <a:extLst>
              <a:ext uri="{FF2B5EF4-FFF2-40B4-BE49-F238E27FC236}">
                <a16:creationId xmlns:a16="http://schemas.microsoft.com/office/drawing/2014/main" id="{923AA8F5-B56F-6786-0EA7-CA798AA7311C}"/>
              </a:ext>
            </a:extLst>
          </p:cNvPr>
          <p:cNvPicPr>
            <a:picLocks noChangeAspect="1"/>
          </p:cNvPicPr>
          <p:nvPr/>
        </p:nvPicPr>
        <p:blipFill>
          <a:blip r:embed="rId10" cstate="print"/>
          <a:stretch>
            <a:fillRect/>
          </a:stretch>
        </p:blipFill>
        <p:spPr>
          <a:xfrm>
            <a:off x="614108" y="5866682"/>
            <a:ext cx="1133023" cy="1096660"/>
          </a:xfrm>
          <a:prstGeom prst="rect">
            <a:avLst/>
          </a:prstGeom>
        </p:spPr>
      </p:pic>
      <p:pic>
        <p:nvPicPr>
          <p:cNvPr id="22" name="Picture 21" descr="c70bfb3500c73463.gif">
            <a:extLst>
              <a:ext uri="{FF2B5EF4-FFF2-40B4-BE49-F238E27FC236}">
                <a16:creationId xmlns:a16="http://schemas.microsoft.com/office/drawing/2014/main" id="{5E910884-74FB-C493-9362-4FE59F9F29FA}"/>
              </a:ext>
            </a:extLst>
          </p:cNvPr>
          <p:cNvPicPr>
            <a:picLocks noChangeAspect="1"/>
          </p:cNvPicPr>
          <p:nvPr/>
        </p:nvPicPr>
        <p:blipFill>
          <a:blip r:embed="rId10" cstate="print"/>
          <a:stretch>
            <a:fillRect/>
          </a:stretch>
        </p:blipFill>
        <p:spPr>
          <a:xfrm>
            <a:off x="1983591" y="5877568"/>
            <a:ext cx="1133023" cy="1096660"/>
          </a:xfrm>
          <a:prstGeom prst="rect">
            <a:avLst/>
          </a:prstGeom>
        </p:spPr>
      </p:pic>
      <p:pic>
        <p:nvPicPr>
          <p:cNvPr id="24" name="Picture 23" descr="c70bfb3500c73463.gif">
            <a:extLst>
              <a:ext uri="{FF2B5EF4-FFF2-40B4-BE49-F238E27FC236}">
                <a16:creationId xmlns:a16="http://schemas.microsoft.com/office/drawing/2014/main" id="{417B14CA-70B1-F8CE-45F6-3F2C15EF853C}"/>
              </a:ext>
            </a:extLst>
          </p:cNvPr>
          <p:cNvPicPr>
            <a:picLocks noChangeAspect="1"/>
          </p:cNvPicPr>
          <p:nvPr/>
        </p:nvPicPr>
        <p:blipFill>
          <a:blip r:embed="rId10" cstate="print"/>
          <a:stretch>
            <a:fillRect/>
          </a:stretch>
        </p:blipFill>
        <p:spPr>
          <a:xfrm>
            <a:off x="3333980" y="6014239"/>
            <a:ext cx="1133023" cy="1096660"/>
          </a:xfrm>
          <a:prstGeom prst="rect">
            <a:avLst/>
          </a:prstGeom>
        </p:spPr>
      </p:pic>
      <p:pic>
        <p:nvPicPr>
          <p:cNvPr id="25" name="Picture 24" descr="c70bfb3500c73463.gif">
            <a:extLst>
              <a:ext uri="{FF2B5EF4-FFF2-40B4-BE49-F238E27FC236}">
                <a16:creationId xmlns:a16="http://schemas.microsoft.com/office/drawing/2014/main" id="{E828D015-1788-A147-8419-D0C864D53370}"/>
              </a:ext>
            </a:extLst>
          </p:cNvPr>
          <p:cNvPicPr>
            <a:picLocks noChangeAspect="1"/>
          </p:cNvPicPr>
          <p:nvPr/>
        </p:nvPicPr>
        <p:blipFill>
          <a:blip r:embed="rId10" cstate="print"/>
          <a:stretch>
            <a:fillRect/>
          </a:stretch>
        </p:blipFill>
        <p:spPr>
          <a:xfrm>
            <a:off x="4524195" y="6014239"/>
            <a:ext cx="1133023" cy="1096660"/>
          </a:xfrm>
          <a:prstGeom prst="rect">
            <a:avLst/>
          </a:prstGeom>
        </p:spPr>
      </p:pic>
      <p:pic>
        <p:nvPicPr>
          <p:cNvPr id="26" name="Picture 25" descr="c70bfb3500c73463.gif">
            <a:extLst>
              <a:ext uri="{FF2B5EF4-FFF2-40B4-BE49-F238E27FC236}">
                <a16:creationId xmlns:a16="http://schemas.microsoft.com/office/drawing/2014/main" id="{B967CB3F-8AC4-CBA5-E035-53E32D1384C0}"/>
              </a:ext>
            </a:extLst>
          </p:cNvPr>
          <p:cNvPicPr>
            <a:picLocks noChangeAspect="1"/>
          </p:cNvPicPr>
          <p:nvPr/>
        </p:nvPicPr>
        <p:blipFill>
          <a:blip r:embed="rId10" cstate="print"/>
          <a:stretch>
            <a:fillRect/>
          </a:stretch>
        </p:blipFill>
        <p:spPr>
          <a:xfrm>
            <a:off x="5761332" y="6014239"/>
            <a:ext cx="1133023" cy="1096660"/>
          </a:xfrm>
          <a:prstGeom prst="rect">
            <a:avLst/>
          </a:prstGeom>
        </p:spPr>
      </p:pic>
      <p:pic>
        <p:nvPicPr>
          <p:cNvPr id="27" name="Picture 26" descr="c70bfb3500c73463.gif">
            <a:extLst>
              <a:ext uri="{FF2B5EF4-FFF2-40B4-BE49-F238E27FC236}">
                <a16:creationId xmlns:a16="http://schemas.microsoft.com/office/drawing/2014/main" id="{041C7289-9175-EC1A-00AC-5E6A745FB7BF}"/>
              </a:ext>
            </a:extLst>
          </p:cNvPr>
          <p:cNvPicPr>
            <a:picLocks noChangeAspect="1"/>
          </p:cNvPicPr>
          <p:nvPr/>
        </p:nvPicPr>
        <p:blipFill>
          <a:blip r:embed="rId10" cstate="print"/>
          <a:stretch>
            <a:fillRect/>
          </a:stretch>
        </p:blipFill>
        <p:spPr>
          <a:xfrm>
            <a:off x="7028309" y="6014239"/>
            <a:ext cx="1133023" cy="1096660"/>
          </a:xfrm>
          <a:prstGeom prst="rect">
            <a:avLst/>
          </a:prstGeom>
        </p:spPr>
      </p:pic>
      <p:pic>
        <p:nvPicPr>
          <p:cNvPr id="28" name="Picture 27" descr="c70bfb3500c73463.gif">
            <a:extLst>
              <a:ext uri="{FF2B5EF4-FFF2-40B4-BE49-F238E27FC236}">
                <a16:creationId xmlns:a16="http://schemas.microsoft.com/office/drawing/2014/main" id="{05296725-FEBE-F8E5-B80F-59CED45683F0}"/>
              </a:ext>
            </a:extLst>
          </p:cNvPr>
          <p:cNvPicPr>
            <a:picLocks noChangeAspect="1"/>
          </p:cNvPicPr>
          <p:nvPr/>
        </p:nvPicPr>
        <p:blipFill>
          <a:blip r:embed="rId10" cstate="print"/>
          <a:stretch>
            <a:fillRect/>
          </a:stretch>
        </p:blipFill>
        <p:spPr>
          <a:xfrm>
            <a:off x="8206058" y="6014239"/>
            <a:ext cx="1133023" cy="1096660"/>
          </a:xfrm>
          <a:prstGeom prst="rect">
            <a:avLst/>
          </a:prstGeom>
        </p:spPr>
      </p:pic>
      <p:pic>
        <p:nvPicPr>
          <p:cNvPr id="30" name="Picture 29" descr="c70bfb3500c73463.gif">
            <a:extLst>
              <a:ext uri="{FF2B5EF4-FFF2-40B4-BE49-F238E27FC236}">
                <a16:creationId xmlns:a16="http://schemas.microsoft.com/office/drawing/2014/main" id="{336ACEB5-E5AF-8D1C-A246-9FD97C1B0F0F}"/>
              </a:ext>
            </a:extLst>
          </p:cNvPr>
          <p:cNvPicPr>
            <a:picLocks noChangeAspect="1"/>
          </p:cNvPicPr>
          <p:nvPr/>
        </p:nvPicPr>
        <p:blipFill>
          <a:blip r:embed="rId10" cstate="print"/>
          <a:stretch>
            <a:fillRect/>
          </a:stretch>
        </p:blipFill>
        <p:spPr>
          <a:xfrm>
            <a:off x="10363556" y="5965129"/>
            <a:ext cx="1133023" cy="1096660"/>
          </a:xfrm>
          <a:prstGeom prst="rect">
            <a:avLst/>
          </a:prstGeom>
        </p:spPr>
      </p:pic>
    </p:spTree>
    <p:extLst>
      <p:ext uri="{BB962C8B-B14F-4D97-AF65-F5344CB8AC3E}">
        <p14:creationId xmlns:p14="http://schemas.microsoft.com/office/powerpoint/2010/main" val="261243114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8.33333E-7 -2.22222E-6 L -8.33333E-7 -0.07222 " pathEditMode="relative" rAng="0" ptsTypes="AA">
                                      <p:cBhvr>
                                        <p:cTn id="6"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7" dur="125" fill="hold">
                                          <p:stCondLst>
                                            <p:cond delay="0"/>
                                          </p:stCondLst>
                                        </p:cTn>
                                        <p:tgtEl>
                                          <p:spTgt spid="19">
                                            <p:txEl>
                                              <p:pRg st="0" end="0"/>
                                            </p:txEl>
                                          </p:spTgt>
                                        </p:tgtEl>
                                        <p:attrNameLst>
                                          <p:attrName>r</p:attrName>
                                        </p:attrNameLst>
                                      </p:cBhvr>
                                    </p:animRot>
                                    <p:animRot by="-1500000">
                                      <p:cBhvr>
                                        <p:cTn id="8" dur="125" fill="hold">
                                          <p:stCondLst>
                                            <p:cond delay="125"/>
                                          </p:stCondLst>
                                        </p:cTn>
                                        <p:tgtEl>
                                          <p:spTgt spid="19">
                                            <p:txEl>
                                              <p:pRg st="0" end="0"/>
                                            </p:txEl>
                                          </p:spTgt>
                                        </p:tgtEl>
                                        <p:attrNameLst>
                                          <p:attrName>r</p:attrName>
                                        </p:attrNameLst>
                                      </p:cBhvr>
                                    </p:animRot>
                                    <p:animRot by="-1500000">
                                      <p:cBhvr>
                                        <p:cTn id="9" dur="125" fill="hold">
                                          <p:stCondLst>
                                            <p:cond delay="250"/>
                                          </p:stCondLst>
                                        </p:cTn>
                                        <p:tgtEl>
                                          <p:spTgt spid="19">
                                            <p:txEl>
                                              <p:pRg st="0" end="0"/>
                                            </p:txEl>
                                          </p:spTgt>
                                        </p:tgtEl>
                                        <p:attrNameLst>
                                          <p:attrName>r</p:attrName>
                                        </p:attrNameLst>
                                      </p:cBhvr>
                                    </p:animRot>
                                    <p:animRot by="1500000">
                                      <p:cBhvr>
                                        <p:cTn id="10" dur="125" fill="hold">
                                          <p:stCondLst>
                                            <p:cond delay="375"/>
                                          </p:stCondLst>
                                        </p:cTn>
                                        <p:tgtEl>
                                          <p:spTgt spid="19">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2.29167E-6 7.40741E-7 L 2.29167E-6 -0.07222 " pathEditMode="relative" rAng="0" ptsTypes="AA">
                                      <p:cBhvr>
                                        <p:cTn id="12" dur="250" accel="50000" decel="50000" autoRev="1" fill="hold">
                                          <p:stCondLst>
                                            <p:cond delay="0"/>
                                          </p:stCondLst>
                                        </p:cTn>
                                        <p:tgtEl>
                                          <p:spTgt spid="19">
                                            <p:txEl>
                                              <p:pRg st="1" end="1"/>
                                            </p:txEl>
                                          </p:spTgt>
                                        </p:tgtEl>
                                        <p:attrNameLst>
                                          <p:attrName>ppt_x</p:attrName>
                                          <p:attrName>ppt_y</p:attrName>
                                        </p:attrNameLst>
                                      </p:cBhvr>
                                      <p:rCtr x="0" y="-3611"/>
                                    </p:animMotion>
                                    <p:animRot by="1500000">
                                      <p:cBhvr>
                                        <p:cTn id="13" dur="125" fill="hold">
                                          <p:stCondLst>
                                            <p:cond delay="0"/>
                                          </p:stCondLst>
                                        </p:cTn>
                                        <p:tgtEl>
                                          <p:spTgt spid="19">
                                            <p:txEl>
                                              <p:pRg st="1" end="1"/>
                                            </p:txEl>
                                          </p:spTgt>
                                        </p:tgtEl>
                                        <p:attrNameLst>
                                          <p:attrName>r</p:attrName>
                                        </p:attrNameLst>
                                      </p:cBhvr>
                                    </p:animRot>
                                    <p:animRot by="-1500000">
                                      <p:cBhvr>
                                        <p:cTn id="14" dur="125" fill="hold">
                                          <p:stCondLst>
                                            <p:cond delay="125"/>
                                          </p:stCondLst>
                                        </p:cTn>
                                        <p:tgtEl>
                                          <p:spTgt spid="19">
                                            <p:txEl>
                                              <p:pRg st="1" end="1"/>
                                            </p:txEl>
                                          </p:spTgt>
                                        </p:tgtEl>
                                        <p:attrNameLst>
                                          <p:attrName>r</p:attrName>
                                        </p:attrNameLst>
                                      </p:cBhvr>
                                    </p:animRot>
                                    <p:animRot by="-1500000">
                                      <p:cBhvr>
                                        <p:cTn id="15" dur="125" fill="hold">
                                          <p:stCondLst>
                                            <p:cond delay="250"/>
                                          </p:stCondLst>
                                        </p:cTn>
                                        <p:tgtEl>
                                          <p:spTgt spid="19">
                                            <p:txEl>
                                              <p:pRg st="1" end="1"/>
                                            </p:txEl>
                                          </p:spTgt>
                                        </p:tgtEl>
                                        <p:attrNameLst>
                                          <p:attrName>r</p:attrName>
                                        </p:attrNameLst>
                                      </p:cBhvr>
                                    </p:animRot>
                                    <p:animRot by="1500000">
                                      <p:cBhvr>
                                        <p:cTn id="16" dur="125" fill="hold">
                                          <p:stCondLst>
                                            <p:cond delay="375"/>
                                          </p:stCondLst>
                                        </p:cTn>
                                        <p:tgtEl>
                                          <p:spTgt spid="19">
                                            <p:txEl>
                                              <p:pRg st="1" end="1"/>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930"/>
        <p:cNvGrpSpPr/>
        <p:nvPr/>
      </p:nvGrpSpPr>
      <p:grpSpPr>
        <a:xfrm>
          <a:off x="0" y="0"/>
          <a:ext cx="0" cy="0"/>
          <a:chOff x="0" y="0"/>
          <a:chExt cx="0" cy="0"/>
        </a:xfrm>
      </p:grpSpPr>
      <p:sp>
        <p:nvSpPr>
          <p:cNvPr id="5931" name="Google Shape;5931;p39"/>
          <p:cNvSpPr/>
          <p:nvPr/>
        </p:nvSpPr>
        <p:spPr>
          <a:xfrm>
            <a:off x="2312031" y="281385"/>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4" name="Google Shape;5934;p39"/>
          <p:cNvSpPr/>
          <p:nvPr/>
        </p:nvSpPr>
        <p:spPr>
          <a:xfrm>
            <a:off x="10648688" y="187033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5" name="Google Shape;5935;p39"/>
          <p:cNvSpPr/>
          <p:nvPr/>
        </p:nvSpPr>
        <p:spPr>
          <a:xfrm flipH="1">
            <a:off x="10734038" y="748918"/>
            <a:ext cx="719108" cy="539936"/>
          </a:xfrm>
          <a:custGeom>
            <a:avLst/>
            <a:gdLst/>
            <a:ahLst/>
            <a:cxnLst/>
            <a:rect l="l" t="t" r="r" b="b"/>
            <a:pathLst>
              <a:path w="6425" h="4799" extrusionOk="0">
                <a:moveTo>
                  <a:pt x="4638" y="1"/>
                </a:moveTo>
                <a:cubicBezTo>
                  <a:pt x="4166" y="1"/>
                  <a:pt x="3715" y="320"/>
                  <a:pt x="3579" y="903"/>
                </a:cubicBezTo>
                <a:cubicBezTo>
                  <a:pt x="3124" y="416"/>
                  <a:pt x="2496" y="147"/>
                  <a:pt x="1878" y="147"/>
                </a:cubicBezTo>
                <a:cubicBezTo>
                  <a:pt x="1554" y="147"/>
                  <a:pt x="1234" y="221"/>
                  <a:pt x="942" y="376"/>
                </a:cubicBezTo>
                <a:cubicBezTo>
                  <a:pt x="573" y="571"/>
                  <a:pt x="246" y="940"/>
                  <a:pt x="212" y="1454"/>
                </a:cubicBezTo>
                <a:cubicBezTo>
                  <a:pt x="177" y="1954"/>
                  <a:pt x="419" y="2393"/>
                  <a:pt x="722" y="2705"/>
                </a:cubicBezTo>
                <a:cubicBezTo>
                  <a:pt x="527" y="2737"/>
                  <a:pt x="332" y="2801"/>
                  <a:pt x="190" y="2977"/>
                </a:cubicBezTo>
                <a:cubicBezTo>
                  <a:pt x="30" y="3178"/>
                  <a:pt x="1" y="3477"/>
                  <a:pt x="62" y="3740"/>
                </a:cubicBezTo>
                <a:cubicBezTo>
                  <a:pt x="251" y="4540"/>
                  <a:pt x="974" y="4668"/>
                  <a:pt x="1548" y="4744"/>
                </a:cubicBezTo>
                <a:cubicBezTo>
                  <a:pt x="1825" y="4781"/>
                  <a:pt x="2103" y="4798"/>
                  <a:pt x="2381" y="4798"/>
                </a:cubicBezTo>
                <a:cubicBezTo>
                  <a:pt x="2879" y="4798"/>
                  <a:pt x="3377" y="4743"/>
                  <a:pt x="3870" y="4652"/>
                </a:cubicBezTo>
                <a:cubicBezTo>
                  <a:pt x="4527" y="4532"/>
                  <a:pt x="5183" y="4306"/>
                  <a:pt x="5696" y="3764"/>
                </a:cubicBezTo>
                <a:cubicBezTo>
                  <a:pt x="6183" y="3253"/>
                  <a:pt x="6425" y="2598"/>
                  <a:pt x="6305" y="1816"/>
                </a:cubicBezTo>
                <a:cubicBezTo>
                  <a:pt x="6158" y="1032"/>
                  <a:pt x="5695" y="369"/>
                  <a:pt x="5075" y="95"/>
                </a:cubicBezTo>
                <a:cubicBezTo>
                  <a:pt x="4933" y="31"/>
                  <a:pt x="4785" y="1"/>
                  <a:pt x="463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6" name="Google Shape;5936;p39"/>
          <p:cNvSpPr/>
          <p:nvPr/>
        </p:nvSpPr>
        <p:spPr>
          <a:xfrm>
            <a:off x="11739189" y="1833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7" name="Google Shape;5937;p39"/>
          <p:cNvSpPr/>
          <p:nvPr/>
        </p:nvSpPr>
        <p:spPr>
          <a:xfrm>
            <a:off x="8431556" y="885393"/>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8" name="Google Shape;5938;p39"/>
          <p:cNvSpPr/>
          <p:nvPr/>
        </p:nvSpPr>
        <p:spPr>
          <a:xfrm>
            <a:off x="10267672" y="11051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39" name="Google Shape;5939;p39"/>
          <p:cNvSpPr/>
          <p:nvPr/>
        </p:nvSpPr>
        <p:spPr>
          <a:xfrm>
            <a:off x="11833105" y="34687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0" name="Google Shape;5940;p39"/>
          <p:cNvSpPr/>
          <p:nvPr/>
        </p:nvSpPr>
        <p:spPr>
          <a:xfrm>
            <a:off x="7961372" y="1199227"/>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1" name="Google Shape;5941;p39"/>
          <p:cNvSpPr/>
          <p:nvPr/>
        </p:nvSpPr>
        <p:spPr>
          <a:xfrm>
            <a:off x="11519172" y="3069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5942" name="Google Shape;5942;p39"/>
          <p:cNvSpPr txBox="1">
            <a:spLocks noGrp="1"/>
          </p:cNvSpPr>
          <p:nvPr>
            <p:ph type="title"/>
          </p:nvPr>
        </p:nvSpPr>
        <p:spPr>
          <a:xfrm>
            <a:off x="2592380" y="2439845"/>
            <a:ext cx="7623600" cy="1584800"/>
          </a:xfrm>
          <a:prstGeom prst="rect">
            <a:avLst/>
          </a:prstGeom>
          <a:ln>
            <a:solidFill>
              <a:schemeClr val="accent6">
                <a:lumMod val="20000"/>
                <a:lumOff val="80000"/>
              </a:schemeClr>
            </a:solidFill>
          </a:ln>
        </p:spPr>
        <p:txBody>
          <a:bodyPr spcFirstLastPara="1" wrap="square" lIns="121900" tIns="121900" rIns="121900" bIns="121900" anchor="ctr" anchorCtr="0">
            <a:noAutofit/>
          </a:bodyPr>
          <a:lstStyle/>
          <a:p>
            <a:r>
              <a:rPr lang="en-SG" dirty="0">
                <a:solidFill>
                  <a:srgbClr val="0070C0"/>
                </a:solidFill>
                <a:latin typeface="Comic Sans MS" panose="030F0702030302020204" pitchFamily="66" charset="0"/>
              </a:rPr>
              <a:t>Review</a:t>
            </a:r>
            <a:endParaRPr dirty="0">
              <a:solidFill>
                <a:srgbClr val="0070C0"/>
              </a:solidFill>
              <a:latin typeface="Comic Sans MS" panose="030F0702030302020204" pitchFamily="66" charset="0"/>
            </a:endParaRPr>
          </a:p>
        </p:txBody>
      </p:sp>
      <p:sp>
        <p:nvSpPr>
          <p:cNvPr id="5943" name="Google Shape;5943;p39"/>
          <p:cNvSpPr txBox="1">
            <a:spLocks noGrp="1"/>
          </p:cNvSpPr>
          <p:nvPr>
            <p:ph type="subTitle" idx="1"/>
          </p:nvPr>
        </p:nvSpPr>
        <p:spPr>
          <a:xfrm>
            <a:off x="2602195" y="3918745"/>
            <a:ext cx="7402155" cy="1521773"/>
          </a:xfrm>
          <a:prstGeom prst="rect">
            <a:avLst/>
          </a:prstGeom>
        </p:spPr>
        <p:txBody>
          <a:bodyPr spcFirstLastPara="1" wrap="square" lIns="121900" tIns="121900" rIns="121900" bIns="121900" anchor="t" anchorCtr="0">
            <a:noAutofit/>
          </a:bodyPr>
          <a:lstStyle/>
          <a:p>
            <a:pPr marL="0" indent="0"/>
            <a:r>
              <a:rPr lang="en-US" sz="4000" dirty="0">
                <a:solidFill>
                  <a:srgbClr val="FF0000"/>
                </a:solidFill>
                <a:latin typeface="Comic Sans MS" panose="030F0702030302020204" pitchFamily="66" charset="0"/>
              </a:rPr>
              <a:t>Let’s play a game!!!</a:t>
            </a:r>
          </a:p>
          <a:p>
            <a:pPr marL="0" indent="0"/>
            <a:r>
              <a:rPr lang="en-US" sz="4000" dirty="0">
                <a:solidFill>
                  <a:srgbClr val="FF0000"/>
                </a:solidFill>
                <a:latin typeface="Comic Sans MS" panose="030F0702030302020204" pitchFamily="66" charset="0"/>
              </a:rPr>
              <a:t>‘Lucky box’</a:t>
            </a:r>
            <a:endParaRPr sz="4000" dirty="0">
              <a:solidFill>
                <a:srgbClr val="FF0000"/>
              </a:solidFill>
              <a:latin typeface="Comic Sans MS" panose="030F0702030302020204" pitchFamily="66" charset="0"/>
            </a:endParaRPr>
          </a:p>
        </p:txBody>
      </p:sp>
      <p:sp>
        <p:nvSpPr>
          <p:cNvPr id="6165" name="Google Shape;6165;p39"/>
          <p:cNvSpPr/>
          <p:nvPr/>
        </p:nvSpPr>
        <p:spPr>
          <a:xfrm>
            <a:off x="8911873" y="423453"/>
            <a:ext cx="1435752" cy="638562"/>
          </a:xfrm>
          <a:custGeom>
            <a:avLst/>
            <a:gdLst/>
            <a:ahLst/>
            <a:cxnLst/>
            <a:rect l="l" t="t" r="r" b="b"/>
            <a:pathLst>
              <a:path w="12828" h="8183" extrusionOk="0">
                <a:moveTo>
                  <a:pt x="6502" y="0"/>
                </a:moveTo>
                <a:cubicBezTo>
                  <a:pt x="5439" y="0"/>
                  <a:pt x="3609" y="540"/>
                  <a:pt x="3710" y="2187"/>
                </a:cubicBezTo>
                <a:cubicBezTo>
                  <a:pt x="3499" y="2097"/>
                  <a:pt x="3263" y="2055"/>
                  <a:pt x="3016" y="2055"/>
                </a:cubicBezTo>
                <a:cubicBezTo>
                  <a:pt x="1966" y="2055"/>
                  <a:pt x="720" y="2819"/>
                  <a:pt x="393" y="3917"/>
                </a:cubicBezTo>
                <a:cubicBezTo>
                  <a:pt x="1" y="5233"/>
                  <a:pt x="432" y="6736"/>
                  <a:pt x="1433" y="7332"/>
                </a:cubicBezTo>
                <a:cubicBezTo>
                  <a:pt x="2530" y="7985"/>
                  <a:pt x="3851" y="8183"/>
                  <a:pt x="5133" y="8183"/>
                </a:cubicBezTo>
                <a:cubicBezTo>
                  <a:pt x="5497" y="8183"/>
                  <a:pt x="5858" y="8167"/>
                  <a:pt x="6209" y="8141"/>
                </a:cubicBezTo>
                <a:cubicBezTo>
                  <a:pt x="7798" y="8023"/>
                  <a:pt x="9720" y="7899"/>
                  <a:pt x="11092" y="7014"/>
                </a:cubicBezTo>
                <a:cubicBezTo>
                  <a:pt x="12296" y="6240"/>
                  <a:pt x="12827" y="4630"/>
                  <a:pt x="12396" y="3353"/>
                </a:cubicBezTo>
                <a:cubicBezTo>
                  <a:pt x="12088" y="2442"/>
                  <a:pt x="11202" y="2083"/>
                  <a:pt x="10471" y="2083"/>
                </a:cubicBezTo>
                <a:cubicBezTo>
                  <a:pt x="10177" y="2083"/>
                  <a:pt x="9908" y="2141"/>
                  <a:pt x="9712" y="2244"/>
                </a:cubicBezTo>
                <a:cubicBezTo>
                  <a:pt x="9510" y="631"/>
                  <a:pt x="8448" y="48"/>
                  <a:pt x="6581" y="1"/>
                </a:cubicBezTo>
                <a:cubicBezTo>
                  <a:pt x="6555" y="0"/>
                  <a:pt x="6529" y="0"/>
                  <a:pt x="650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6" name="Google Shape;6166;p39"/>
          <p:cNvSpPr/>
          <p:nvPr/>
        </p:nvSpPr>
        <p:spPr>
          <a:xfrm>
            <a:off x="243500" y="427299"/>
            <a:ext cx="894156" cy="575713"/>
          </a:xfrm>
          <a:custGeom>
            <a:avLst/>
            <a:gdLst/>
            <a:ahLst/>
            <a:cxnLst/>
            <a:rect l="l" t="t" r="r" b="b"/>
            <a:pathLst>
              <a:path w="7989" h="5117" extrusionOk="0">
                <a:moveTo>
                  <a:pt x="4064" y="1"/>
                </a:moveTo>
                <a:cubicBezTo>
                  <a:pt x="4004" y="1"/>
                  <a:pt x="3945" y="3"/>
                  <a:pt x="3886" y="6"/>
                </a:cubicBezTo>
                <a:cubicBezTo>
                  <a:pt x="3121" y="50"/>
                  <a:pt x="2232" y="309"/>
                  <a:pt x="1759" y="958"/>
                </a:cubicBezTo>
                <a:cubicBezTo>
                  <a:pt x="1448" y="1387"/>
                  <a:pt x="1381" y="1979"/>
                  <a:pt x="1634" y="2434"/>
                </a:cubicBezTo>
                <a:cubicBezTo>
                  <a:pt x="1553" y="2421"/>
                  <a:pt x="1471" y="2414"/>
                  <a:pt x="1390" y="2414"/>
                </a:cubicBezTo>
                <a:cubicBezTo>
                  <a:pt x="673" y="2414"/>
                  <a:pt x="3" y="2914"/>
                  <a:pt x="2" y="3718"/>
                </a:cubicBezTo>
                <a:cubicBezTo>
                  <a:pt x="0" y="4885"/>
                  <a:pt x="1385" y="4936"/>
                  <a:pt x="2284" y="5051"/>
                </a:cubicBezTo>
                <a:cubicBezTo>
                  <a:pt x="2620" y="5094"/>
                  <a:pt x="2959" y="5116"/>
                  <a:pt x="3298" y="5116"/>
                </a:cubicBezTo>
                <a:cubicBezTo>
                  <a:pt x="4209" y="5116"/>
                  <a:pt x="5119" y="4956"/>
                  <a:pt x="5960" y="4602"/>
                </a:cubicBezTo>
                <a:cubicBezTo>
                  <a:pt x="6804" y="4247"/>
                  <a:pt x="7988" y="3697"/>
                  <a:pt x="7541" y="2619"/>
                </a:cubicBezTo>
                <a:cubicBezTo>
                  <a:pt x="7540" y="2606"/>
                  <a:pt x="7534" y="2596"/>
                  <a:pt x="7526" y="2583"/>
                </a:cubicBezTo>
                <a:cubicBezTo>
                  <a:pt x="7521" y="2566"/>
                  <a:pt x="7509" y="2553"/>
                  <a:pt x="7497" y="2545"/>
                </a:cubicBezTo>
                <a:cubicBezTo>
                  <a:pt x="7307" y="2277"/>
                  <a:pt x="6985" y="2175"/>
                  <a:pt x="6649" y="2175"/>
                </a:cubicBezTo>
                <a:cubicBezTo>
                  <a:pt x="6446" y="2175"/>
                  <a:pt x="6239" y="2212"/>
                  <a:pt x="6052" y="2272"/>
                </a:cubicBezTo>
                <a:cubicBezTo>
                  <a:pt x="6256" y="1810"/>
                  <a:pt x="6177" y="1259"/>
                  <a:pt x="5887" y="825"/>
                </a:cubicBezTo>
                <a:cubicBezTo>
                  <a:pt x="5488" y="225"/>
                  <a:pt x="4755" y="1"/>
                  <a:pt x="4064"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7" name="Google Shape;6167;p39"/>
          <p:cNvSpPr/>
          <p:nvPr/>
        </p:nvSpPr>
        <p:spPr>
          <a:xfrm>
            <a:off x="546505" y="13130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sp>
        <p:nvSpPr>
          <p:cNvPr id="6168" name="Google Shape;6168;p39"/>
          <p:cNvSpPr/>
          <p:nvPr/>
        </p:nvSpPr>
        <p:spPr>
          <a:xfrm>
            <a:off x="2665205" y="717560"/>
            <a:ext cx="93904" cy="94059"/>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endParaRPr>
          </a:p>
        </p:txBody>
      </p:sp>
      <p:pic>
        <p:nvPicPr>
          <p:cNvPr id="63" name="Picture 62">
            <a:extLst>
              <a:ext uri="{FF2B5EF4-FFF2-40B4-BE49-F238E27FC236}">
                <a16:creationId xmlns:a16="http://schemas.microsoft.com/office/drawing/2014/main" id="{5EBD64C5-840F-4F52-B24B-D7CE541B7F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
        <p:nvSpPr>
          <p:cNvPr id="7" name="Oval 6">
            <a:extLst>
              <a:ext uri="{FF2B5EF4-FFF2-40B4-BE49-F238E27FC236}">
                <a16:creationId xmlns:a16="http://schemas.microsoft.com/office/drawing/2014/main" id="{F11AC3CE-D8EA-CC3D-F6D8-4BB432B8AEFD}"/>
              </a:ext>
            </a:extLst>
          </p:cNvPr>
          <p:cNvSpPr/>
          <p:nvPr/>
        </p:nvSpPr>
        <p:spPr>
          <a:xfrm>
            <a:off x="4556498" y="523786"/>
            <a:ext cx="3451826" cy="214465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02</a:t>
            </a:r>
          </a:p>
        </p:txBody>
      </p:sp>
      <p:pic>
        <p:nvPicPr>
          <p:cNvPr id="11" name="Picture 10" descr="c70bfb3500c73463.gif">
            <a:extLst>
              <a:ext uri="{FF2B5EF4-FFF2-40B4-BE49-F238E27FC236}">
                <a16:creationId xmlns:a16="http://schemas.microsoft.com/office/drawing/2014/main" id="{359D1C57-914B-E3D4-546B-A74F4FAD5617}"/>
              </a:ext>
            </a:extLst>
          </p:cNvPr>
          <p:cNvPicPr>
            <a:picLocks noChangeAspect="1"/>
          </p:cNvPicPr>
          <p:nvPr/>
        </p:nvPicPr>
        <p:blipFill>
          <a:blip r:embed="rId5" cstate="print"/>
          <a:stretch>
            <a:fillRect/>
          </a:stretch>
        </p:blipFill>
        <p:spPr>
          <a:xfrm>
            <a:off x="3057062" y="5950088"/>
            <a:ext cx="1082491" cy="1047750"/>
          </a:xfrm>
          <a:prstGeom prst="rect">
            <a:avLst/>
          </a:prstGeom>
        </p:spPr>
      </p:pic>
      <p:pic>
        <p:nvPicPr>
          <p:cNvPr id="12" name="Picture 11" descr="c3fe1addb7c1df50f7e5ba2d6b53426f.gif">
            <a:extLst>
              <a:ext uri="{FF2B5EF4-FFF2-40B4-BE49-F238E27FC236}">
                <a16:creationId xmlns:a16="http://schemas.microsoft.com/office/drawing/2014/main" id="{D1A9B3B4-B17D-E2CE-A8FB-4249ADDA9DE5}"/>
              </a:ext>
            </a:extLst>
          </p:cNvPr>
          <p:cNvPicPr>
            <a:picLocks noChangeAspect="1"/>
          </p:cNvPicPr>
          <p:nvPr/>
        </p:nvPicPr>
        <p:blipFill>
          <a:blip r:embed="rId6" cstate="print"/>
          <a:stretch>
            <a:fillRect/>
          </a:stretch>
        </p:blipFill>
        <p:spPr>
          <a:xfrm>
            <a:off x="3598308" y="5805915"/>
            <a:ext cx="1350389" cy="1139340"/>
          </a:xfrm>
          <a:prstGeom prst="rect">
            <a:avLst/>
          </a:prstGeom>
        </p:spPr>
      </p:pic>
      <p:pic>
        <p:nvPicPr>
          <p:cNvPr id="13" name="Picture 12" descr="c3fe1addb7c1df50f7e5ba2d6b53426f.gif">
            <a:extLst>
              <a:ext uri="{FF2B5EF4-FFF2-40B4-BE49-F238E27FC236}">
                <a16:creationId xmlns:a16="http://schemas.microsoft.com/office/drawing/2014/main" id="{4798DF85-698E-5325-C9AB-9E206A6FA8D4}"/>
              </a:ext>
            </a:extLst>
          </p:cNvPr>
          <p:cNvPicPr>
            <a:picLocks noChangeAspect="1"/>
          </p:cNvPicPr>
          <p:nvPr/>
        </p:nvPicPr>
        <p:blipFill>
          <a:blip r:embed="rId6" cstate="print"/>
          <a:stretch>
            <a:fillRect/>
          </a:stretch>
        </p:blipFill>
        <p:spPr>
          <a:xfrm>
            <a:off x="10937881" y="5776257"/>
            <a:ext cx="1350389" cy="1139340"/>
          </a:xfrm>
          <a:prstGeom prst="rect">
            <a:avLst/>
          </a:prstGeom>
        </p:spPr>
      </p:pic>
      <p:pic>
        <p:nvPicPr>
          <p:cNvPr id="14" name="Picture 13" descr="c3fe1addb7c1df50f7e5ba2d6b53426f.gif">
            <a:extLst>
              <a:ext uri="{FF2B5EF4-FFF2-40B4-BE49-F238E27FC236}">
                <a16:creationId xmlns:a16="http://schemas.microsoft.com/office/drawing/2014/main" id="{64C3AB9D-6CCE-93F1-E30F-E91F99DD8F87}"/>
              </a:ext>
            </a:extLst>
          </p:cNvPr>
          <p:cNvPicPr>
            <a:picLocks noChangeAspect="1"/>
          </p:cNvPicPr>
          <p:nvPr/>
        </p:nvPicPr>
        <p:blipFill>
          <a:blip r:embed="rId6" cstate="print"/>
          <a:stretch>
            <a:fillRect/>
          </a:stretch>
        </p:blipFill>
        <p:spPr>
          <a:xfrm>
            <a:off x="7480798" y="5718660"/>
            <a:ext cx="1350389" cy="1139340"/>
          </a:xfrm>
          <a:prstGeom prst="rect">
            <a:avLst/>
          </a:prstGeom>
        </p:spPr>
      </p:pic>
      <p:pic>
        <p:nvPicPr>
          <p:cNvPr id="15" name="Picture 14" descr="c3fe1addb7c1df50f7e5ba2d6b53426f.gif">
            <a:extLst>
              <a:ext uri="{FF2B5EF4-FFF2-40B4-BE49-F238E27FC236}">
                <a16:creationId xmlns:a16="http://schemas.microsoft.com/office/drawing/2014/main" id="{1159E05C-67A8-BCAC-F680-B72D7905DAAC}"/>
              </a:ext>
            </a:extLst>
          </p:cNvPr>
          <p:cNvPicPr>
            <a:picLocks noChangeAspect="1"/>
          </p:cNvPicPr>
          <p:nvPr/>
        </p:nvPicPr>
        <p:blipFill>
          <a:blip r:embed="rId6" cstate="print"/>
          <a:stretch>
            <a:fillRect/>
          </a:stretch>
        </p:blipFill>
        <p:spPr>
          <a:xfrm>
            <a:off x="-71478" y="5776257"/>
            <a:ext cx="1350389" cy="1139340"/>
          </a:xfrm>
          <a:prstGeom prst="rect">
            <a:avLst/>
          </a:prstGeom>
        </p:spPr>
      </p:pic>
      <p:pic>
        <p:nvPicPr>
          <p:cNvPr id="16" name="Picture 15" descr="c3fe1addb7c1df50f7e5ba2d6b53426f.gif">
            <a:extLst>
              <a:ext uri="{FF2B5EF4-FFF2-40B4-BE49-F238E27FC236}">
                <a16:creationId xmlns:a16="http://schemas.microsoft.com/office/drawing/2014/main" id="{BFD5E8CB-6C3E-EFFD-B29F-C4F0B0F3883F}"/>
              </a:ext>
            </a:extLst>
          </p:cNvPr>
          <p:cNvPicPr>
            <a:picLocks noChangeAspect="1"/>
          </p:cNvPicPr>
          <p:nvPr/>
        </p:nvPicPr>
        <p:blipFill>
          <a:blip r:embed="rId6" cstate="print"/>
          <a:stretch>
            <a:fillRect/>
          </a:stretch>
        </p:blipFill>
        <p:spPr>
          <a:xfrm>
            <a:off x="1066207" y="5787312"/>
            <a:ext cx="1350389" cy="1139340"/>
          </a:xfrm>
          <a:prstGeom prst="rect">
            <a:avLst/>
          </a:prstGeom>
        </p:spPr>
      </p:pic>
      <p:pic>
        <p:nvPicPr>
          <p:cNvPr id="17" name="Picture 16" descr="c3fe1addb7c1df50f7e5ba2d6b53426f.gif">
            <a:extLst>
              <a:ext uri="{FF2B5EF4-FFF2-40B4-BE49-F238E27FC236}">
                <a16:creationId xmlns:a16="http://schemas.microsoft.com/office/drawing/2014/main" id="{A4FA6DA6-95E4-387B-9ABE-E0DF91CF107D}"/>
              </a:ext>
            </a:extLst>
          </p:cNvPr>
          <p:cNvPicPr>
            <a:picLocks noChangeAspect="1"/>
          </p:cNvPicPr>
          <p:nvPr/>
        </p:nvPicPr>
        <p:blipFill>
          <a:blip r:embed="rId6" cstate="print"/>
          <a:stretch>
            <a:fillRect/>
          </a:stretch>
        </p:blipFill>
        <p:spPr>
          <a:xfrm>
            <a:off x="5374104" y="5776257"/>
            <a:ext cx="1350389" cy="1139340"/>
          </a:xfrm>
          <a:prstGeom prst="rect">
            <a:avLst/>
          </a:prstGeom>
        </p:spPr>
      </p:pic>
      <p:pic>
        <p:nvPicPr>
          <p:cNvPr id="18" name="Picture 17" descr="c3fe1addb7c1df50f7e5ba2d6b53426f.gif">
            <a:extLst>
              <a:ext uri="{FF2B5EF4-FFF2-40B4-BE49-F238E27FC236}">
                <a16:creationId xmlns:a16="http://schemas.microsoft.com/office/drawing/2014/main" id="{2F03508F-303C-E5A2-D703-7F22947D945D}"/>
              </a:ext>
            </a:extLst>
          </p:cNvPr>
          <p:cNvPicPr>
            <a:picLocks noChangeAspect="1"/>
          </p:cNvPicPr>
          <p:nvPr/>
        </p:nvPicPr>
        <p:blipFill>
          <a:blip r:embed="rId6" cstate="print"/>
          <a:stretch>
            <a:fillRect/>
          </a:stretch>
        </p:blipFill>
        <p:spPr>
          <a:xfrm>
            <a:off x="8721456" y="5718660"/>
            <a:ext cx="1350389" cy="1139340"/>
          </a:xfrm>
          <a:prstGeom prst="rect">
            <a:avLst/>
          </a:prstGeom>
        </p:spPr>
      </p:pic>
      <p:pic>
        <p:nvPicPr>
          <p:cNvPr id="19" name="Picture 18" descr="c3fe1addb7c1df50f7e5ba2d6b53426f.gif">
            <a:extLst>
              <a:ext uri="{FF2B5EF4-FFF2-40B4-BE49-F238E27FC236}">
                <a16:creationId xmlns:a16="http://schemas.microsoft.com/office/drawing/2014/main" id="{A4D6C38D-AAB9-1CF7-1AF5-94620C0226EE}"/>
              </a:ext>
            </a:extLst>
          </p:cNvPr>
          <p:cNvPicPr>
            <a:picLocks noChangeAspect="1"/>
          </p:cNvPicPr>
          <p:nvPr/>
        </p:nvPicPr>
        <p:blipFill>
          <a:blip r:embed="rId6" cstate="print"/>
          <a:stretch>
            <a:fillRect/>
          </a:stretch>
        </p:blipFill>
        <p:spPr>
          <a:xfrm>
            <a:off x="9829669" y="5786367"/>
            <a:ext cx="1350389" cy="1139340"/>
          </a:xfrm>
          <a:prstGeom prst="rect">
            <a:avLst/>
          </a:prstGeom>
        </p:spPr>
      </p:pic>
      <p:pic>
        <p:nvPicPr>
          <p:cNvPr id="20" name="Picture 19" descr="c3fe1addb7c1df50f7e5ba2d6b53426f.gif">
            <a:extLst>
              <a:ext uri="{FF2B5EF4-FFF2-40B4-BE49-F238E27FC236}">
                <a16:creationId xmlns:a16="http://schemas.microsoft.com/office/drawing/2014/main" id="{1A59DEB4-5655-9457-FD25-E0C4A99DFC4E}"/>
              </a:ext>
            </a:extLst>
          </p:cNvPr>
          <p:cNvPicPr>
            <a:picLocks noChangeAspect="1"/>
          </p:cNvPicPr>
          <p:nvPr/>
        </p:nvPicPr>
        <p:blipFill>
          <a:blip r:embed="rId6" cstate="print"/>
          <a:stretch>
            <a:fillRect/>
          </a:stretch>
        </p:blipFill>
        <p:spPr>
          <a:xfrm>
            <a:off x="6474705" y="5662386"/>
            <a:ext cx="1350389" cy="1139340"/>
          </a:xfrm>
          <a:prstGeom prst="rect">
            <a:avLst/>
          </a:prstGeom>
        </p:spPr>
      </p:pic>
      <p:pic>
        <p:nvPicPr>
          <p:cNvPr id="21" name="Picture 20" descr="c3fe1addb7c1df50f7e5ba2d6b53426f.gif">
            <a:extLst>
              <a:ext uri="{FF2B5EF4-FFF2-40B4-BE49-F238E27FC236}">
                <a16:creationId xmlns:a16="http://schemas.microsoft.com/office/drawing/2014/main" id="{37A3F334-FC90-204F-3630-04C317234343}"/>
              </a:ext>
            </a:extLst>
          </p:cNvPr>
          <p:cNvPicPr>
            <a:picLocks noChangeAspect="1"/>
          </p:cNvPicPr>
          <p:nvPr/>
        </p:nvPicPr>
        <p:blipFill>
          <a:blip r:embed="rId6" cstate="print"/>
          <a:stretch>
            <a:fillRect/>
          </a:stretch>
        </p:blipFill>
        <p:spPr>
          <a:xfrm>
            <a:off x="4521183" y="5776257"/>
            <a:ext cx="1350389" cy="1139340"/>
          </a:xfrm>
          <a:prstGeom prst="rect">
            <a:avLst/>
          </a:prstGeom>
        </p:spPr>
      </p:pic>
      <p:pic>
        <p:nvPicPr>
          <p:cNvPr id="22" name="Picture 21" descr="c3fe1addb7c1df50f7e5ba2d6b53426f.gif">
            <a:extLst>
              <a:ext uri="{FF2B5EF4-FFF2-40B4-BE49-F238E27FC236}">
                <a16:creationId xmlns:a16="http://schemas.microsoft.com/office/drawing/2014/main" id="{BEAF04BE-5689-4418-08F8-632A8E9A9310}"/>
              </a:ext>
            </a:extLst>
          </p:cNvPr>
          <p:cNvPicPr>
            <a:picLocks noChangeAspect="1"/>
          </p:cNvPicPr>
          <p:nvPr/>
        </p:nvPicPr>
        <p:blipFill>
          <a:blip r:embed="rId6" cstate="print"/>
          <a:stretch>
            <a:fillRect/>
          </a:stretch>
        </p:blipFill>
        <p:spPr>
          <a:xfrm>
            <a:off x="2240643" y="5772976"/>
            <a:ext cx="1350389" cy="1139340"/>
          </a:xfrm>
          <a:prstGeom prst="rect">
            <a:avLst/>
          </a:prstGeom>
        </p:spPr>
      </p:pic>
      <p:pic>
        <p:nvPicPr>
          <p:cNvPr id="23" name="Picture 22" descr="c70bfb3500c73463.gif">
            <a:extLst>
              <a:ext uri="{FF2B5EF4-FFF2-40B4-BE49-F238E27FC236}">
                <a16:creationId xmlns:a16="http://schemas.microsoft.com/office/drawing/2014/main" id="{F86FEE34-1934-534E-2687-CAD8F622B2FF}"/>
              </a:ext>
            </a:extLst>
          </p:cNvPr>
          <p:cNvPicPr>
            <a:picLocks noChangeAspect="1"/>
          </p:cNvPicPr>
          <p:nvPr/>
        </p:nvPicPr>
        <p:blipFill>
          <a:blip r:embed="rId7" cstate="print"/>
          <a:stretch>
            <a:fillRect/>
          </a:stretch>
        </p:blipFill>
        <p:spPr>
          <a:xfrm>
            <a:off x="6013527" y="5932808"/>
            <a:ext cx="1133023" cy="1096660"/>
          </a:xfrm>
          <a:prstGeom prst="rect">
            <a:avLst/>
          </a:prstGeom>
        </p:spPr>
      </p:pic>
      <p:pic>
        <p:nvPicPr>
          <p:cNvPr id="24" name="Picture 23" descr="c70bfb3500c73463.gif">
            <a:extLst>
              <a:ext uri="{FF2B5EF4-FFF2-40B4-BE49-F238E27FC236}">
                <a16:creationId xmlns:a16="http://schemas.microsoft.com/office/drawing/2014/main" id="{33387965-17BF-7DA5-6017-477C17B26A8D}"/>
              </a:ext>
            </a:extLst>
          </p:cNvPr>
          <p:cNvPicPr>
            <a:picLocks noChangeAspect="1"/>
          </p:cNvPicPr>
          <p:nvPr/>
        </p:nvPicPr>
        <p:blipFill>
          <a:blip r:embed="rId7" cstate="print"/>
          <a:stretch>
            <a:fillRect/>
          </a:stretch>
        </p:blipFill>
        <p:spPr>
          <a:xfrm>
            <a:off x="467154" y="6103535"/>
            <a:ext cx="1133023" cy="1096660"/>
          </a:xfrm>
          <a:prstGeom prst="rect">
            <a:avLst/>
          </a:prstGeom>
        </p:spPr>
      </p:pic>
      <p:pic>
        <p:nvPicPr>
          <p:cNvPr id="25" name="Picture 24" descr="c70bfb3500c73463.gif">
            <a:extLst>
              <a:ext uri="{FF2B5EF4-FFF2-40B4-BE49-F238E27FC236}">
                <a16:creationId xmlns:a16="http://schemas.microsoft.com/office/drawing/2014/main" id="{77774F63-54D6-BEF1-66DD-0E19C89C8D44}"/>
              </a:ext>
            </a:extLst>
          </p:cNvPr>
          <p:cNvPicPr>
            <a:picLocks noChangeAspect="1"/>
          </p:cNvPicPr>
          <p:nvPr/>
        </p:nvPicPr>
        <p:blipFill>
          <a:blip r:embed="rId7" cstate="print"/>
          <a:stretch>
            <a:fillRect/>
          </a:stretch>
        </p:blipFill>
        <p:spPr>
          <a:xfrm>
            <a:off x="10648688" y="5880408"/>
            <a:ext cx="1133023" cy="1096660"/>
          </a:xfrm>
          <a:prstGeom prst="rect">
            <a:avLst/>
          </a:prstGeom>
        </p:spPr>
      </p:pic>
      <p:pic>
        <p:nvPicPr>
          <p:cNvPr id="26" name="Picture 25" descr="c70bfb3500c73463.gif">
            <a:extLst>
              <a:ext uri="{FF2B5EF4-FFF2-40B4-BE49-F238E27FC236}">
                <a16:creationId xmlns:a16="http://schemas.microsoft.com/office/drawing/2014/main" id="{969A6158-9FE9-9A3E-2CB9-9FD7125E4535}"/>
              </a:ext>
            </a:extLst>
          </p:cNvPr>
          <p:cNvPicPr>
            <a:picLocks noChangeAspect="1"/>
          </p:cNvPicPr>
          <p:nvPr/>
        </p:nvPicPr>
        <p:blipFill>
          <a:blip r:embed="rId7" cstate="print"/>
          <a:stretch>
            <a:fillRect/>
          </a:stretch>
        </p:blipFill>
        <p:spPr>
          <a:xfrm>
            <a:off x="8211380" y="5901178"/>
            <a:ext cx="1133023" cy="1096660"/>
          </a:xfrm>
          <a:prstGeom prst="rect">
            <a:avLst/>
          </a:prstGeom>
        </p:spPr>
      </p:pic>
      <p:pic>
        <p:nvPicPr>
          <p:cNvPr id="27" name="Picture 26" descr="200.gif">
            <a:extLst>
              <a:ext uri="{FF2B5EF4-FFF2-40B4-BE49-F238E27FC236}">
                <a16:creationId xmlns:a16="http://schemas.microsoft.com/office/drawing/2014/main" id="{2D38AD58-36BE-A27B-6DD4-6DEB85DF6524}"/>
              </a:ext>
            </a:extLst>
          </p:cNvPr>
          <p:cNvPicPr>
            <a:picLocks noChangeAspect="1"/>
          </p:cNvPicPr>
          <p:nvPr/>
        </p:nvPicPr>
        <p:blipFill>
          <a:blip r:embed="rId8" cstate="print"/>
          <a:stretch>
            <a:fillRect/>
          </a:stretch>
        </p:blipFill>
        <p:spPr>
          <a:xfrm>
            <a:off x="8632640" y="46766"/>
            <a:ext cx="894155" cy="921808"/>
          </a:xfrm>
          <a:prstGeom prst="rect">
            <a:avLst/>
          </a:prstGeom>
          <a:ln>
            <a:noFill/>
          </a:ln>
          <a:effectLst>
            <a:outerShdw blurRad="292100" dist="139700" dir="2700000" algn="tl" rotWithShape="0">
              <a:srgbClr val="333333">
                <a:alpha val="65000"/>
              </a:srgbClr>
            </a:outerShdw>
          </a:effectLst>
        </p:spPr>
      </p:pic>
      <p:pic>
        <p:nvPicPr>
          <p:cNvPr id="31" name="图片 10">
            <a:extLst>
              <a:ext uri="{FF2B5EF4-FFF2-40B4-BE49-F238E27FC236}">
                <a16:creationId xmlns:a16="http://schemas.microsoft.com/office/drawing/2014/main" id="{E2EDFDD5-8837-033F-0FB9-999E4734967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160" y1="8077" x2="26036" y2="22308"/>
                        <a14:foregroundMark x1="68639" y1="12692" x2="69822" y2="27692"/>
                        <a14:foregroundMark x1="60947" y1="43077" x2="71598" y2="68846"/>
                        <a14:foregroundMark x1="68639" y1="69615" x2="74556" y2="79231"/>
                        <a14:foregroundMark x1="75740" y1="40385" x2="88757" y2="49615"/>
                        <a14:foregroundMark x1="77515" y1="63077" x2="88757" y2="65769"/>
                        <a14:foregroundMark x1="60947" y1="73462" x2="65680" y2="79231"/>
                        <a14:foregroundMark x1="65680" y1="79231" x2="65680" y2="79231"/>
                        <a14:foregroundMark x1="65680" y1="79231" x2="65680" y2="79231"/>
                        <a14:foregroundMark x1="65680" y1="79231" x2="65680" y2="792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2796" y="3357000"/>
            <a:ext cx="1693892" cy="2606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ee_inkinch.gif">
            <a:extLst>
              <a:ext uri="{FF2B5EF4-FFF2-40B4-BE49-F238E27FC236}">
                <a16:creationId xmlns:a16="http://schemas.microsoft.com/office/drawing/2014/main" id="{29E2B5DA-5247-F56B-0785-6B7E2D8ECDD0}"/>
              </a:ext>
            </a:extLst>
          </p:cNvPr>
          <p:cNvPicPr>
            <a:picLocks noChangeAspect="1"/>
          </p:cNvPicPr>
          <p:nvPr/>
        </p:nvPicPr>
        <p:blipFill>
          <a:blip r:embed="rId11" cstate="print"/>
          <a:stretch>
            <a:fillRect/>
          </a:stretch>
        </p:blipFill>
        <p:spPr>
          <a:xfrm>
            <a:off x="1651840" y="5709120"/>
            <a:ext cx="3115834" cy="1182425"/>
          </a:xfrm>
          <a:prstGeom prst="rect">
            <a:avLst/>
          </a:prstGeom>
        </p:spPr>
      </p:pic>
      <p:pic>
        <p:nvPicPr>
          <p:cNvPr id="10" name="Picture 9" descr="Bee_inkinch.gif">
            <a:extLst>
              <a:ext uri="{FF2B5EF4-FFF2-40B4-BE49-F238E27FC236}">
                <a16:creationId xmlns:a16="http://schemas.microsoft.com/office/drawing/2014/main" id="{2B5FAA8E-EF5C-9CA0-FDC7-562362AB453C}"/>
              </a:ext>
            </a:extLst>
          </p:cNvPr>
          <p:cNvPicPr>
            <a:picLocks noChangeAspect="1"/>
          </p:cNvPicPr>
          <p:nvPr/>
        </p:nvPicPr>
        <p:blipFill>
          <a:blip r:embed="rId11" cstate="print"/>
          <a:stretch>
            <a:fillRect/>
          </a:stretch>
        </p:blipFill>
        <p:spPr>
          <a:xfrm>
            <a:off x="7428656" y="5649163"/>
            <a:ext cx="3115834" cy="1182425"/>
          </a:xfrm>
          <a:prstGeom prst="rect">
            <a:avLst/>
          </a:prstGeom>
        </p:spPr>
      </p:pic>
      <p:pic>
        <p:nvPicPr>
          <p:cNvPr id="42" name="Picture 41">
            <a:extLst>
              <a:ext uri="{FF2B5EF4-FFF2-40B4-BE49-F238E27FC236}">
                <a16:creationId xmlns:a16="http://schemas.microsoft.com/office/drawing/2014/main" id="{983B2CF7-C683-0F54-0068-8772B4A3A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4890" y="3521926"/>
            <a:ext cx="2792712" cy="2792712"/>
          </a:xfrm>
          <a:prstGeom prst="rect">
            <a:avLst/>
          </a:prstGeom>
        </p:spPr>
      </p:pic>
    </p:spTree>
    <p:extLst>
      <p:ext uri="{BB962C8B-B14F-4D97-AF65-F5344CB8AC3E}">
        <p14:creationId xmlns:p14="http://schemas.microsoft.com/office/powerpoint/2010/main" val="156833256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himes.wav"/>
          </p:stSnd>
        </p:sndAc>
      </p:transition>
    </mc:Choice>
    <mc:Fallback xmlns="">
      <p:transition spd="med">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endCondLst>
                                    <p:cond evt="onNext" delay="0">
                                      <p:tgtEl>
                                        <p:sldTgt/>
                                      </p:tgtEl>
                                    </p:cond>
                                  </p:endCondLst>
                                  <p:childTnLst>
                                    <p:animMotion origin="layout" path="M 4.16667E-6 2.59259E-6 L -0.0017 0.07245 " pathEditMode="relative" rAng="0" ptsTypes="AA">
                                      <p:cBhvr>
                                        <p:cTn id="6" dur="1500" fill="hold"/>
                                        <p:tgtEl>
                                          <p:spTgt spid="31"/>
                                        </p:tgtEl>
                                        <p:attrNameLst>
                                          <p:attrName>ppt_x</p:attrName>
                                          <p:attrName>ppt_y</p:attrName>
                                        </p:attrNameLst>
                                      </p:cBhvr>
                                      <p:rCtr x="-91"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23" name="Picture 2" descr="Free gift boxes present christmas present vector">
            <a:hlinkClick r:id="rId4" action="ppaction://hlinksldjump"/>
            <a:extLst>
              <a:ext uri="{FF2B5EF4-FFF2-40B4-BE49-F238E27FC236}">
                <a16:creationId xmlns:a16="http://schemas.microsoft.com/office/drawing/2014/main" id="{D95CF285-1EDB-4508-9F64-ABF0A4F10CE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25386" y="1046479"/>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rId4" action="ppaction://hlinksldjump"/>
            <a:extLst>
              <a:ext uri="{FF2B5EF4-FFF2-40B4-BE49-F238E27FC236}">
                <a16:creationId xmlns:a16="http://schemas.microsoft.com/office/drawing/2014/main" id="{78F17752-3B7A-416B-9FBE-6A0FC73126B3}"/>
              </a:ext>
            </a:extLst>
          </p:cNvPr>
          <p:cNvSpPr txBox="1"/>
          <p:nvPr/>
        </p:nvSpPr>
        <p:spPr>
          <a:xfrm>
            <a:off x="1922079" y="2169159"/>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1</a:t>
            </a:r>
          </a:p>
        </p:txBody>
      </p:sp>
      <p:pic>
        <p:nvPicPr>
          <p:cNvPr id="32" name="Picture 2" descr="Free gift boxes present christmas present vector">
            <a:hlinkClick r:id="rId6" action="ppaction://hlinksldjump"/>
            <a:extLst>
              <a:ext uri="{FF2B5EF4-FFF2-40B4-BE49-F238E27FC236}">
                <a16:creationId xmlns:a16="http://schemas.microsoft.com/office/drawing/2014/main" id="{275B3581-0F34-4FE0-919E-321BB759288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28479" y="1046479"/>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hlinkClick r:id="rId6" action="ppaction://hlinksldjump"/>
            <a:extLst>
              <a:ext uri="{FF2B5EF4-FFF2-40B4-BE49-F238E27FC236}">
                <a16:creationId xmlns:a16="http://schemas.microsoft.com/office/drawing/2014/main" id="{B026DE55-C49C-4B65-966D-D72681184CF5}"/>
              </a:ext>
            </a:extLst>
          </p:cNvPr>
          <p:cNvSpPr txBox="1"/>
          <p:nvPr/>
        </p:nvSpPr>
        <p:spPr>
          <a:xfrm>
            <a:off x="5425172" y="2169159"/>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2</a:t>
            </a:r>
          </a:p>
        </p:txBody>
      </p:sp>
      <p:pic>
        <p:nvPicPr>
          <p:cNvPr id="34" name="Picture 2" descr="Free gift boxes present christmas present vector">
            <a:hlinkClick r:id="rId7" action="ppaction://hlinksldjump"/>
            <a:extLst>
              <a:ext uri="{FF2B5EF4-FFF2-40B4-BE49-F238E27FC236}">
                <a16:creationId xmlns:a16="http://schemas.microsoft.com/office/drawing/2014/main" id="{D0FF287D-C40C-40BB-9770-214576CDAFE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31575" y="1046479"/>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hlinkClick r:id="rId7" action="ppaction://hlinksldjump"/>
            <a:extLst>
              <a:ext uri="{FF2B5EF4-FFF2-40B4-BE49-F238E27FC236}">
                <a16:creationId xmlns:a16="http://schemas.microsoft.com/office/drawing/2014/main" id="{28EA2378-E531-4BF4-81D3-9D920643F501}"/>
              </a:ext>
            </a:extLst>
          </p:cNvPr>
          <p:cNvSpPr txBox="1"/>
          <p:nvPr/>
        </p:nvSpPr>
        <p:spPr>
          <a:xfrm>
            <a:off x="8928268" y="2169159"/>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3</a:t>
            </a:r>
          </a:p>
        </p:txBody>
      </p:sp>
      <p:pic>
        <p:nvPicPr>
          <p:cNvPr id="36" name="Picture 2" descr="Free gift boxes present christmas present vector">
            <a:hlinkClick r:id="rId8" action="ppaction://hlinksldjump"/>
            <a:extLst>
              <a:ext uri="{FF2B5EF4-FFF2-40B4-BE49-F238E27FC236}">
                <a16:creationId xmlns:a16="http://schemas.microsoft.com/office/drawing/2014/main" id="{860E4377-64C8-4E13-9D0B-68794371C4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25384" y="3634070"/>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rId8" action="ppaction://hlinksldjump"/>
            <a:extLst>
              <a:ext uri="{FF2B5EF4-FFF2-40B4-BE49-F238E27FC236}">
                <a16:creationId xmlns:a16="http://schemas.microsoft.com/office/drawing/2014/main" id="{43F47894-DC5C-4ABC-A46D-9D07B40546CA}"/>
              </a:ext>
            </a:extLst>
          </p:cNvPr>
          <p:cNvSpPr txBox="1"/>
          <p:nvPr/>
        </p:nvSpPr>
        <p:spPr>
          <a:xfrm>
            <a:off x="1922077" y="4756750"/>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4</a:t>
            </a:r>
          </a:p>
        </p:txBody>
      </p:sp>
      <p:pic>
        <p:nvPicPr>
          <p:cNvPr id="38" name="Picture 2" descr="Free gift boxes present christmas present vector">
            <a:hlinkClick r:id="rId9" action="ppaction://hlinksldjump"/>
            <a:extLst>
              <a:ext uri="{FF2B5EF4-FFF2-40B4-BE49-F238E27FC236}">
                <a16:creationId xmlns:a16="http://schemas.microsoft.com/office/drawing/2014/main" id="{5EDB78A0-2B83-45A5-9600-A76E5232386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28477" y="3634070"/>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rId9" action="ppaction://hlinksldjump"/>
            <a:extLst>
              <a:ext uri="{FF2B5EF4-FFF2-40B4-BE49-F238E27FC236}">
                <a16:creationId xmlns:a16="http://schemas.microsoft.com/office/drawing/2014/main" id="{17C87C86-1BB5-4E10-80EC-93F3C1577531}"/>
              </a:ext>
            </a:extLst>
          </p:cNvPr>
          <p:cNvSpPr txBox="1"/>
          <p:nvPr/>
        </p:nvSpPr>
        <p:spPr>
          <a:xfrm>
            <a:off x="5425170" y="4756750"/>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5</a:t>
            </a:r>
          </a:p>
        </p:txBody>
      </p:sp>
      <p:pic>
        <p:nvPicPr>
          <p:cNvPr id="40" name="Picture 2" descr="Free gift boxes present christmas present vector">
            <a:hlinkClick r:id="rId10" action="ppaction://hlinksldjump"/>
            <a:extLst>
              <a:ext uri="{FF2B5EF4-FFF2-40B4-BE49-F238E27FC236}">
                <a16:creationId xmlns:a16="http://schemas.microsoft.com/office/drawing/2014/main" id="{71FC7772-E25C-441B-AF61-2042CD0A7E7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31573" y="3634070"/>
            <a:ext cx="2361787" cy="224536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hlinkClick r:id="rId10" action="ppaction://hlinksldjump"/>
            <a:extLst>
              <a:ext uri="{FF2B5EF4-FFF2-40B4-BE49-F238E27FC236}">
                <a16:creationId xmlns:a16="http://schemas.microsoft.com/office/drawing/2014/main" id="{A0BE2A0E-808E-4211-9E71-61398590C5A7}"/>
              </a:ext>
            </a:extLst>
          </p:cNvPr>
          <p:cNvSpPr txBox="1"/>
          <p:nvPr/>
        </p:nvSpPr>
        <p:spPr>
          <a:xfrm>
            <a:off x="8928266" y="4756750"/>
            <a:ext cx="1168400" cy="861774"/>
          </a:xfrm>
          <a:prstGeom prst="rect">
            <a:avLst/>
          </a:prstGeom>
          <a:solidFill>
            <a:schemeClr val="bg1"/>
          </a:solidFill>
        </p:spPr>
        <p:txBody>
          <a:bodyPr wrap="square" rtlCol="0">
            <a:spAutoFit/>
          </a:bodyPr>
          <a:lstStyle/>
          <a:p>
            <a:pPr algn="ctr"/>
            <a:r>
              <a:rPr lang="en-SG" sz="5000" dirty="0">
                <a:latin typeface="Comic Sans MS" panose="030F0702030302020204" pitchFamily="66" charset="0"/>
              </a:rPr>
              <a:t>6</a:t>
            </a:r>
          </a:p>
        </p:txBody>
      </p:sp>
      <p:sp>
        <p:nvSpPr>
          <p:cNvPr id="42" name="Rectangle: Rounded Corners 41">
            <a:hlinkClick r:id="rId11" action="ppaction://hlinksldjump"/>
            <a:extLst>
              <a:ext uri="{FF2B5EF4-FFF2-40B4-BE49-F238E27FC236}">
                <a16:creationId xmlns:a16="http://schemas.microsoft.com/office/drawing/2014/main" id="{3BD808B9-6E21-453F-B673-792FEBE4BF3F}"/>
              </a:ext>
            </a:extLst>
          </p:cNvPr>
          <p:cNvSpPr/>
          <p:nvPr/>
        </p:nvSpPr>
        <p:spPr>
          <a:xfrm>
            <a:off x="259404" y="6041579"/>
            <a:ext cx="1331401"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Next</a:t>
            </a:r>
          </a:p>
        </p:txBody>
      </p:sp>
      <p:pic>
        <p:nvPicPr>
          <p:cNvPr id="43" name="Picture 42">
            <a:extLst>
              <a:ext uri="{FF2B5EF4-FFF2-40B4-BE49-F238E27FC236}">
                <a16:creationId xmlns:a16="http://schemas.microsoft.com/office/drawing/2014/main" id="{356CDF6A-22BE-4AE7-95A7-15F40EEDFDF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694055" y="119888"/>
            <a:ext cx="1429935" cy="685627"/>
          </a:xfrm>
          <a:prstGeom prst="rect">
            <a:avLst/>
          </a:prstGeom>
        </p:spPr>
      </p:pic>
    </p:spTree>
    <p:extLst>
      <p:ext uri="{BB962C8B-B14F-4D97-AF65-F5344CB8AC3E}">
        <p14:creationId xmlns:p14="http://schemas.microsoft.com/office/powerpoint/2010/main" val="8689400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33"/>
                                        </p:tgtEl>
                                        <p:attrNameLst>
                                          <p:attrName>r</p:attrName>
                                        </p:attrNameLst>
                                      </p:cBhvr>
                                    </p:animRot>
                                    <p:animRot by="-240000">
                                      <p:cBhvr>
                                        <p:cTn id="25" dur="200" fill="hold">
                                          <p:stCondLst>
                                            <p:cond delay="200"/>
                                          </p:stCondLst>
                                        </p:cTn>
                                        <p:tgtEl>
                                          <p:spTgt spid="33"/>
                                        </p:tgtEl>
                                        <p:attrNameLst>
                                          <p:attrName>r</p:attrName>
                                        </p:attrNameLst>
                                      </p:cBhvr>
                                    </p:animRot>
                                    <p:animRot by="240000">
                                      <p:cBhvr>
                                        <p:cTn id="26" dur="200" fill="hold">
                                          <p:stCondLst>
                                            <p:cond delay="400"/>
                                          </p:stCondLst>
                                        </p:cTn>
                                        <p:tgtEl>
                                          <p:spTgt spid="33"/>
                                        </p:tgtEl>
                                        <p:attrNameLst>
                                          <p:attrName>r</p:attrName>
                                        </p:attrNameLst>
                                      </p:cBhvr>
                                    </p:animRot>
                                    <p:animRot by="-240000">
                                      <p:cBhvr>
                                        <p:cTn id="27" dur="200" fill="hold">
                                          <p:stCondLst>
                                            <p:cond delay="600"/>
                                          </p:stCondLst>
                                        </p:cTn>
                                        <p:tgtEl>
                                          <p:spTgt spid="33"/>
                                        </p:tgtEl>
                                        <p:attrNameLst>
                                          <p:attrName>r</p:attrName>
                                        </p:attrNameLst>
                                      </p:cBhvr>
                                    </p:animRot>
                                    <p:animRot by="120000">
                                      <p:cBhvr>
                                        <p:cTn id="28" dur="200" fill="hold">
                                          <p:stCondLst>
                                            <p:cond delay="800"/>
                                          </p:stCondLst>
                                        </p:cTn>
                                        <p:tgtEl>
                                          <p:spTgt spid="3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4"/>
                                        </p:tgtEl>
                                        <p:attrNameLst>
                                          <p:attrName>r</p:attrName>
                                        </p:attrNameLst>
                                      </p:cBhvr>
                                    </p:animRot>
                                    <p:animRot by="-240000">
                                      <p:cBhvr>
                                        <p:cTn id="31" dur="200" fill="hold">
                                          <p:stCondLst>
                                            <p:cond delay="200"/>
                                          </p:stCondLst>
                                        </p:cTn>
                                        <p:tgtEl>
                                          <p:spTgt spid="34"/>
                                        </p:tgtEl>
                                        <p:attrNameLst>
                                          <p:attrName>r</p:attrName>
                                        </p:attrNameLst>
                                      </p:cBhvr>
                                    </p:animRot>
                                    <p:animRot by="240000">
                                      <p:cBhvr>
                                        <p:cTn id="32" dur="200" fill="hold">
                                          <p:stCondLst>
                                            <p:cond delay="400"/>
                                          </p:stCondLst>
                                        </p:cTn>
                                        <p:tgtEl>
                                          <p:spTgt spid="34"/>
                                        </p:tgtEl>
                                        <p:attrNameLst>
                                          <p:attrName>r</p:attrName>
                                        </p:attrNameLst>
                                      </p:cBhvr>
                                    </p:animRot>
                                    <p:animRot by="-240000">
                                      <p:cBhvr>
                                        <p:cTn id="33" dur="200" fill="hold">
                                          <p:stCondLst>
                                            <p:cond delay="600"/>
                                          </p:stCondLst>
                                        </p:cTn>
                                        <p:tgtEl>
                                          <p:spTgt spid="34"/>
                                        </p:tgtEl>
                                        <p:attrNameLst>
                                          <p:attrName>r</p:attrName>
                                        </p:attrNameLst>
                                      </p:cBhvr>
                                    </p:animRot>
                                    <p:animRot by="120000">
                                      <p:cBhvr>
                                        <p:cTn id="34" dur="200" fill="hold">
                                          <p:stCondLst>
                                            <p:cond delay="800"/>
                                          </p:stCondLst>
                                        </p:cTn>
                                        <p:tgtEl>
                                          <p:spTgt spid="34"/>
                                        </p:tgtEl>
                                        <p:attrNameLst>
                                          <p:attrName>r</p:attrName>
                                        </p:attrNameLst>
                                      </p:cBhvr>
                                    </p:animRot>
                                  </p:childTnLst>
                                </p:cTn>
                              </p:par>
                              <p:par>
                                <p:cTn id="35" presetID="32" presetClass="emph" presetSubtype="0" repeatCount="indefinite" fill="hold" grpId="0" nodeType="withEffect">
                                  <p:stCondLst>
                                    <p:cond delay="0"/>
                                  </p:stCondLst>
                                  <p:endCondLst>
                                    <p:cond evt="onNext" delay="0">
                                      <p:tgtEl>
                                        <p:sldTgt/>
                                      </p:tgtEl>
                                    </p:cond>
                                  </p:endCondLst>
                                  <p:childTnLst>
                                    <p:animRot by="120000">
                                      <p:cBhvr>
                                        <p:cTn id="36" dur="100" fill="hold">
                                          <p:stCondLst>
                                            <p:cond delay="0"/>
                                          </p:stCondLst>
                                        </p:cTn>
                                        <p:tgtEl>
                                          <p:spTgt spid="35"/>
                                        </p:tgtEl>
                                        <p:attrNameLst>
                                          <p:attrName>r</p:attrName>
                                        </p:attrNameLst>
                                      </p:cBhvr>
                                    </p:animRot>
                                    <p:animRot by="-240000">
                                      <p:cBhvr>
                                        <p:cTn id="37" dur="200" fill="hold">
                                          <p:stCondLst>
                                            <p:cond delay="200"/>
                                          </p:stCondLst>
                                        </p:cTn>
                                        <p:tgtEl>
                                          <p:spTgt spid="35"/>
                                        </p:tgtEl>
                                        <p:attrNameLst>
                                          <p:attrName>r</p:attrName>
                                        </p:attrNameLst>
                                      </p:cBhvr>
                                    </p:animRot>
                                    <p:animRot by="240000">
                                      <p:cBhvr>
                                        <p:cTn id="38" dur="200" fill="hold">
                                          <p:stCondLst>
                                            <p:cond delay="400"/>
                                          </p:stCondLst>
                                        </p:cTn>
                                        <p:tgtEl>
                                          <p:spTgt spid="35"/>
                                        </p:tgtEl>
                                        <p:attrNameLst>
                                          <p:attrName>r</p:attrName>
                                        </p:attrNameLst>
                                      </p:cBhvr>
                                    </p:animRot>
                                    <p:animRot by="-240000">
                                      <p:cBhvr>
                                        <p:cTn id="39" dur="200" fill="hold">
                                          <p:stCondLst>
                                            <p:cond delay="600"/>
                                          </p:stCondLst>
                                        </p:cTn>
                                        <p:tgtEl>
                                          <p:spTgt spid="35"/>
                                        </p:tgtEl>
                                        <p:attrNameLst>
                                          <p:attrName>r</p:attrName>
                                        </p:attrNameLst>
                                      </p:cBhvr>
                                    </p:animRot>
                                    <p:animRot by="120000">
                                      <p:cBhvr>
                                        <p:cTn id="40" dur="200" fill="hold">
                                          <p:stCondLst>
                                            <p:cond delay="800"/>
                                          </p:stCondLst>
                                        </p:cTn>
                                        <p:tgtEl>
                                          <p:spTgt spid="35"/>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36"/>
                                        </p:tgtEl>
                                        <p:attrNameLst>
                                          <p:attrName>r</p:attrName>
                                        </p:attrNameLst>
                                      </p:cBhvr>
                                    </p:animRot>
                                    <p:animRot by="-240000">
                                      <p:cBhvr>
                                        <p:cTn id="43" dur="200" fill="hold">
                                          <p:stCondLst>
                                            <p:cond delay="200"/>
                                          </p:stCondLst>
                                        </p:cTn>
                                        <p:tgtEl>
                                          <p:spTgt spid="36"/>
                                        </p:tgtEl>
                                        <p:attrNameLst>
                                          <p:attrName>r</p:attrName>
                                        </p:attrNameLst>
                                      </p:cBhvr>
                                    </p:animRot>
                                    <p:animRot by="240000">
                                      <p:cBhvr>
                                        <p:cTn id="44" dur="200" fill="hold">
                                          <p:stCondLst>
                                            <p:cond delay="400"/>
                                          </p:stCondLst>
                                        </p:cTn>
                                        <p:tgtEl>
                                          <p:spTgt spid="36"/>
                                        </p:tgtEl>
                                        <p:attrNameLst>
                                          <p:attrName>r</p:attrName>
                                        </p:attrNameLst>
                                      </p:cBhvr>
                                    </p:animRot>
                                    <p:animRot by="-240000">
                                      <p:cBhvr>
                                        <p:cTn id="45" dur="200" fill="hold">
                                          <p:stCondLst>
                                            <p:cond delay="600"/>
                                          </p:stCondLst>
                                        </p:cTn>
                                        <p:tgtEl>
                                          <p:spTgt spid="36"/>
                                        </p:tgtEl>
                                        <p:attrNameLst>
                                          <p:attrName>r</p:attrName>
                                        </p:attrNameLst>
                                      </p:cBhvr>
                                    </p:animRot>
                                    <p:animRot by="120000">
                                      <p:cBhvr>
                                        <p:cTn id="46" dur="200" fill="hold">
                                          <p:stCondLst>
                                            <p:cond delay="800"/>
                                          </p:stCondLst>
                                        </p:cTn>
                                        <p:tgtEl>
                                          <p:spTgt spid="36"/>
                                        </p:tgtEl>
                                        <p:attrNameLst>
                                          <p:attrName>r</p:attrName>
                                        </p:attrNameLst>
                                      </p:cBhvr>
                                    </p:animRot>
                                  </p:childTnLst>
                                </p:cTn>
                              </p:par>
                              <p:par>
                                <p:cTn id="47" presetID="32" presetClass="emph" presetSubtype="0" repeatCount="indefinite" fill="hold" grpId="0" nodeType="withEffect">
                                  <p:stCondLst>
                                    <p:cond delay="0"/>
                                  </p:stCondLst>
                                  <p:endCondLst>
                                    <p:cond evt="onNext" delay="0">
                                      <p:tgtEl>
                                        <p:sldTgt/>
                                      </p:tgtEl>
                                    </p:cond>
                                  </p:endCondLst>
                                  <p:childTnLst>
                                    <p:animRot by="120000">
                                      <p:cBhvr>
                                        <p:cTn id="48" dur="100" fill="hold">
                                          <p:stCondLst>
                                            <p:cond delay="0"/>
                                          </p:stCondLst>
                                        </p:cTn>
                                        <p:tgtEl>
                                          <p:spTgt spid="37"/>
                                        </p:tgtEl>
                                        <p:attrNameLst>
                                          <p:attrName>r</p:attrName>
                                        </p:attrNameLst>
                                      </p:cBhvr>
                                    </p:animRot>
                                    <p:animRot by="-240000">
                                      <p:cBhvr>
                                        <p:cTn id="49" dur="200" fill="hold">
                                          <p:stCondLst>
                                            <p:cond delay="200"/>
                                          </p:stCondLst>
                                        </p:cTn>
                                        <p:tgtEl>
                                          <p:spTgt spid="37"/>
                                        </p:tgtEl>
                                        <p:attrNameLst>
                                          <p:attrName>r</p:attrName>
                                        </p:attrNameLst>
                                      </p:cBhvr>
                                    </p:animRot>
                                    <p:animRot by="240000">
                                      <p:cBhvr>
                                        <p:cTn id="50" dur="200" fill="hold">
                                          <p:stCondLst>
                                            <p:cond delay="400"/>
                                          </p:stCondLst>
                                        </p:cTn>
                                        <p:tgtEl>
                                          <p:spTgt spid="37"/>
                                        </p:tgtEl>
                                        <p:attrNameLst>
                                          <p:attrName>r</p:attrName>
                                        </p:attrNameLst>
                                      </p:cBhvr>
                                    </p:animRot>
                                    <p:animRot by="-240000">
                                      <p:cBhvr>
                                        <p:cTn id="51" dur="200" fill="hold">
                                          <p:stCondLst>
                                            <p:cond delay="600"/>
                                          </p:stCondLst>
                                        </p:cTn>
                                        <p:tgtEl>
                                          <p:spTgt spid="37"/>
                                        </p:tgtEl>
                                        <p:attrNameLst>
                                          <p:attrName>r</p:attrName>
                                        </p:attrNameLst>
                                      </p:cBhvr>
                                    </p:animRot>
                                    <p:animRot by="120000">
                                      <p:cBhvr>
                                        <p:cTn id="52" dur="200" fill="hold">
                                          <p:stCondLst>
                                            <p:cond delay="800"/>
                                          </p:stCondLst>
                                        </p:cTn>
                                        <p:tgtEl>
                                          <p:spTgt spid="37"/>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38"/>
                                        </p:tgtEl>
                                        <p:attrNameLst>
                                          <p:attrName>r</p:attrName>
                                        </p:attrNameLst>
                                      </p:cBhvr>
                                    </p:animRot>
                                    <p:animRot by="-240000">
                                      <p:cBhvr>
                                        <p:cTn id="55" dur="200" fill="hold">
                                          <p:stCondLst>
                                            <p:cond delay="200"/>
                                          </p:stCondLst>
                                        </p:cTn>
                                        <p:tgtEl>
                                          <p:spTgt spid="38"/>
                                        </p:tgtEl>
                                        <p:attrNameLst>
                                          <p:attrName>r</p:attrName>
                                        </p:attrNameLst>
                                      </p:cBhvr>
                                    </p:animRot>
                                    <p:animRot by="240000">
                                      <p:cBhvr>
                                        <p:cTn id="56" dur="200" fill="hold">
                                          <p:stCondLst>
                                            <p:cond delay="400"/>
                                          </p:stCondLst>
                                        </p:cTn>
                                        <p:tgtEl>
                                          <p:spTgt spid="38"/>
                                        </p:tgtEl>
                                        <p:attrNameLst>
                                          <p:attrName>r</p:attrName>
                                        </p:attrNameLst>
                                      </p:cBhvr>
                                    </p:animRot>
                                    <p:animRot by="-240000">
                                      <p:cBhvr>
                                        <p:cTn id="57" dur="200" fill="hold">
                                          <p:stCondLst>
                                            <p:cond delay="600"/>
                                          </p:stCondLst>
                                        </p:cTn>
                                        <p:tgtEl>
                                          <p:spTgt spid="38"/>
                                        </p:tgtEl>
                                        <p:attrNameLst>
                                          <p:attrName>r</p:attrName>
                                        </p:attrNameLst>
                                      </p:cBhvr>
                                    </p:animRot>
                                    <p:animRot by="120000">
                                      <p:cBhvr>
                                        <p:cTn id="58" dur="200" fill="hold">
                                          <p:stCondLst>
                                            <p:cond delay="800"/>
                                          </p:stCondLst>
                                        </p:cTn>
                                        <p:tgtEl>
                                          <p:spTgt spid="38"/>
                                        </p:tgtEl>
                                        <p:attrNameLst>
                                          <p:attrName>r</p:attrName>
                                        </p:attrNameLst>
                                      </p:cBhvr>
                                    </p:animRot>
                                  </p:childTnLst>
                                </p:cTn>
                              </p:par>
                              <p:par>
                                <p:cTn id="59" presetID="32" presetClass="emph" presetSubtype="0" repeatCount="indefinite" fill="hold" grpId="0" nodeType="withEffect">
                                  <p:stCondLst>
                                    <p:cond delay="0"/>
                                  </p:stCondLst>
                                  <p:endCondLst>
                                    <p:cond evt="onNext" delay="0">
                                      <p:tgtEl>
                                        <p:sldTgt/>
                                      </p:tgtEl>
                                    </p:cond>
                                  </p:endCondLst>
                                  <p:childTnLst>
                                    <p:animRot by="120000">
                                      <p:cBhvr>
                                        <p:cTn id="60" dur="100" fill="hold">
                                          <p:stCondLst>
                                            <p:cond delay="0"/>
                                          </p:stCondLst>
                                        </p:cTn>
                                        <p:tgtEl>
                                          <p:spTgt spid="39"/>
                                        </p:tgtEl>
                                        <p:attrNameLst>
                                          <p:attrName>r</p:attrName>
                                        </p:attrNameLst>
                                      </p:cBhvr>
                                    </p:animRot>
                                    <p:animRot by="-240000">
                                      <p:cBhvr>
                                        <p:cTn id="61" dur="200" fill="hold">
                                          <p:stCondLst>
                                            <p:cond delay="200"/>
                                          </p:stCondLst>
                                        </p:cTn>
                                        <p:tgtEl>
                                          <p:spTgt spid="39"/>
                                        </p:tgtEl>
                                        <p:attrNameLst>
                                          <p:attrName>r</p:attrName>
                                        </p:attrNameLst>
                                      </p:cBhvr>
                                    </p:animRot>
                                    <p:animRot by="240000">
                                      <p:cBhvr>
                                        <p:cTn id="62" dur="200" fill="hold">
                                          <p:stCondLst>
                                            <p:cond delay="400"/>
                                          </p:stCondLst>
                                        </p:cTn>
                                        <p:tgtEl>
                                          <p:spTgt spid="39"/>
                                        </p:tgtEl>
                                        <p:attrNameLst>
                                          <p:attrName>r</p:attrName>
                                        </p:attrNameLst>
                                      </p:cBhvr>
                                    </p:animRot>
                                    <p:animRot by="-240000">
                                      <p:cBhvr>
                                        <p:cTn id="63" dur="200" fill="hold">
                                          <p:stCondLst>
                                            <p:cond delay="600"/>
                                          </p:stCondLst>
                                        </p:cTn>
                                        <p:tgtEl>
                                          <p:spTgt spid="39"/>
                                        </p:tgtEl>
                                        <p:attrNameLst>
                                          <p:attrName>r</p:attrName>
                                        </p:attrNameLst>
                                      </p:cBhvr>
                                    </p:animRot>
                                    <p:animRot by="120000">
                                      <p:cBhvr>
                                        <p:cTn id="64" dur="200" fill="hold">
                                          <p:stCondLst>
                                            <p:cond delay="800"/>
                                          </p:stCondLst>
                                        </p:cTn>
                                        <p:tgtEl>
                                          <p:spTgt spid="39"/>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40"/>
                                        </p:tgtEl>
                                        <p:attrNameLst>
                                          <p:attrName>r</p:attrName>
                                        </p:attrNameLst>
                                      </p:cBhvr>
                                    </p:animRot>
                                    <p:animRot by="-240000">
                                      <p:cBhvr>
                                        <p:cTn id="67" dur="200" fill="hold">
                                          <p:stCondLst>
                                            <p:cond delay="200"/>
                                          </p:stCondLst>
                                        </p:cTn>
                                        <p:tgtEl>
                                          <p:spTgt spid="40"/>
                                        </p:tgtEl>
                                        <p:attrNameLst>
                                          <p:attrName>r</p:attrName>
                                        </p:attrNameLst>
                                      </p:cBhvr>
                                    </p:animRot>
                                    <p:animRot by="240000">
                                      <p:cBhvr>
                                        <p:cTn id="68" dur="200" fill="hold">
                                          <p:stCondLst>
                                            <p:cond delay="400"/>
                                          </p:stCondLst>
                                        </p:cTn>
                                        <p:tgtEl>
                                          <p:spTgt spid="40"/>
                                        </p:tgtEl>
                                        <p:attrNameLst>
                                          <p:attrName>r</p:attrName>
                                        </p:attrNameLst>
                                      </p:cBhvr>
                                    </p:animRot>
                                    <p:animRot by="-240000">
                                      <p:cBhvr>
                                        <p:cTn id="69" dur="200" fill="hold">
                                          <p:stCondLst>
                                            <p:cond delay="600"/>
                                          </p:stCondLst>
                                        </p:cTn>
                                        <p:tgtEl>
                                          <p:spTgt spid="40"/>
                                        </p:tgtEl>
                                        <p:attrNameLst>
                                          <p:attrName>r</p:attrName>
                                        </p:attrNameLst>
                                      </p:cBhvr>
                                    </p:animRot>
                                    <p:animRot by="120000">
                                      <p:cBhvr>
                                        <p:cTn id="70" dur="200" fill="hold">
                                          <p:stCondLst>
                                            <p:cond delay="800"/>
                                          </p:stCondLst>
                                        </p:cTn>
                                        <p:tgtEl>
                                          <p:spTgt spid="40"/>
                                        </p:tgtEl>
                                        <p:attrNameLst>
                                          <p:attrName>r</p:attrName>
                                        </p:attrNameLst>
                                      </p:cBhvr>
                                    </p:animRot>
                                  </p:childTnLst>
                                </p:cTn>
                              </p:par>
                              <p:par>
                                <p:cTn id="71" presetID="32" presetClass="emph" presetSubtype="0" repeatCount="indefinite" fill="hold" grpId="0" nodeType="withEffect">
                                  <p:stCondLst>
                                    <p:cond delay="0"/>
                                  </p:stCondLst>
                                  <p:endCondLst>
                                    <p:cond evt="onNext" delay="0">
                                      <p:tgtEl>
                                        <p:sldTgt/>
                                      </p:tgtEl>
                                    </p:cond>
                                  </p:endCondLst>
                                  <p:childTnLst>
                                    <p:animRot by="120000">
                                      <p:cBhvr>
                                        <p:cTn id="72" dur="100" fill="hold">
                                          <p:stCondLst>
                                            <p:cond delay="0"/>
                                          </p:stCondLst>
                                        </p:cTn>
                                        <p:tgtEl>
                                          <p:spTgt spid="41"/>
                                        </p:tgtEl>
                                        <p:attrNameLst>
                                          <p:attrName>r</p:attrName>
                                        </p:attrNameLst>
                                      </p:cBhvr>
                                    </p:animRot>
                                    <p:animRot by="-240000">
                                      <p:cBhvr>
                                        <p:cTn id="73" dur="200" fill="hold">
                                          <p:stCondLst>
                                            <p:cond delay="200"/>
                                          </p:stCondLst>
                                        </p:cTn>
                                        <p:tgtEl>
                                          <p:spTgt spid="41"/>
                                        </p:tgtEl>
                                        <p:attrNameLst>
                                          <p:attrName>r</p:attrName>
                                        </p:attrNameLst>
                                      </p:cBhvr>
                                    </p:animRot>
                                    <p:animRot by="240000">
                                      <p:cBhvr>
                                        <p:cTn id="74" dur="200" fill="hold">
                                          <p:stCondLst>
                                            <p:cond delay="400"/>
                                          </p:stCondLst>
                                        </p:cTn>
                                        <p:tgtEl>
                                          <p:spTgt spid="41"/>
                                        </p:tgtEl>
                                        <p:attrNameLst>
                                          <p:attrName>r</p:attrName>
                                        </p:attrNameLst>
                                      </p:cBhvr>
                                    </p:animRot>
                                    <p:animRot by="-240000">
                                      <p:cBhvr>
                                        <p:cTn id="75" dur="200" fill="hold">
                                          <p:stCondLst>
                                            <p:cond delay="600"/>
                                          </p:stCondLst>
                                        </p:cTn>
                                        <p:tgtEl>
                                          <p:spTgt spid="41"/>
                                        </p:tgtEl>
                                        <p:attrNameLst>
                                          <p:attrName>r</p:attrName>
                                        </p:attrNameLst>
                                      </p:cBhvr>
                                    </p:animRot>
                                    <p:animRot by="120000">
                                      <p:cBhvr>
                                        <p:cTn id="76"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3"/>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4" restart="whenNotActive" fill="hold" evtFilter="cancelBubble" nodeType="interactiveSeq">
                <p:stCondLst>
                  <p:cond evt="onClick" delay="0">
                    <p:tgtEl>
                      <p:spTgt spid="21"/>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8" restart="whenNotActive" fill="hold" evtFilter="cancelBubble" nodeType="interactiveSeq">
                <p:stCondLst>
                  <p:cond evt="onClick" delay="0">
                    <p:tgtEl>
                      <p:spTgt spid="33"/>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5" restart="whenNotActive" fill="hold" evtFilter="cancelBubble" nodeType="interactiveSeq">
                <p:stCondLst>
                  <p:cond evt="onClick" delay="0">
                    <p:tgtEl>
                      <p:spTgt spid="34"/>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2" restart="whenNotActive" fill="hold" evtFilter="cancelBubble" nodeType="interactiveSeq">
                <p:stCondLst>
                  <p:cond evt="onClick" delay="0">
                    <p:tgtEl>
                      <p:spTgt spid="35"/>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9" restart="whenNotActive" fill="hold" evtFilter="cancelBubble" nodeType="interactiveSeq">
                <p:stCondLst>
                  <p:cond evt="onClick" delay="0">
                    <p:tgtEl>
                      <p:spTgt spid="3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3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par>
                                <p:cTn id="131" presetID="1" presetClass="exit" presetSubtype="0" fill="hold" grpId="2" nodeType="with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8"/>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8"/>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0" restart="whenNotActive" fill="hold" evtFilter="cancelBubble" nodeType="interactiveSeq">
                <p:stCondLst>
                  <p:cond evt="onClick" delay="0">
                    <p:tgtEl>
                      <p:spTgt spid="39"/>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38"/>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7" restart="whenNotActive" fill="hold" evtFilter="cancelBubble" nodeType="interactiveSeq">
                <p:stCondLst>
                  <p:cond evt="onClick" delay="0">
                    <p:tgtEl>
                      <p:spTgt spid="40"/>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40"/>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54" restart="whenNotActive" fill="hold" evtFilter="cancelBubble" nodeType="interactiveSeq">
                <p:stCondLst>
                  <p:cond evt="onClick" delay="0">
                    <p:tgtEl>
                      <p:spTgt spid="41"/>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40"/>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21" grpId="0" animBg="1"/>
      <p:bldP spid="21" grpId="1" animBg="1"/>
      <p:bldP spid="21" grpId="2" animBg="1"/>
      <p:bldP spid="33" grpId="0" animBg="1"/>
      <p:bldP spid="33" grpId="1" animBg="1"/>
      <p:bldP spid="33" grpId="2" animBg="1"/>
      <p:bldP spid="35" grpId="0" animBg="1"/>
      <p:bldP spid="35" grpId="1" animBg="1"/>
      <p:bldP spid="35" grpId="2" animBg="1"/>
      <p:bldP spid="37" grpId="0" animBg="1"/>
      <p:bldP spid="37" grpId="1" animBg="1"/>
      <p:bldP spid="37" grpId="2" animBg="1"/>
      <p:bldP spid="39" grpId="0" animBg="1"/>
      <p:bldP spid="39" grpId="1" animBg="1"/>
      <p:bldP spid="39" grpId="2" animBg="1"/>
      <p:bldP spid="41" grpId="0" animBg="1"/>
      <p:bldP spid="41" grpId="1" animBg="1"/>
      <p:bldP spid="4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B322A8-995F-455B-8163-11143AB013B2}"/>
              </a:ext>
            </a:extLst>
          </p:cNvPr>
          <p:cNvSpPr/>
          <p:nvPr/>
        </p:nvSpPr>
        <p:spPr>
          <a:xfrm>
            <a:off x="901567" y="727046"/>
            <a:ext cx="10013482" cy="5135280"/>
          </a:xfrm>
          <a:prstGeom prst="roundRect">
            <a:avLst/>
          </a:prstGeom>
          <a:solidFill>
            <a:srgbClr val="FFFFFF">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84" y="3851544"/>
            <a:ext cx="2792712" cy="2792712"/>
          </a:xfrm>
          <a:prstGeom prst="rect">
            <a:avLst/>
          </a:prstGeom>
        </p:spPr>
      </p:pic>
      <p:sp>
        <p:nvSpPr>
          <p:cNvPr id="7" name="Rectangle: Rounded Corners 6">
            <a:extLst>
              <a:ext uri="{FF2B5EF4-FFF2-40B4-BE49-F238E27FC236}">
                <a16:creationId xmlns:a16="http://schemas.microsoft.com/office/drawing/2014/main" id="{34363B7D-6268-48FE-BDE1-10B73E769846}"/>
              </a:ext>
            </a:extLst>
          </p:cNvPr>
          <p:cNvSpPr/>
          <p:nvPr/>
        </p:nvSpPr>
        <p:spPr>
          <a:xfrm>
            <a:off x="3031958" y="292968"/>
            <a:ext cx="5752700" cy="828575"/>
          </a:xfrm>
          <a:prstGeom prst="roundRect">
            <a:avLst/>
          </a:prstGeom>
          <a:solidFill>
            <a:srgbClr val="B8E1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Look and say</a:t>
            </a:r>
          </a:p>
        </p:txBody>
      </p:sp>
      <p:pic>
        <p:nvPicPr>
          <p:cNvPr id="2050" name="Picture 2" descr="Free football girl team vector">
            <a:extLst>
              <a:ext uri="{FF2B5EF4-FFF2-40B4-BE49-F238E27FC236}">
                <a16:creationId xmlns:a16="http://schemas.microsoft.com/office/drawing/2014/main" id="{13EB1EB2-6BFF-4B7F-9C4F-AA35DD1F9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003" y="1368000"/>
            <a:ext cx="3864607" cy="30916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90FAA6A2-B449-4E6C-A0D2-5EA4BAFDECA1}"/>
              </a:ext>
            </a:extLst>
          </p:cNvPr>
          <p:cNvSpPr/>
          <p:nvPr/>
        </p:nvSpPr>
        <p:spPr>
          <a:xfrm>
            <a:off x="2316829" y="4661425"/>
            <a:ext cx="6994358"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We are good at ______________.</a:t>
            </a:r>
          </a:p>
        </p:txBody>
      </p:sp>
      <p:sp>
        <p:nvSpPr>
          <p:cNvPr id="11" name="Rectangle: Rounded Corners 10">
            <a:extLst>
              <a:ext uri="{FF2B5EF4-FFF2-40B4-BE49-F238E27FC236}">
                <a16:creationId xmlns:a16="http://schemas.microsoft.com/office/drawing/2014/main" id="{58DAA6AD-B6A5-4F22-9EF3-28879B591F5A}"/>
              </a:ext>
            </a:extLst>
          </p:cNvPr>
          <p:cNvSpPr/>
          <p:nvPr/>
        </p:nvSpPr>
        <p:spPr>
          <a:xfrm>
            <a:off x="5336127" y="4661424"/>
            <a:ext cx="3277402"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playing soccer</a:t>
            </a:r>
          </a:p>
        </p:txBody>
      </p:sp>
      <p:sp>
        <p:nvSpPr>
          <p:cNvPr id="13" name="Rectangle: Rounded Corners 12">
            <a:hlinkClick r:id="rId7"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spTree>
    <p:extLst>
      <p:ext uri="{BB962C8B-B14F-4D97-AF65-F5344CB8AC3E}">
        <p14:creationId xmlns:p14="http://schemas.microsoft.com/office/powerpoint/2010/main" val="3335497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C8A4A34-F96D-4499-8E7D-E31B1CE30A67}"/>
              </a:ext>
            </a:extLst>
          </p:cNvPr>
          <p:cNvSpPr/>
          <p:nvPr/>
        </p:nvSpPr>
        <p:spPr>
          <a:xfrm>
            <a:off x="901567" y="727046"/>
            <a:ext cx="10013482" cy="5135280"/>
          </a:xfrm>
          <a:prstGeom prst="roundRect">
            <a:avLst/>
          </a:prstGeom>
          <a:solidFill>
            <a:srgbClr val="FFFFFF">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84" y="3851544"/>
            <a:ext cx="2792712" cy="2792712"/>
          </a:xfrm>
          <a:prstGeom prst="rect">
            <a:avLst/>
          </a:prstGeom>
        </p:spPr>
      </p:pic>
      <p:sp>
        <p:nvSpPr>
          <p:cNvPr id="7" name="Rectangle: Rounded Corners 6">
            <a:extLst>
              <a:ext uri="{FF2B5EF4-FFF2-40B4-BE49-F238E27FC236}">
                <a16:creationId xmlns:a16="http://schemas.microsoft.com/office/drawing/2014/main" id="{34363B7D-6268-48FE-BDE1-10B73E769846}"/>
              </a:ext>
            </a:extLst>
          </p:cNvPr>
          <p:cNvSpPr/>
          <p:nvPr/>
        </p:nvSpPr>
        <p:spPr>
          <a:xfrm>
            <a:off x="3031958" y="292968"/>
            <a:ext cx="5752700" cy="828575"/>
          </a:xfrm>
          <a:prstGeom prst="roundRect">
            <a:avLst/>
          </a:prstGeom>
          <a:solidFill>
            <a:srgbClr val="B8E1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Look and say</a:t>
            </a:r>
          </a:p>
        </p:txBody>
      </p:sp>
      <p:sp>
        <p:nvSpPr>
          <p:cNvPr id="9" name="Rectangle: Rounded Corners 8">
            <a:extLst>
              <a:ext uri="{FF2B5EF4-FFF2-40B4-BE49-F238E27FC236}">
                <a16:creationId xmlns:a16="http://schemas.microsoft.com/office/drawing/2014/main" id="{90FAA6A2-B449-4E6C-A0D2-5EA4BAFDECA1}"/>
              </a:ext>
            </a:extLst>
          </p:cNvPr>
          <p:cNvSpPr/>
          <p:nvPr/>
        </p:nvSpPr>
        <p:spPr>
          <a:xfrm>
            <a:off x="2326454" y="4684274"/>
            <a:ext cx="6994358"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Anna can ______________.</a:t>
            </a:r>
          </a:p>
        </p:txBody>
      </p:sp>
      <p:sp>
        <p:nvSpPr>
          <p:cNvPr id="11" name="Rectangle: Rounded Corners 10">
            <a:extLst>
              <a:ext uri="{FF2B5EF4-FFF2-40B4-BE49-F238E27FC236}">
                <a16:creationId xmlns:a16="http://schemas.microsoft.com/office/drawing/2014/main" id="{58DAA6AD-B6A5-4F22-9EF3-28879B591F5A}"/>
              </a:ext>
            </a:extLst>
          </p:cNvPr>
          <p:cNvSpPr/>
          <p:nvPr/>
        </p:nvSpPr>
        <p:spPr>
          <a:xfrm>
            <a:off x="4649002" y="4684275"/>
            <a:ext cx="3964527" cy="7828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make a paper bird</a:t>
            </a:r>
          </a:p>
        </p:txBody>
      </p:sp>
      <p:sp>
        <p:nvSpPr>
          <p:cNvPr id="13" name="Rectangle: Rounded Corners 12">
            <a:hlinkClick r:id="rId6"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pic>
        <p:nvPicPr>
          <p:cNvPr id="3074" name="Picture 2" descr="Free logo paper birds paper bird vector">
            <a:extLst>
              <a:ext uri="{FF2B5EF4-FFF2-40B4-BE49-F238E27FC236}">
                <a16:creationId xmlns:a16="http://schemas.microsoft.com/office/drawing/2014/main" id="{5785C674-F6BD-45CE-8AB6-40A035DD2C5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83019" y="1623054"/>
            <a:ext cx="3277402" cy="285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9602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C3397FA-387D-4AB0-9984-626E89C36281}"/>
              </a:ext>
            </a:extLst>
          </p:cNvPr>
          <p:cNvSpPr/>
          <p:nvPr/>
        </p:nvSpPr>
        <p:spPr>
          <a:xfrm>
            <a:off x="901567" y="727046"/>
            <a:ext cx="10013482" cy="5135280"/>
          </a:xfrm>
          <a:prstGeom prst="roundRect">
            <a:avLst/>
          </a:prstGeom>
          <a:solidFill>
            <a:srgbClr val="FFFFFF">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84" y="3851544"/>
            <a:ext cx="2792712" cy="2792712"/>
          </a:xfrm>
          <a:prstGeom prst="rect">
            <a:avLst/>
          </a:prstGeom>
        </p:spPr>
      </p:pic>
      <p:sp>
        <p:nvSpPr>
          <p:cNvPr id="7" name="Rectangle: Rounded Corners 6">
            <a:extLst>
              <a:ext uri="{FF2B5EF4-FFF2-40B4-BE49-F238E27FC236}">
                <a16:creationId xmlns:a16="http://schemas.microsoft.com/office/drawing/2014/main" id="{34363B7D-6268-48FE-BDE1-10B73E769846}"/>
              </a:ext>
            </a:extLst>
          </p:cNvPr>
          <p:cNvSpPr/>
          <p:nvPr/>
        </p:nvSpPr>
        <p:spPr>
          <a:xfrm>
            <a:off x="3031958" y="292968"/>
            <a:ext cx="5752700" cy="828575"/>
          </a:xfrm>
          <a:prstGeom prst="roundRect">
            <a:avLst/>
          </a:prstGeom>
          <a:solidFill>
            <a:srgbClr val="B8E1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Look and say</a:t>
            </a:r>
          </a:p>
        </p:txBody>
      </p:sp>
      <p:sp>
        <p:nvSpPr>
          <p:cNvPr id="9" name="Rectangle: Rounded Corners 8">
            <a:extLst>
              <a:ext uri="{FF2B5EF4-FFF2-40B4-BE49-F238E27FC236}">
                <a16:creationId xmlns:a16="http://schemas.microsoft.com/office/drawing/2014/main" id="{90FAA6A2-B449-4E6C-A0D2-5EA4BAFDECA1}"/>
              </a:ext>
            </a:extLst>
          </p:cNvPr>
          <p:cNvSpPr/>
          <p:nvPr/>
        </p:nvSpPr>
        <p:spPr>
          <a:xfrm>
            <a:off x="1925790" y="4751913"/>
            <a:ext cx="7776436"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Dad, can we go to the ______________?</a:t>
            </a:r>
          </a:p>
        </p:txBody>
      </p:sp>
      <p:sp>
        <p:nvSpPr>
          <p:cNvPr id="11" name="Rectangle: Rounded Corners 10">
            <a:extLst>
              <a:ext uri="{FF2B5EF4-FFF2-40B4-BE49-F238E27FC236}">
                <a16:creationId xmlns:a16="http://schemas.microsoft.com/office/drawing/2014/main" id="{58DAA6AD-B6A5-4F22-9EF3-28879B591F5A}"/>
              </a:ext>
            </a:extLst>
          </p:cNvPr>
          <p:cNvSpPr/>
          <p:nvPr/>
        </p:nvSpPr>
        <p:spPr>
          <a:xfrm>
            <a:off x="5553777" y="4719038"/>
            <a:ext cx="3964527"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amusement park</a:t>
            </a:r>
          </a:p>
        </p:txBody>
      </p:sp>
      <p:sp>
        <p:nvSpPr>
          <p:cNvPr id="13" name="Rectangle: Rounded Corners 12">
            <a:hlinkClick r:id="rId6"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pic>
        <p:nvPicPr>
          <p:cNvPr id="4098" name="Picture 2" descr="Free amusement park fun fair theme park vector">
            <a:extLst>
              <a:ext uri="{FF2B5EF4-FFF2-40B4-BE49-F238E27FC236}">
                <a16:creationId xmlns:a16="http://schemas.microsoft.com/office/drawing/2014/main" id="{15E2177D-D0B2-47C9-A4FF-9EE19F0D2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8552" y="1564706"/>
            <a:ext cx="5250912" cy="262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55789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60D24-62D1-4E4B-82D0-CA5A95A08815}"/>
              </a:ext>
            </a:extLst>
          </p:cNvPr>
          <p:cNvSpPr/>
          <p:nvPr/>
        </p:nvSpPr>
        <p:spPr>
          <a:xfrm>
            <a:off x="901567" y="727046"/>
            <a:ext cx="10013482" cy="5135280"/>
          </a:xfrm>
          <a:prstGeom prst="roundRect">
            <a:avLst/>
          </a:prstGeom>
          <a:solidFill>
            <a:srgbClr val="FFFFFF">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395" y="-156312"/>
            <a:ext cx="2792712" cy="2792712"/>
          </a:xfrm>
          <a:prstGeom prst="rect">
            <a:avLst/>
          </a:prstGeom>
        </p:spPr>
      </p:pic>
      <p:sp>
        <p:nvSpPr>
          <p:cNvPr id="7" name="Rectangle: Rounded Corners 6">
            <a:extLst>
              <a:ext uri="{FF2B5EF4-FFF2-40B4-BE49-F238E27FC236}">
                <a16:creationId xmlns:a16="http://schemas.microsoft.com/office/drawing/2014/main" id="{34363B7D-6268-48FE-BDE1-10B73E769846}"/>
              </a:ext>
            </a:extLst>
          </p:cNvPr>
          <p:cNvSpPr/>
          <p:nvPr/>
        </p:nvSpPr>
        <p:spPr>
          <a:xfrm>
            <a:off x="3031958" y="292968"/>
            <a:ext cx="5752700" cy="828575"/>
          </a:xfrm>
          <a:prstGeom prst="roundRect">
            <a:avLst/>
          </a:prstGeom>
          <a:solidFill>
            <a:srgbClr val="B8E1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Look and say</a:t>
            </a:r>
          </a:p>
        </p:txBody>
      </p:sp>
      <p:sp>
        <p:nvSpPr>
          <p:cNvPr id="9" name="Rectangle: Rounded Corners 8">
            <a:extLst>
              <a:ext uri="{FF2B5EF4-FFF2-40B4-BE49-F238E27FC236}">
                <a16:creationId xmlns:a16="http://schemas.microsoft.com/office/drawing/2014/main" id="{90FAA6A2-B449-4E6C-A0D2-5EA4BAFDECA1}"/>
              </a:ext>
            </a:extLst>
          </p:cNvPr>
          <p:cNvSpPr/>
          <p:nvPr/>
        </p:nvSpPr>
        <p:spPr>
          <a:xfrm>
            <a:off x="971424" y="4781653"/>
            <a:ext cx="10194389"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Sorry, I can’t _________________. </a:t>
            </a:r>
          </a:p>
        </p:txBody>
      </p:sp>
      <p:sp>
        <p:nvSpPr>
          <p:cNvPr id="11" name="Rectangle: Rounded Corners 10">
            <a:extLst>
              <a:ext uri="{FF2B5EF4-FFF2-40B4-BE49-F238E27FC236}">
                <a16:creationId xmlns:a16="http://schemas.microsoft.com/office/drawing/2014/main" id="{58DAA6AD-B6A5-4F22-9EF3-28879B591F5A}"/>
              </a:ext>
            </a:extLst>
          </p:cNvPr>
          <p:cNvSpPr/>
          <p:nvPr/>
        </p:nvSpPr>
        <p:spPr>
          <a:xfrm>
            <a:off x="4184939" y="4762301"/>
            <a:ext cx="6245715"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ride the roller coaster</a:t>
            </a:r>
          </a:p>
        </p:txBody>
      </p:sp>
      <p:sp>
        <p:nvSpPr>
          <p:cNvPr id="13" name="Rectangle: Rounded Corners 12">
            <a:hlinkClick r:id="rId6"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pic>
        <p:nvPicPr>
          <p:cNvPr id="5122" name="Picture 2" descr="Free roller coaster fair ride illustration">
            <a:extLst>
              <a:ext uri="{FF2B5EF4-FFF2-40B4-BE49-F238E27FC236}">
                <a16:creationId xmlns:a16="http://schemas.microsoft.com/office/drawing/2014/main" id="{B3B6AD84-365E-477F-A4CB-6A4B937AE4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870" b="17700"/>
          <a:stretch/>
        </p:blipFill>
        <p:spPr bwMode="auto">
          <a:xfrm>
            <a:off x="3688799" y="1493379"/>
            <a:ext cx="4117290" cy="298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1124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E304A26-8E4D-45A7-BE71-DCDE4D7795AA}"/>
              </a:ext>
            </a:extLst>
          </p:cNvPr>
          <p:cNvSpPr/>
          <p:nvPr/>
        </p:nvSpPr>
        <p:spPr>
          <a:xfrm>
            <a:off x="1202192" y="777676"/>
            <a:ext cx="10013482" cy="5135280"/>
          </a:xfrm>
          <a:prstGeom prst="roundRect">
            <a:avLst/>
          </a:prstGeom>
          <a:solidFill>
            <a:srgbClr val="FFFFFF">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000" dirty="0">
              <a:latin typeface="Comic Sans MS" panose="030F0702030302020204" pitchFamily="66" charset="0"/>
            </a:endParaRPr>
          </a:p>
        </p:txBody>
      </p:sp>
      <p:pic>
        <p:nvPicPr>
          <p:cNvPr id="6" name="Picture 5">
            <a:extLst>
              <a:ext uri="{FF2B5EF4-FFF2-40B4-BE49-F238E27FC236}">
                <a16:creationId xmlns:a16="http://schemas.microsoft.com/office/drawing/2014/main" id="{5094FEF9-5CAF-4D64-92E7-FD4D9C979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740" y="4128589"/>
            <a:ext cx="2792712" cy="2792712"/>
          </a:xfrm>
          <a:prstGeom prst="rect">
            <a:avLst/>
          </a:prstGeom>
        </p:spPr>
      </p:pic>
      <p:sp>
        <p:nvSpPr>
          <p:cNvPr id="7" name="Rectangle: Rounded Corners 6">
            <a:extLst>
              <a:ext uri="{FF2B5EF4-FFF2-40B4-BE49-F238E27FC236}">
                <a16:creationId xmlns:a16="http://schemas.microsoft.com/office/drawing/2014/main" id="{34363B7D-6268-48FE-BDE1-10B73E769846}"/>
              </a:ext>
            </a:extLst>
          </p:cNvPr>
          <p:cNvSpPr/>
          <p:nvPr/>
        </p:nvSpPr>
        <p:spPr>
          <a:xfrm>
            <a:off x="3031958" y="312758"/>
            <a:ext cx="5752700" cy="828575"/>
          </a:xfrm>
          <a:prstGeom prst="roundRect">
            <a:avLst/>
          </a:prstGeom>
          <a:solidFill>
            <a:srgbClr val="B8E19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Look and say</a:t>
            </a:r>
          </a:p>
        </p:txBody>
      </p:sp>
      <p:sp>
        <p:nvSpPr>
          <p:cNvPr id="9" name="Rectangle: Rounded Corners 8">
            <a:extLst>
              <a:ext uri="{FF2B5EF4-FFF2-40B4-BE49-F238E27FC236}">
                <a16:creationId xmlns:a16="http://schemas.microsoft.com/office/drawing/2014/main" id="{90FAA6A2-B449-4E6C-A0D2-5EA4BAFDECA1}"/>
              </a:ext>
            </a:extLst>
          </p:cNvPr>
          <p:cNvSpPr/>
          <p:nvPr/>
        </p:nvSpPr>
        <p:spPr>
          <a:xfrm>
            <a:off x="2414980" y="4739811"/>
            <a:ext cx="7580715"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My grandpa loves ________________.</a:t>
            </a:r>
          </a:p>
        </p:txBody>
      </p:sp>
      <p:sp>
        <p:nvSpPr>
          <p:cNvPr id="11" name="Rectangle: Rounded Corners 10">
            <a:extLst>
              <a:ext uri="{FF2B5EF4-FFF2-40B4-BE49-F238E27FC236}">
                <a16:creationId xmlns:a16="http://schemas.microsoft.com/office/drawing/2014/main" id="{58DAA6AD-B6A5-4F22-9EF3-28879B591F5A}"/>
              </a:ext>
            </a:extLst>
          </p:cNvPr>
          <p:cNvSpPr/>
          <p:nvPr/>
        </p:nvSpPr>
        <p:spPr>
          <a:xfrm>
            <a:off x="4442564" y="4739811"/>
            <a:ext cx="6245715" cy="82857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rgbClr val="FF0000"/>
                </a:solidFill>
                <a:latin typeface="Comic Sans MS" panose="030F0702030302020204" pitchFamily="66" charset="0"/>
              </a:rPr>
              <a:t>collecting stamps</a:t>
            </a:r>
          </a:p>
        </p:txBody>
      </p:sp>
      <p:sp>
        <p:nvSpPr>
          <p:cNvPr id="13" name="Rectangle: Rounded Corners 12">
            <a:hlinkClick r:id="rId6" action="ppaction://hlinksldjump"/>
            <a:extLst>
              <a:ext uri="{FF2B5EF4-FFF2-40B4-BE49-F238E27FC236}">
                <a16:creationId xmlns:a16="http://schemas.microsoft.com/office/drawing/2014/main" id="{196BB7C6-56AF-4AEE-AFC5-59449A07033F}"/>
              </a:ext>
            </a:extLst>
          </p:cNvPr>
          <p:cNvSpPr/>
          <p:nvPr/>
        </p:nvSpPr>
        <p:spPr>
          <a:xfrm>
            <a:off x="259404" y="6052390"/>
            <a:ext cx="1275347" cy="670769"/>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a:solidFill>
                  <a:schemeClr val="tx1"/>
                </a:solidFill>
                <a:latin typeface="Comic Sans MS" panose="030F0702030302020204" pitchFamily="66" charset="0"/>
              </a:rPr>
              <a:t>Back</a:t>
            </a:r>
          </a:p>
        </p:txBody>
      </p:sp>
      <p:pic>
        <p:nvPicPr>
          <p:cNvPr id="7172" name="Picture 4" descr="Con Tem, Áo, Nước Đức">
            <a:extLst>
              <a:ext uri="{FF2B5EF4-FFF2-40B4-BE49-F238E27FC236}">
                <a16:creationId xmlns:a16="http://schemas.microsoft.com/office/drawing/2014/main" id="{61922A7B-54AB-4AD6-B539-426420A1E6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8261" y="1459226"/>
            <a:ext cx="5345970" cy="299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8355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238</Words>
  <Application>Microsoft Office PowerPoint</Application>
  <PresentationFormat>Widescreen</PresentationFormat>
  <Paragraphs>68</Paragraphs>
  <Slides>20</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Changa One</vt:lpstr>
      <vt:lpstr>Comic Sans MS</vt:lpstr>
      <vt:lpstr>Times New Roman</vt:lpstr>
      <vt:lpstr>1_Office Theme</vt:lpstr>
      <vt:lpstr>Office Theme</vt:lpstr>
      <vt:lpstr>Warm up</vt:lpstr>
      <vt:lpstr>PowerPoint Presentation</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vt:lpstr>
      <vt:lpstr>PowerPoint Presentation</vt:lpstr>
      <vt:lpstr>Production</vt:lpstr>
      <vt:lpstr>PowerPoint Presentation</vt:lpstr>
      <vt:lpstr>PowerPoint Presentation</vt:lpstr>
      <vt:lpstr>PowerPoint Presentation</vt:lpstr>
      <vt:lpstr>PowerPoint Presentation</vt:lpstr>
      <vt:lpstr>PowerPoint Presentation</vt:lpstr>
      <vt:lpstr>Wrap-up &amp;  Assessment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PC</dc:creator>
  <cp:lastModifiedBy>Ngoc Anh</cp:lastModifiedBy>
  <cp:revision>22</cp:revision>
  <dcterms:created xsi:type="dcterms:W3CDTF">2024-06-24T13:12:19Z</dcterms:created>
  <dcterms:modified xsi:type="dcterms:W3CDTF">2024-11-22T15:29:11Z</dcterms:modified>
</cp:coreProperties>
</file>