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8"/>
  </p:notesMasterIdLst>
  <p:sldIdLst>
    <p:sldId id="257" r:id="rId5"/>
    <p:sldId id="264" r:id="rId6"/>
    <p:sldId id="265" r:id="rId7"/>
    <p:sldId id="266" r:id="rId8"/>
    <p:sldId id="267" r:id="rId9"/>
    <p:sldId id="268" r:id="rId10"/>
    <p:sldId id="284" r:id="rId11"/>
    <p:sldId id="269" r:id="rId12"/>
    <p:sldId id="270" r:id="rId13"/>
    <p:sldId id="271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2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55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860" y="109220"/>
            <a:ext cx="9899015" cy="365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830" y="4214495"/>
            <a:ext cx="4688840" cy="137096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053070" y="4290695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495540" y="4899660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ldLvl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6845" y="265430"/>
            <a:ext cx="9508490" cy="287464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880360" y="3782695"/>
            <a:ext cx="7616825" cy="217106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Tổng số ki-lô-gam thóc của hai bao khóc là:</a:t>
            </a:r>
          </a:p>
          <a:p>
            <a:pPr algn="ctr"/>
            <a:r>
              <a:rPr lang="en-US" sz="3600"/>
              <a:t>30 + 50 = 80 (kg)</a:t>
            </a:r>
          </a:p>
          <a:p>
            <a:pPr algn="ctr"/>
            <a:r>
              <a:rPr lang="en-US" sz="3600"/>
              <a:t>Đáp số: 80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615" y="184150"/>
            <a:ext cx="10914380" cy="429514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10205" y="4827905"/>
            <a:ext cx="6552565" cy="13188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a. Rô-bốt B nặng: 32 + 2 = 34 (kg)</a:t>
            </a:r>
          </a:p>
          <a:p>
            <a:pPr algn="ctr"/>
            <a:r>
              <a:rPr lang="en-US" sz="3200"/>
              <a:t>b. Rô-bốt C nặng: 32 - 2 = 30 (kg)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45" y="141605"/>
            <a:ext cx="2453640" cy="1051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785" y="1079500"/>
            <a:ext cx="6983730" cy="5316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0140" y="1301115"/>
            <a:ext cx="8424545" cy="3876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070" y="878205"/>
            <a:ext cx="9980930" cy="445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" y="74295"/>
            <a:ext cx="2575560" cy="1003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90" y="1077595"/>
            <a:ext cx="9175750" cy="57035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399530" y="366141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79210" y="422910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99530" y="4807585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80810" y="5375275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470650" y="599440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6" grpId="0" bldLvl="0" animBg="1"/>
      <p:bldP spid="16" grpId="1" animBg="1"/>
      <p:bldP spid="18" grpId="0" bldLvl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0" y="0"/>
            <a:ext cx="9740900" cy="5021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75" y="5110480"/>
            <a:ext cx="8850630" cy="9829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188460" y="55784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57695" y="56165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37090" y="55784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30" y="6210935"/>
            <a:ext cx="5158740" cy="51054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93940" y="6177280"/>
            <a:ext cx="4259580" cy="5067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Hộp C nặng nhất, hộp A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263140" cy="998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475" y="257810"/>
            <a:ext cx="7981950" cy="21132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3525" y="3195320"/>
            <a:ext cx="4057015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12 kg + 23 kg = 35 kg</a:t>
            </a:r>
          </a:p>
          <a:p>
            <a:pPr algn="ctr"/>
            <a:r>
              <a:rPr lang="en-US" sz="3200"/>
              <a:t>42 kg - 30 kg = 12 kg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22140" y="3205480"/>
            <a:ext cx="3823970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45 kg + 20 kg = 65 kg</a:t>
            </a:r>
          </a:p>
          <a:p>
            <a:pPr algn="ctr"/>
            <a:r>
              <a:rPr lang="en-US" sz="3200"/>
              <a:t>13 kg - 9 kg = 4 kg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68030" y="3195320"/>
            <a:ext cx="3743325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9 kg + 7 kg = 16 kg</a:t>
            </a:r>
          </a:p>
          <a:p>
            <a:pPr algn="ctr"/>
            <a:r>
              <a:rPr lang="en-US" sz="3200"/>
              <a:t>60 kg - 40 kg = 20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</Words>
  <Application>Microsoft Office PowerPoint</Application>
  <PresentationFormat>Custom</PresentationFormat>
  <Paragraphs>29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2_Office Theme</vt:lpstr>
      <vt:lpstr>1_Office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hp</cp:lastModifiedBy>
  <cp:revision>5</cp:revision>
  <dcterms:created xsi:type="dcterms:W3CDTF">2021-05-13T04:17:00Z</dcterms:created>
  <dcterms:modified xsi:type="dcterms:W3CDTF">2021-09-05T10:56:19Z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