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2"/>
  </p:notesMasterIdLst>
  <p:sldIdLst>
    <p:sldId id="390" r:id="rId2"/>
    <p:sldId id="420" r:id="rId3"/>
    <p:sldId id="407" r:id="rId4"/>
    <p:sldId id="408" r:id="rId5"/>
    <p:sldId id="391" r:id="rId6"/>
    <p:sldId id="393" r:id="rId7"/>
    <p:sldId id="410" r:id="rId8"/>
    <p:sldId id="411" r:id="rId9"/>
    <p:sldId id="406" r:id="rId10"/>
    <p:sldId id="41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B"/>
    <a:srgbClr val="CBDDBD"/>
    <a:srgbClr val="A9C793"/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10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7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PHÒNG GIÁO DỤC &amp; ĐÀO TẠO LONG BIÊN</a:t>
            </a:r>
          </a:p>
          <a:p>
            <a:pPr algn="ctr"/>
            <a:r>
              <a:rPr lang="vi-VN" sz="2800" b="1"/>
              <a:t>TRƯỜNG TIỂU HỌC NGỌC LÂM </a:t>
            </a:r>
            <a:endParaRPr lang="vi-VN" sz="28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86335" y="2533512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TIẾNG VIỆT   LỚP 1</a:t>
            </a:r>
          </a:p>
          <a:p>
            <a:pPr algn="ctr"/>
            <a:r>
              <a:rPr lang="vi-VN" sz="4000" b="1" dirty="0">
                <a:latin typeface="+mj-lt"/>
                <a:cs typeface="Arial-SGK-TV" pitchFamily="2" charset="0"/>
              </a:rPr>
              <a:t>Bài 20 :  Ôn tập và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 txBox="1">
            <a:spLocks noChangeArrowheads="1"/>
          </p:cNvSpPr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/>
              <a:t> </a:t>
            </a:r>
          </a:p>
        </p:txBody>
      </p:sp>
      <p:pic>
        <p:nvPicPr>
          <p:cNvPr id="11" name="Picture 2" descr="Cartoon happy kids on the rainbow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137" y="3940629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38973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56003" y="838201"/>
            <a:ext cx="5725279" cy="12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Tam-Biet-Bup-Be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bow Pastel Gradient Ombre Background (Graphic) by AM Digit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3" y="-78378"/>
            <a:ext cx="12333663" cy="82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12269"/>
              </p:ext>
            </p:extLst>
          </p:nvPr>
        </p:nvGraphicFramePr>
        <p:xfrm>
          <a:off x="2032000" y="719666"/>
          <a:ext cx="8128000" cy="491042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182096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31498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451947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8451156"/>
                    </a:ext>
                  </a:extLst>
                </a:gridCol>
              </a:tblGrid>
              <a:tr h="982085"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56992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82176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75827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01802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gi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6175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58937" y="1711234"/>
            <a:ext cx="968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9326" y="1711234"/>
            <a:ext cx="968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mê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53414" y="943097"/>
            <a:ext cx="1003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/>
              <a:t>  mu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42382" y="2652133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9325" y="2652133"/>
            <a:ext cx="7906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nê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53639" y="2652133"/>
            <a:ext cx="7906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99714" y="3709432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gu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3639" y="4621120"/>
            <a:ext cx="968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gie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79324" y="4622289"/>
            <a:ext cx="968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giê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9714" y="4621120"/>
            <a:ext cx="1003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giu</a:t>
            </a:r>
          </a:p>
        </p:txBody>
      </p:sp>
      <p:pic>
        <p:nvPicPr>
          <p:cNvPr id="14" name="Picture 2" descr="Rainbow Pastel Gradient Ombre Background (Graphic) by AM Digita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8889" r="66018" b="78571"/>
          <a:stretch/>
        </p:blipFill>
        <p:spPr bwMode="auto">
          <a:xfrm>
            <a:off x="1933303" y="679268"/>
            <a:ext cx="2129245" cy="10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30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ainbow Pastel Gradient Ombre Background (Graphic) by AM Digit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3" y="-78378"/>
            <a:ext cx="12333663" cy="82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65000"/>
              </p:ext>
            </p:extLst>
          </p:nvPr>
        </p:nvGraphicFramePr>
        <p:xfrm>
          <a:off x="2032000" y="719666"/>
          <a:ext cx="8128000" cy="491042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182096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31498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451947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8451156"/>
                    </a:ext>
                  </a:extLst>
                </a:gridCol>
              </a:tblGrid>
              <a:tr h="982085"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56992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gh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82176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nh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75827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01802"/>
                  </a:ext>
                </a:extLst>
              </a:tr>
              <a:tr h="982085">
                <a:tc>
                  <a:txBody>
                    <a:bodyPr/>
                    <a:lstStyle/>
                    <a:p>
                      <a:pPr algn="ctr"/>
                      <a:r>
                        <a:rPr lang="vi-VN" sz="5000" b="0" dirty="0">
                          <a:solidFill>
                            <a:schemeClr val="tx1"/>
                          </a:solidFill>
                          <a:latin typeface="+mj-lt"/>
                        </a:rPr>
                        <a:t>ngh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617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8366" y="1724297"/>
            <a:ext cx="1003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ghi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7944" y="3693413"/>
            <a:ext cx="11737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ngư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85" y="4642625"/>
            <a:ext cx="13244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nghi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7943" y="2743991"/>
            <a:ext cx="11737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như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2813" y="3667891"/>
            <a:ext cx="1146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2812" y="2743991"/>
            <a:ext cx="1146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nho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2586" y="2728928"/>
            <a:ext cx="1003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nhi</a:t>
            </a:r>
          </a:p>
        </p:txBody>
      </p:sp>
      <p:pic>
        <p:nvPicPr>
          <p:cNvPr id="11" name="Picture 2" descr="Rainbow Pastel Gradient Ombre Background (Graphic) by AM Digita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8889" r="66018" b="79206"/>
          <a:stretch/>
        </p:blipFill>
        <p:spPr bwMode="auto">
          <a:xfrm>
            <a:off x="1933303" y="679268"/>
            <a:ext cx="2129245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28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-104503" y="0"/>
            <a:ext cx="12296503" cy="7027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Decorative cartoon tree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0" y="-710839"/>
            <a:ext cx="12420179" cy="122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943" y="1163774"/>
            <a:ext cx="3240334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3039035"/>
            <a:ext cx="2124635" cy="21861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3" y="4905434"/>
            <a:ext cx="2218765" cy="21667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08" y="468342"/>
            <a:ext cx="2273583" cy="24859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99" y="-100993"/>
            <a:ext cx="2208996" cy="24153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97" y="2525011"/>
            <a:ext cx="2661349" cy="25370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78" y="-210671"/>
            <a:ext cx="1999390" cy="21861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01" y="2150356"/>
            <a:ext cx="2470512" cy="21861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4437497"/>
            <a:ext cx="2579967" cy="24205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620926" y="486202"/>
            <a:ext cx="15568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nụ cà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81698" y="520101"/>
            <a:ext cx="18774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nhà ga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37621" y="1280431"/>
            <a:ext cx="20906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nghỉ hè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36787" y="2764525"/>
            <a:ext cx="21451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ngủ mơ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11371" y="3431864"/>
            <a:ext cx="19864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bỡ ngỡ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38572" y="5281408"/>
            <a:ext cx="22685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nho nhỏ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993473" y="3698394"/>
            <a:ext cx="1770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giá đỗ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09561" y="5557946"/>
            <a:ext cx="19127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/>
              <a:t>ghế gỗ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735701" y="1280431"/>
            <a:ext cx="607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310781" y="3566506"/>
            <a:ext cx="607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841080" y="6123731"/>
            <a:ext cx="8946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872857" y="6123731"/>
            <a:ext cx="9116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739712" y="1311539"/>
            <a:ext cx="607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176756" y="3566506"/>
            <a:ext cx="607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1" idx="2"/>
          </p:cNvCxnSpPr>
          <p:nvPr/>
        </p:nvCxnSpPr>
        <p:spPr>
          <a:xfrm flipH="1">
            <a:off x="8818365" y="2142205"/>
            <a:ext cx="8645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904591" y="4289993"/>
            <a:ext cx="9116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0120460" y="4560168"/>
            <a:ext cx="607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408328" y="6439264"/>
            <a:ext cx="607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289138" y="6451478"/>
            <a:ext cx="9116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640865" y="1381875"/>
            <a:ext cx="8645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576" y="1436914"/>
            <a:ext cx="6244046" cy="1476103"/>
          </a:xfrm>
          <a:prstGeom prst="rect">
            <a:avLst/>
          </a:prstGeom>
          <a:solidFill>
            <a:srgbClr val="FFF78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5400" b="1" dirty="0">
                <a:solidFill>
                  <a:schemeClr val="tx1"/>
                </a:solidFill>
              </a:rPr>
              <a:t>Mẹ ghé nhà bà.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1576" y="3979816"/>
            <a:ext cx="6244046" cy="1389018"/>
          </a:xfrm>
          <a:prstGeom prst="rect">
            <a:avLst/>
          </a:prstGeom>
          <a:solidFill>
            <a:srgbClr val="FFF78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5400" b="1" dirty="0">
                <a:solidFill>
                  <a:schemeClr val="tx1"/>
                </a:solidFill>
              </a:rPr>
              <a:t>Nhà bà ở ngõ nhỏ.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075649" y="2664823"/>
            <a:ext cx="992740" cy="13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329722" y="2651415"/>
            <a:ext cx="992740" cy="13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921802" y="5090160"/>
            <a:ext cx="1153847" cy="4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04191" y="5090160"/>
            <a:ext cx="992740" cy="13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958264" y="5083456"/>
            <a:ext cx="992740" cy="13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576" y="5865223"/>
            <a:ext cx="1515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/>
              <a:t>Nụ cà</a:t>
            </a:r>
          </a:p>
        </p:txBody>
      </p:sp>
      <p:pic>
        <p:nvPicPr>
          <p:cNvPr id="4098" name="Picture 2" descr="Sắc tím hoa c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26" y="354239"/>
            <a:ext cx="4762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991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576" y="5865223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/>
              <a:t>nhà ga</a:t>
            </a:r>
          </a:p>
        </p:txBody>
      </p:sp>
      <p:sp>
        <p:nvSpPr>
          <p:cNvPr id="3" name="AutoShape 2" descr="Ngán ngẩm cảnh nhà ga nghìn tỷ vắng như... &quot;chùa Bà Đanh&quot; | Bá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0" name="Picture 6" descr="Xúc tiến di dời nhà ga đường sắt ra phía Tây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20" y="160338"/>
            <a:ext cx="8615941" cy="57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822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725"/>
            <a:ext cx="12192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476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547</TotalTime>
  <Words>97</Words>
  <Application>Microsoft Office PowerPoint</Application>
  <PresentationFormat>Widescreen</PresentationFormat>
  <Paragraphs>51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Arial-SGK-TV</vt:lpstr>
      <vt:lpstr>Arial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>admin</dc:creator>
  <cp:lastModifiedBy>Laptop</cp:lastModifiedBy>
  <cp:revision>72</cp:revision>
  <dcterms:created xsi:type="dcterms:W3CDTF">2020-08-10T13:50:00Z</dcterms:created>
  <dcterms:modified xsi:type="dcterms:W3CDTF">2024-10-12T02:50:11Z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