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58" r:id="rId3"/>
    <p:sldId id="261" r:id="rId4"/>
    <p:sldId id="283" r:id="rId5"/>
    <p:sldId id="257" r:id="rId6"/>
    <p:sldId id="259" r:id="rId7"/>
    <p:sldId id="281" r:id="rId8"/>
    <p:sldId id="262" r:id="rId9"/>
    <p:sldId id="263" r:id="rId10"/>
    <p:sldId id="284" r:id="rId11"/>
    <p:sldId id="270" r:id="rId12"/>
    <p:sldId id="28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Author" initials="A" lastIdx="0" clrIdx="1"/>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375"/>
    <a:srgbClr val="F5BD5A"/>
    <a:srgbClr val="93D17D"/>
    <a:srgbClr val="0C8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63" d="100"/>
          <a:sy n="63" d="100"/>
        </p:scale>
        <p:origin x="79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Bold" panose="020B0800000000000000" pitchFamily="34" charset="-122"/>
              <a:ea typeface="思源黑体 CN Bold" panose="020B0800000000000000" pitchFamily="34" charset="-122"/>
              <a:cs typeface="思源黑体 CN Bold" panose="020B0800000000000000"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黑体 CN Bold" panose="020B0800000000000000" pitchFamily="34" charset="-122"/>
              </a:rPr>
              <a:t>2024/11/22</a:t>
            </a:fld>
            <a:endParaRPr lang="zh-CN" altLang="en-US">
              <a:cs typeface="思源黑体 CN Bold" panose="020B0800000000000000"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Bold" panose="020B0800000000000000" pitchFamily="34" charset="-122"/>
              <a:ea typeface="思源黑体 CN Bold" panose="020B0800000000000000" pitchFamily="34" charset="-122"/>
              <a:cs typeface="思源黑体 CN Bold" panose="020B0800000000000000"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黑体 CN Bold" panose="020B0800000000000000" pitchFamily="34" charset="-122"/>
              </a:rPr>
              <a:t>‹#›</a:t>
            </a:fld>
            <a:endParaRPr lang="zh-CN" altLang="en-US">
              <a:cs typeface="思源黑体 CN Bold" panose="020B0800000000000000"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fld id="{D2A48B96-639E-45A3-A0BA-2464DFDB1FAA}" type="datetimeFigureOut">
              <a:rPr lang="zh-CN" altLang="en-US" smtClean="0"/>
              <a:t>2024/11/22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1pPr>
          </a:lstStyle>
          <a:p>
            <a:fld id="{565CE74E-AB26-4998-AD42-012C4C1AD076}" type="slidenum">
              <a:rPr lang="zh-CN" altLang="en-US" smtClean="0"/>
              <a:t>‹#›</a:t>
            </a:fld>
            <a:endParaRPr lang="zh-CN" altLang="en-US"/>
          </a:p>
        </p:txBody>
      </p:sp>
      <p:pic>
        <p:nvPicPr>
          <p:cNvPr id="8" name="Picture 7">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9" name="Picture 8">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1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7" name="图片 26" descr="1 (12)"/>
          <p:cNvPicPr>
            <a:picLocks noChangeAspect="1"/>
          </p:cNvPicPr>
          <p:nvPr/>
        </p:nvPicPr>
        <p:blipFill>
          <a:blip r:embed="rId3"/>
          <a:srcRect r="5556" b="63147"/>
          <a:stretch>
            <a:fillRect/>
          </a:stretch>
        </p:blipFill>
        <p:spPr>
          <a:xfrm>
            <a:off x="0" y="0"/>
            <a:ext cx="12191365" cy="2385060"/>
          </a:xfrm>
          <a:prstGeom prst="rect">
            <a:avLst/>
          </a:prstGeom>
        </p:spPr>
      </p:pic>
      <p:pic>
        <p:nvPicPr>
          <p:cNvPr id="9" name="图片 8" descr="6"/>
          <p:cNvPicPr>
            <a:picLocks noChangeAspect="1"/>
          </p:cNvPicPr>
          <p:nvPr/>
        </p:nvPicPr>
        <p:blipFill>
          <a:blip r:embed="rId4"/>
          <a:srcRect t="26038" r="35362" b="39480"/>
          <a:stretch>
            <a:fillRect/>
          </a:stretch>
        </p:blipFill>
        <p:spPr>
          <a:xfrm>
            <a:off x="0" y="1967865"/>
            <a:ext cx="12191365" cy="3658235"/>
          </a:xfrm>
          <a:prstGeom prst="rect">
            <a:avLst/>
          </a:prstGeom>
        </p:spPr>
      </p:pic>
      <p:pic>
        <p:nvPicPr>
          <p:cNvPr id="3" name="图片 2" descr="12"/>
          <p:cNvPicPr>
            <a:picLocks noChangeAspect="1"/>
          </p:cNvPicPr>
          <p:nvPr/>
        </p:nvPicPr>
        <p:blipFill>
          <a:blip r:embed="rId5"/>
          <a:srcRect b="11993"/>
          <a:stretch>
            <a:fillRect/>
          </a:stretch>
        </p:blipFill>
        <p:spPr>
          <a:xfrm>
            <a:off x="0" y="2384425"/>
            <a:ext cx="12192000" cy="4473575"/>
          </a:xfrm>
          <a:prstGeom prst="rect">
            <a:avLst/>
          </a:prstGeom>
        </p:spPr>
      </p:pic>
      <p:sp>
        <p:nvSpPr>
          <p:cNvPr id="17" name="圆角矩形 16"/>
          <p:cNvSpPr/>
          <p:nvPr/>
        </p:nvSpPr>
        <p:spPr>
          <a:xfrm>
            <a:off x="464985" y="1869482"/>
            <a:ext cx="9412812" cy="2240890"/>
          </a:xfrm>
          <a:prstGeom prst="roundRect">
            <a:avLst/>
          </a:prstGeom>
          <a:solidFill>
            <a:schemeClr val="bg1">
              <a:alpha val="91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16"/>
          <p:cNvPicPr>
            <a:picLocks noChangeAspect="1"/>
          </p:cNvPicPr>
          <p:nvPr/>
        </p:nvPicPr>
        <p:blipFill>
          <a:blip r:embed="rId6"/>
          <a:srcRect l="63510" t="6746" r="23365" b="79688"/>
          <a:stretch>
            <a:fillRect/>
          </a:stretch>
        </p:blipFill>
        <p:spPr>
          <a:xfrm>
            <a:off x="8173729" y="1461277"/>
            <a:ext cx="2131347" cy="1113344"/>
          </a:xfrm>
          <a:prstGeom prst="rect">
            <a:avLst/>
          </a:prstGeom>
        </p:spPr>
      </p:pic>
      <p:pic>
        <p:nvPicPr>
          <p:cNvPr id="31" name="图片 30" descr="25 (14)"/>
          <p:cNvPicPr>
            <a:picLocks noChangeAspect="1"/>
          </p:cNvPicPr>
          <p:nvPr/>
        </p:nvPicPr>
        <p:blipFill>
          <a:blip r:embed="rId7"/>
          <a:srcRect l="59097" r="12121" b="74516"/>
          <a:stretch>
            <a:fillRect/>
          </a:stretch>
        </p:blipFill>
        <p:spPr>
          <a:xfrm>
            <a:off x="9284970" y="0"/>
            <a:ext cx="2894965" cy="1220470"/>
          </a:xfrm>
          <a:prstGeom prst="rect">
            <a:avLst/>
          </a:prstGeom>
        </p:spPr>
      </p:pic>
      <p:pic>
        <p:nvPicPr>
          <p:cNvPr id="32" name="图片 31" descr="50 (9)"/>
          <p:cNvPicPr>
            <a:picLocks noChangeAspect="1"/>
          </p:cNvPicPr>
          <p:nvPr/>
        </p:nvPicPr>
        <p:blipFill>
          <a:blip r:embed="rId8"/>
          <a:srcRect l="73100" t="20154" r="13011" b="46142"/>
          <a:stretch>
            <a:fillRect/>
          </a:stretch>
        </p:blipFill>
        <p:spPr>
          <a:xfrm>
            <a:off x="10158507" y="536932"/>
            <a:ext cx="1655493" cy="1912776"/>
          </a:xfrm>
          <a:prstGeom prst="rect">
            <a:avLst/>
          </a:prstGeom>
        </p:spPr>
      </p:pic>
      <p:pic>
        <p:nvPicPr>
          <p:cNvPr id="7" name="Picture 6"/>
          <p:cNvPicPr>
            <a:picLocks noChangeAspect="1"/>
          </p:cNvPicPr>
          <p:nvPr/>
        </p:nvPicPr>
        <p:blipFill>
          <a:blip r:embed="rId9"/>
          <a:stretch>
            <a:fillRect/>
          </a:stretch>
        </p:blipFill>
        <p:spPr>
          <a:xfrm>
            <a:off x="3508704" y="906026"/>
            <a:ext cx="3325373" cy="1320341"/>
          </a:xfrm>
          <a:prstGeom prst="rect">
            <a:avLst/>
          </a:prstGeom>
        </p:spPr>
      </p:pic>
      <p:pic>
        <p:nvPicPr>
          <p:cNvPr id="2" name="Picture 1"/>
          <p:cNvPicPr>
            <a:picLocks noChangeAspect="1"/>
          </p:cNvPicPr>
          <p:nvPr/>
        </p:nvPicPr>
        <p:blipFill>
          <a:blip r:embed="rId10" cstate="print">
            <a:extLst>
              <a:ext uri="{BEBA8EAE-BF5A-486C-A8C5-ECC9F3942E4B}">
                <a14:imgProps xmlns:a14="http://schemas.microsoft.com/office/drawing/2010/main">
                  <a14:imgLayer r:embed="rId11">
                    <a14:imgEffect>
                      <a14:backgroundRemoval t="9891" b="99272" l="1760" r="99211">
                        <a14:foregroundMark x1="8434" y1="84648" x2="35680" y2="78337"/>
                        <a14:foregroundMark x1="68204" y1="76820" x2="91869" y2="85801"/>
                        <a14:foregroundMark x1="6735" y1="81371" x2="3701" y2="96905"/>
                        <a14:foregroundMark x1="4551" y1="96359" x2="32100" y2="98908"/>
                        <a14:foregroundMark x1="67900" y1="97755" x2="95631" y2="97209"/>
                      </a14:backgroundRemoval>
                    </a14:imgEffect>
                  </a14:imgLayer>
                </a14:imgProps>
              </a:ext>
              <a:ext uri="{28A0092B-C50C-407E-A947-70E740481C1C}">
                <a14:useLocalDpi xmlns:a14="http://schemas.microsoft.com/office/drawing/2010/main" val="0"/>
              </a:ext>
            </a:extLst>
          </a:blip>
          <a:stretch>
            <a:fillRect/>
          </a:stretch>
        </p:blipFill>
        <p:spPr>
          <a:xfrm>
            <a:off x="7230705" y="1892336"/>
            <a:ext cx="4960978" cy="4960978"/>
          </a:xfrm>
          <a:prstGeom prst="rect">
            <a:avLst/>
          </a:prstGeom>
        </p:spPr>
      </p:pic>
      <p:pic>
        <p:nvPicPr>
          <p:cNvPr id="13" name="Picture 12"/>
          <p:cNvPicPr>
            <a:picLocks noChangeAspect="1"/>
          </p:cNvPicPr>
          <p:nvPr/>
        </p:nvPicPr>
        <p:blipFill>
          <a:blip r:embed="rId12"/>
          <a:stretch>
            <a:fillRect/>
          </a:stretch>
        </p:blipFill>
        <p:spPr>
          <a:xfrm>
            <a:off x="876906" y="2059070"/>
            <a:ext cx="8182983" cy="1616318"/>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546" y="-227112"/>
            <a:ext cx="2316681" cy="2316681"/>
          </a:xfrm>
          <a:prstGeom prst="rect">
            <a:avLst/>
          </a:prstGeom>
        </p:spPr>
      </p:pic>
      <p:pic>
        <p:nvPicPr>
          <p:cNvPr id="10" name="图片 9" descr="13"/>
          <p:cNvPicPr>
            <a:picLocks noChangeAspect="1"/>
          </p:cNvPicPr>
          <p:nvPr/>
        </p:nvPicPr>
        <p:blipFill>
          <a:blip r:embed="rId14"/>
          <a:srcRect b="30718"/>
          <a:stretch>
            <a:fillRect/>
          </a:stretch>
        </p:blipFill>
        <p:spPr>
          <a:xfrm>
            <a:off x="0" y="2612385"/>
            <a:ext cx="12192000" cy="42684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42702"/>
            <a:ext cx="12192000" cy="6557645"/>
            <a:chOff x="0" y="472"/>
            <a:chExt cx="19200" cy="10327"/>
          </a:xfrm>
        </p:grpSpPr>
        <p:grpSp>
          <p:nvGrpSpPr>
            <p:cNvPr id="13" name="组合 12"/>
            <p:cNvGrpSpPr/>
            <p:nvPr/>
          </p:nvGrpSpPr>
          <p:grpSpPr>
            <a:xfrm>
              <a:off x="0" y="3099"/>
              <a:ext cx="19200" cy="7700"/>
              <a:chOff x="0" y="3099"/>
              <a:chExt cx="19200" cy="7700"/>
            </a:xfrm>
          </p:grpSpPr>
          <p:pic>
            <p:nvPicPr>
              <p:cNvPr id="15" name="图片 14" descr="6"/>
              <p:cNvPicPr>
                <a:picLocks noChangeAspect="1"/>
              </p:cNvPicPr>
              <p:nvPr/>
            </p:nvPicPr>
            <p:blipFill>
              <a:blip r:embed="rId3"/>
              <a:srcRect t="26038" r="35362" b="39480"/>
              <a:stretch>
                <a:fillRect/>
              </a:stretch>
            </p:blipFill>
            <p:spPr>
              <a:xfrm>
                <a:off x="0" y="3099"/>
                <a:ext cx="19199" cy="5761"/>
              </a:xfrm>
              <a:prstGeom prst="rect">
                <a:avLst/>
              </a:prstGeom>
            </p:spPr>
          </p:pic>
          <p:grpSp>
            <p:nvGrpSpPr>
              <p:cNvPr id="16" name="组合 15"/>
              <p:cNvGrpSpPr/>
              <p:nvPr/>
            </p:nvGrpSpPr>
            <p:grpSpPr>
              <a:xfrm>
                <a:off x="0" y="3755"/>
                <a:ext cx="19200" cy="7045"/>
                <a:chOff x="0" y="3755"/>
                <a:chExt cx="19200" cy="7045"/>
              </a:xfrm>
            </p:grpSpPr>
            <p:pic>
              <p:nvPicPr>
                <p:cNvPr id="17" name="图片 16" descr="12"/>
                <p:cNvPicPr>
                  <a:picLocks noChangeAspect="1"/>
                </p:cNvPicPr>
                <p:nvPr/>
              </p:nvPicPr>
              <p:blipFill>
                <a:blip r:embed="rId4"/>
                <a:srcRect b="11993"/>
                <a:stretch>
                  <a:fillRect/>
                </a:stretch>
              </p:blipFill>
              <p:spPr>
                <a:xfrm>
                  <a:off x="0" y="3755"/>
                  <a:ext cx="19200" cy="7045"/>
                </a:xfrm>
                <a:prstGeom prst="rect">
                  <a:avLst/>
                </a:prstGeom>
              </p:spPr>
            </p:pic>
            <p:pic>
              <p:nvPicPr>
                <p:cNvPr id="18" name="图片 17" descr="13"/>
                <p:cNvPicPr>
                  <a:picLocks noChangeAspect="1"/>
                </p:cNvPicPr>
                <p:nvPr/>
              </p:nvPicPr>
              <p:blipFill>
                <a:blip r:embed="rId5"/>
                <a:srcRect b="30718"/>
                <a:stretch>
                  <a:fillRect/>
                </a:stretch>
              </p:blipFill>
              <p:spPr>
                <a:xfrm>
                  <a:off x="0" y="4078"/>
                  <a:ext cx="19200" cy="6722"/>
                </a:xfrm>
                <a:prstGeom prst="rect">
                  <a:avLst/>
                </a:prstGeom>
              </p:spPr>
            </p:pic>
          </p:grpSp>
        </p:grpSp>
        <p:sp>
          <p:nvSpPr>
            <p:cNvPr id="19" name="圆角矩形 18"/>
            <p:cNvSpPr/>
            <p:nvPr/>
          </p:nvSpPr>
          <p:spPr>
            <a:xfrm>
              <a:off x="318" y="472"/>
              <a:ext cx="18562" cy="10089"/>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grpSp>
      <p:grpSp>
        <p:nvGrpSpPr>
          <p:cNvPr id="7" name="组合 6"/>
          <p:cNvGrpSpPr/>
          <p:nvPr/>
        </p:nvGrpSpPr>
        <p:grpSpPr>
          <a:xfrm>
            <a:off x="1985269" y="357605"/>
            <a:ext cx="6752331" cy="1122087"/>
            <a:chOff x="1432471" y="2054581"/>
            <a:chExt cx="4778717" cy="745744"/>
          </a:xfrm>
        </p:grpSpPr>
        <p:sp>
          <p:nvSpPr>
            <p:cNvPr id="34" name="文本框 33"/>
            <p:cNvSpPr txBox="1"/>
            <p:nvPr/>
          </p:nvSpPr>
          <p:spPr>
            <a:xfrm>
              <a:off x="1516785" y="2338660"/>
              <a:ext cx="4597209" cy="46166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charset="0"/>
                <a:buNone/>
                <a:tabLst/>
                <a:defRPr/>
              </a:pP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cs typeface="思源黑体 CN Bold" panose="020B0800000000000000" pitchFamily="34" charset="-122"/>
              </a:endParaRPr>
            </a:p>
          </p:txBody>
        </p:sp>
        <p:sp>
          <p:nvSpPr>
            <p:cNvPr id="14" name="矩形: 圆角 13"/>
            <p:cNvSpPr/>
            <p:nvPr/>
          </p:nvSpPr>
          <p:spPr>
            <a:xfrm>
              <a:off x="1432471" y="2054581"/>
              <a:ext cx="4778717" cy="605460"/>
            </a:xfrm>
            <a:prstGeom prst="roundRect">
              <a:avLst>
                <a:gd name="adj" fmla="val 22506"/>
              </a:avLst>
            </a:prstGeom>
            <a:solidFill>
              <a:srgbClr val="0C8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cs typeface="思源黑体 CN Bold" panose="020B0800000000000000" pitchFamily="34" charset="-122"/>
              </a:endParaRPr>
            </a:p>
          </p:txBody>
        </p:sp>
      </p:grpSp>
      <p:sp>
        <p:nvSpPr>
          <p:cNvPr id="33" name="Rectangle 32"/>
          <p:cNvSpPr/>
          <p:nvPr/>
        </p:nvSpPr>
        <p:spPr>
          <a:xfrm>
            <a:off x="-110794" y="1467774"/>
            <a:ext cx="8370874" cy="954107"/>
          </a:xfrm>
          <a:prstGeom prst="rect">
            <a:avLst/>
          </a:prstGeom>
        </p:spPr>
        <p:txBody>
          <a:bodyPr wrap="square">
            <a:spAutoFit/>
          </a:bodyPr>
          <a:lstStyle/>
          <a:p>
            <a:pPr algn="ctr"/>
            <a:r>
              <a:rPr lang="en-US" sz="2800" b="1" dirty="0">
                <a:solidFill>
                  <a:srgbClr val="002060"/>
                </a:solidFill>
                <a:latin typeface="Cambria" panose="02040503050406030204" pitchFamily="18" charset="0"/>
                <a:ea typeface="Cambria" panose="02040503050406030204" pitchFamily="18" charset="0"/>
              </a:rPr>
              <a:t>- Lao </a:t>
            </a:r>
            <a:r>
              <a:rPr lang="en-US" sz="2800" b="1" dirty="0" err="1">
                <a:solidFill>
                  <a:srgbClr val="002060"/>
                </a:solidFill>
                <a:latin typeface="Cambria" panose="02040503050406030204" pitchFamily="18" charset="0"/>
                <a:ea typeface="Cambria" panose="02040503050406030204" pitchFamily="18" charset="0"/>
              </a:rPr>
              <a:t>động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giúp</a:t>
            </a:r>
            <a:r>
              <a:rPr lang="en-US" sz="2800" b="1" dirty="0">
                <a:solidFill>
                  <a:srgbClr val="002060"/>
                </a:solidFill>
                <a:latin typeface="Cambria" panose="02040503050406030204" pitchFamily="18" charset="0"/>
                <a:ea typeface="Cambria" panose="02040503050406030204" pitchFamily="18" charset="0"/>
              </a:rPr>
              <a:t> ta </a:t>
            </a:r>
            <a:r>
              <a:rPr lang="en-US" sz="2800" b="1" dirty="0" err="1">
                <a:solidFill>
                  <a:srgbClr val="002060"/>
                </a:solidFill>
                <a:latin typeface="Cambria" panose="02040503050406030204" pitchFamily="18" charset="0"/>
                <a:ea typeface="Cambria" panose="02040503050406030204" pitchFamily="18" charset="0"/>
              </a:rPr>
              <a:t>khỏe</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mạnh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năng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nổ</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hơn</a:t>
            </a:r>
            <a:r>
              <a:rPr lang="en-US" sz="2800" b="1" dirty="0">
                <a:solidFill>
                  <a:srgbClr val="002060"/>
                </a:solidFill>
                <a:latin typeface="Cambria" panose="02040503050406030204" pitchFamily="18" charset="0"/>
                <a:ea typeface="Cambria" panose="02040503050406030204" pitchFamily="18" charset="0"/>
              </a:rPr>
              <a:t>.</a:t>
            </a:r>
          </a:p>
          <a:p>
            <a:pPr algn="ctr"/>
            <a:endParaRPr lang="en-US" sz="2800" b="1" dirty="0">
              <a:solidFill>
                <a:srgbClr val="002060"/>
              </a:solidFill>
              <a:latin typeface="Cambria" panose="02040503050406030204" pitchFamily="18" charset="0"/>
              <a:ea typeface="Cambria" panose="02040503050406030204" pitchFamily="18" charset="0"/>
            </a:endParaRPr>
          </a:p>
        </p:txBody>
      </p:sp>
      <p:sp>
        <p:nvSpPr>
          <p:cNvPr id="20" name="Rectangle 19"/>
          <p:cNvSpPr/>
          <p:nvPr/>
        </p:nvSpPr>
        <p:spPr>
          <a:xfrm>
            <a:off x="1985270" y="470208"/>
            <a:ext cx="6838347" cy="584775"/>
          </a:xfrm>
          <a:prstGeom prst="rect">
            <a:avLst/>
          </a:prstGeom>
        </p:spPr>
        <p:txBody>
          <a:bodyPr wrap="none">
            <a:spAutoFit/>
          </a:bodyPr>
          <a:lstStyle/>
          <a:p>
            <a:pPr algn="ctr"/>
            <a:r>
              <a:rPr lang="vi-VN" sz="3200" b="1" dirty="0" smtClean="0">
                <a:solidFill>
                  <a:schemeClr val="bg1"/>
                </a:solidFill>
                <a:latin typeface="Cambria" panose="02040503050406030204" pitchFamily="18" charset="0"/>
                <a:ea typeface="Cambria" panose="02040503050406030204" pitchFamily="18" charset="0"/>
              </a:rPr>
              <a:t> Theo em, vì sao phải yêu lao động?</a:t>
            </a:r>
            <a:r>
              <a:rPr lang="vi-VN" sz="3200" b="1" dirty="0">
                <a:solidFill>
                  <a:schemeClr val="bg1"/>
                </a:solidFill>
                <a:latin typeface="Cambria" panose="02040503050406030204" pitchFamily="18" charset="0"/>
                <a:ea typeface="Cambria" panose="02040503050406030204" pitchFamily="18" charset="0"/>
              </a:rPr>
              <a:t> </a:t>
            </a:r>
          </a:p>
        </p:txBody>
      </p:sp>
      <p:sp>
        <p:nvSpPr>
          <p:cNvPr id="3" name="Rectangle 2"/>
          <p:cNvSpPr/>
          <p:nvPr/>
        </p:nvSpPr>
        <p:spPr>
          <a:xfrm>
            <a:off x="278623" y="2093450"/>
            <a:ext cx="8544994" cy="1686616"/>
          </a:xfrm>
          <a:prstGeom prst="rect">
            <a:avLst/>
          </a:prstGeom>
        </p:spPr>
        <p:txBody>
          <a:bodyPr wrap="square">
            <a:spAutoFit/>
          </a:bodyPr>
          <a:lstStyle/>
          <a:p>
            <a:pPr>
              <a:lnSpc>
                <a:spcPct val="135000"/>
              </a:lnSpc>
              <a:spcAft>
                <a:spcPts val="0"/>
              </a:spcAft>
            </a:pPr>
            <a:r>
              <a:rPr lang="vi-VN" sz="2800" b="1" dirty="0" smtClean="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Lao </a:t>
            </a:r>
            <a:r>
              <a:rPr lang="en-US" sz="2800" b="1" dirty="0" err="1">
                <a:solidFill>
                  <a:srgbClr val="002060"/>
                </a:solidFill>
                <a:latin typeface="Cambria" panose="02040503050406030204" pitchFamily="18" charset="0"/>
                <a:ea typeface="Cambria" panose="02040503050406030204" pitchFamily="18" charset="0"/>
              </a:rPr>
              <a:t>động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tạo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ra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chất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nhằm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thỏa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cầu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chất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thần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của</a:t>
            </a:r>
            <a:r>
              <a:rPr lang="en-US" sz="2800" b="1" dirty="0">
                <a:solidFill>
                  <a:srgbClr val="002060"/>
                </a:solidFill>
                <a:latin typeface="Cambria" panose="02040503050406030204" pitchFamily="18" charset="0"/>
                <a:ea typeface="Cambria" panose="02040503050406030204" pitchFamily="18" charset="0"/>
              </a:rPr>
              <a:t> con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a:p>
            <a:endParaRPr lang="en-US" sz="2800" b="1" dirty="0">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293987" y="4216244"/>
            <a:ext cx="9508556" cy="954107"/>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 Lao </a:t>
            </a:r>
            <a:r>
              <a:rPr lang="en-US" sz="2800" b="1" dirty="0" err="1">
                <a:solidFill>
                  <a:srgbClr val="002060"/>
                </a:solidFill>
                <a:latin typeface="Cambria" panose="02040503050406030204" pitchFamily="18" charset="0"/>
                <a:ea typeface="Cambria" panose="02040503050406030204" pitchFamily="18" charset="0"/>
              </a:rPr>
              <a:t>động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giúp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chất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lượng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cuộc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được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thiện</a:t>
            </a:r>
            <a:r>
              <a:rPr lang="en-US" sz="2800" b="1" dirty="0">
                <a:solidFill>
                  <a:srgbClr val="002060"/>
                </a:solidFill>
                <a:latin typeface="Cambria" panose="02040503050406030204" pitchFamily="18" charset="0"/>
                <a:ea typeface="Cambria" panose="02040503050406030204" pitchFamily="18" charset="0"/>
              </a:rPr>
              <a:t>.</a:t>
            </a:r>
          </a:p>
          <a:p>
            <a:endParaRPr lang="en-US" sz="2800" b="1" dirty="0">
              <a:solidFill>
                <a:srgbClr val="002060"/>
              </a:solidFill>
              <a:latin typeface="Cambria" panose="02040503050406030204" pitchFamily="18" charset="0"/>
              <a:ea typeface="Cambria" panose="02040503050406030204" pitchFamily="18" charset="0"/>
            </a:endParaRPr>
          </a:p>
        </p:txBody>
      </p:sp>
      <p:sp>
        <p:nvSpPr>
          <p:cNvPr id="6" name="TextBox 5"/>
          <p:cNvSpPr txBox="1"/>
          <p:nvPr/>
        </p:nvSpPr>
        <p:spPr>
          <a:xfrm>
            <a:off x="293987" y="3411806"/>
            <a:ext cx="8731560" cy="954107"/>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 Lao </a:t>
            </a:r>
            <a:r>
              <a:rPr lang="en-US" sz="2800" b="1" dirty="0" err="1">
                <a:solidFill>
                  <a:srgbClr val="002060"/>
                </a:solidFill>
                <a:latin typeface="Cambria" panose="02040503050406030204" pitchFamily="18" charset="0"/>
                <a:ea typeface="Cambria" panose="02040503050406030204" pitchFamily="18" charset="0"/>
              </a:rPr>
              <a:t>động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tạo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niềm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vui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hứng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thú</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cuộc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sống</a:t>
            </a:r>
            <a:r>
              <a:rPr lang="en-US" sz="2800" b="1" dirty="0">
                <a:solidFill>
                  <a:srgbClr val="002060"/>
                </a:solidFill>
                <a:latin typeface="Cambria" panose="02040503050406030204" pitchFamily="18" charset="0"/>
                <a:ea typeface="Cambria" panose="02040503050406030204" pitchFamily="18" charset="0"/>
              </a:rPr>
              <a:t>.</a:t>
            </a:r>
          </a:p>
          <a:p>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930060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0" name="图片 39" descr="1 (12)"/>
          <p:cNvPicPr>
            <a:picLocks noChangeAspect="1"/>
          </p:cNvPicPr>
          <p:nvPr/>
        </p:nvPicPr>
        <p:blipFill>
          <a:blip r:embed="rId3"/>
          <a:srcRect r="5556" b="63147"/>
          <a:stretch>
            <a:fillRect/>
          </a:stretch>
        </p:blipFill>
        <p:spPr>
          <a:xfrm>
            <a:off x="0" y="0"/>
            <a:ext cx="12191365" cy="2385060"/>
          </a:xfrm>
          <a:prstGeom prst="rect">
            <a:avLst/>
          </a:prstGeom>
        </p:spPr>
      </p:pic>
      <p:pic>
        <p:nvPicPr>
          <p:cNvPr id="10" name="图片 9" descr="25 (14)"/>
          <p:cNvPicPr>
            <a:picLocks noChangeAspect="1"/>
          </p:cNvPicPr>
          <p:nvPr/>
        </p:nvPicPr>
        <p:blipFill>
          <a:blip r:embed="rId4"/>
          <a:srcRect l="59097" r="12121" b="74516"/>
          <a:stretch>
            <a:fillRect/>
          </a:stretch>
        </p:blipFill>
        <p:spPr>
          <a:xfrm>
            <a:off x="9284970" y="0"/>
            <a:ext cx="2894965" cy="1220470"/>
          </a:xfrm>
          <a:prstGeom prst="rect">
            <a:avLst/>
          </a:prstGeom>
        </p:spPr>
      </p:pic>
      <p:pic>
        <p:nvPicPr>
          <p:cNvPr id="17" name="图片 16" descr="50 (9)"/>
          <p:cNvPicPr>
            <a:picLocks noChangeAspect="1"/>
          </p:cNvPicPr>
          <p:nvPr/>
        </p:nvPicPr>
        <p:blipFill>
          <a:blip r:embed="rId5"/>
          <a:srcRect l="73100" t="20154" r="13011" b="46142"/>
          <a:stretch>
            <a:fillRect/>
          </a:stretch>
        </p:blipFill>
        <p:spPr>
          <a:xfrm>
            <a:off x="11328400" y="874395"/>
            <a:ext cx="686435" cy="793115"/>
          </a:xfrm>
          <a:prstGeom prst="rect">
            <a:avLst/>
          </a:prstGeom>
        </p:spPr>
      </p:pic>
      <p:grpSp>
        <p:nvGrpSpPr>
          <p:cNvPr id="3" name="组合 2"/>
          <p:cNvGrpSpPr/>
          <p:nvPr/>
        </p:nvGrpSpPr>
        <p:grpSpPr>
          <a:xfrm>
            <a:off x="32702" y="2007080"/>
            <a:ext cx="12192000" cy="4889500"/>
            <a:chOff x="0" y="3099"/>
            <a:chExt cx="19200" cy="7700"/>
          </a:xfrm>
        </p:grpSpPr>
        <p:pic>
          <p:nvPicPr>
            <p:cNvPr id="4" name="图片 3" descr="6"/>
            <p:cNvPicPr>
              <a:picLocks noChangeAspect="1"/>
            </p:cNvPicPr>
            <p:nvPr/>
          </p:nvPicPr>
          <p:blipFill>
            <a:blip r:embed="rId6"/>
            <a:srcRect t="26038" r="35362" b="39480"/>
            <a:stretch>
              <a:fillRect/>
            </a:stretch>
          </p:blipFill>
          <p:spPr>
            <a:xfrm>
              <a:off x="0" y="3099"/>
              <a:ext cx="19199" cy="5761"/>
            </a:xfrm>
            <a:prstGeom prst="rect">
              <a:avLst/>
            </a:prstGeom>
          </p:spPr>
        </p:pic>
        <p:grpSp>
          <p:nvGrpSpPr>
            <p:cNvPr id="5" name="组合 4"/>
            <p:cNvGrpSpPr/>
            <p:nvPr/>
          </p:nvGrpSpPr>
          <p:grpSpPr>
            <a:xfrm>
              <a:off x="0" y="3755"/>
              <a:ext cx="19200" cy="7045"/>
              <a:chOff x="0" y="3755"/>
              <a:chExt cx="19200" cy="7045"/>
            </a:xfrm>
          </p:grpSpPr>
          <p:pic>
            <p:nvPicPr>
              <p:cNvPr id="9" name="图片 8" descr="12"/>
              <p:cNvPicPr>
                <a:picLocks noChangeAspect="1"/>
              </p:cNvPicPr>
              <p:nvPr/>
            </p:nvPicPr>
            <p:blipFill>
              <a:blip r:embed="rId7"/>
              <a:srcRect b="11993"/>
              <a:stretch>
                <a:fillRect/>
              </a:stretch>
            </p:blipFill>
            <p:spPr>
              <a:xfrm>
                <a:off x="0" y="3755"/>
                <a:ext cx="19200" cy="7045"/>
              </a:xfrm>
              <a:prstGeom prst="rect">
                <a:avLst/>
              </a:prstGeom>
            </p:spPr>
          </p:pic>
          <p:pic>
            <p:nvPicPr>
              <p:cNvPr id="11" name="图片 10" descr="13"/>
              <p:cNvPicPr>
                <a:picLocks noChangeAspect="1"/>
              </p:cNvPicPr>
              <p:nvPr/>
            </p:nvPicPr>
            <p:blipFill>
              <a:blip r:embed="rId8"/>
              <a:srcRect b="30718"/>
              <a:stretch>
                <a:fillRect/>
              </a:stretch>
            </p:blipFill>
            <p:spPr>
              <a:xfrm>
                <a:off x="0" y="4078"/>
                <a:ext cx="19200" cy="6722"/>
              </a:xfrm>
              <a:prstGeom prst="rect">
                <a:avLst/>
              </a:prstGeom>
            </p:spPr>
          </p:pic>
        </p:grpSp>
      </p:grpSp>
      <p:sp>
        <p:nvSpPr>
          <p:cNvPr id="32" name="圆角矩形 31"/>
          <p:cNvSpPr/>
          <p:nvPr/>
        </p:nvSpPr>
        <p:spPr>
          <a:xfrm>
            <a:off x="1384776" y="525814"/>
            <a:ext cx="8305165" cy="1524635"/>
          </a:xfrm>
          <a:prstGeom prst="roundRect">
            <a:avLst/>
          </a:prstGeom>
          <a:solidFill>
            <a:schemeClr val="bg1">
              <a:alpha val="91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descr="9"/>
          <p:cNvPicPr>
            <a:picLocks noChangeAspect="1"/>
          </p:cNvPicPr>
          <p:nvPr/>
        </p:nvPicPr>
        <p:blipFill>
          <a:blip r:embed="rId9"/>
          <a:srcRect l="8593" t="39282" r="71097" b="25578"/>
          <a:stretch>
            <a:fillRect/>
          </a:stretch>
        </p:blipFill>
        <p:spPr>
          <a:xfrm flipH="1">
            <a:off x="1127125" y="4610100"/>
            <a:ext cx="1674495" cy="1630045"/>
          </a:xfrm>
          <a:prstGeom prst="rect">
            <a:avLst/>
          </a:prstGeom>
          <a:effectLst>
            <a:outerShdw blurRad="63500" sx="102000" sy="102000" algn="ctr" rotWithShape="0">
              <a:schemeClr val="tx1">
                <a:alpha val="40000"/>
              </a:schemeClr>
            </a:outerShdw>
          </a:effectLst>
        </p:spPr>
      </p:pic>
      <p:pic>
        <p:nvPicPr>
          <p:cNvPr id="24" name="Picture 23">
            <a:extLst>
              <a:ext uri="{FF2B5EF4-FFF2-40B4-BE49-F238E27FC236}">
                <a16:creationId xmlns:a16="http://schemas.microsoft.com/office/drawing/2014/main" id="{2FD482ED-C25C-E97D-7726-159B032B89B5}"/>
              </a:ext>
            </a:extLst>
          </p:cNvPr>
          <p:cNvPicPr>
            <a:picLocks noChangeAspect="1"/>
          </p:cNvPicPr>
          <p:nvPr/>
        </p:nvPicPr>
        <p:blipFill>
          <a:blip r:embed="rId10"/>
          <a:stretch>
            <a:fillRect/>
          </a:stretch>
        </p:blipFill>
        <p:spPr>
          <a:xfrm>
            <a:off x="1786469" y="379061"/>
            <a:ext cx="8157155" cy="1926503"/>
          </a:xfrm>
          <a:prstGeom prst="rect">
            <a:avLst/>
          </a:prstGeom>
        </p:spPr>
      </p:pic>
      <p:sp>
        <p:nvSpPr>
          <p:cNvPr id="16" name="矩形: 圆角 13"/>
          <p:cNvSpPr/>
          <p:nvPr/>
        </p:nvSpPr>
        <p:spPr>
          <a:xfrm>
            <a:off x="1786470" y="2433061"/>
            <a:ext cx="7103342" cy="1590551"/>
          </a:xfrm>
          <a:prstGeom prst="roundRect">
            <a:avLst>
              <a:gd name="adj" fmla="val 225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cs typeface="思源黑体 CN Bold" panose="020B0800000000000000" pitchFamily="34" charset="-122"/>
            </a:endParaRPr>
          </a:p>
        </p:txBody>
      </p:sp>
      <p:sp>
        <p:nvSpPr>
          <p:cNvPr id="18" name="Rectangle 17"/>
          <p:cNvSpPr/>
          <p:nvPr/>
        </p:nvSpPr>
        <p:spPr>
          <a:xfrm>
            <a:off x="1928261" y="2684625"/>
            <a:ext cx="7218193" cy="1077218"/>
          </a:xfrm>
          <a:prstGeom prst="rect">
            <a:avLst/>
          </a:prstGeom>
        </p:spPr>
        <p:txBody>
          <a:bodyPr wrap="none">
            <a:spAutoFit/>
          </a:bodyPr>
          <a:lstStyle/>
          <a:p>
            <a:pPr algn="ctr"/>
            <a:r>
              <a:rPr lang="vi-VN" sz="3200" b="1" dirty="0" smtClean="0">
                <a:solidFill>
                  <a:schemeClr val="accent2">
                    <a:lumMod val="75000"/>
                  </a:schemeClr>
                </a:solidFill>
                <a:latin typeface="Cambria" panose="02040503050406030204" pitchFamily="18" charset="0"/>
                <a:ea typeface="Cambria" panose="02040503050406030204" pitchFamily="18" charset="0"/>
              </a:rPr>
              <a:t>Chia sẻ những người xung quanh biết</a:t>
            </a:r>
          </a:p>
          <a:p>
            <a:pPr algn="ctr"/>
            <a:r>
              <a:rPr lang="vi-VN" sz="3200" b="1" dirty="0" smtClean="0">
                <a:solidFill>
                  <a:schemeClr val="accent2">
                    <a:lumMod val="75000"/>
                  </a:schemeClr>
                </a:solidFill>
                <a:latin typeface="Cambria" panose="02040503050406030204" pitchFamily="18" charset="0"/>
                <a:ea typeface="Cambria" panose="02040503050406030204" pitchFamily="18" charset="0"/>
              </a:rPr>
              <a:t> lợi ích của việc yêu lao động.</a:t>
            </a:r>
            <a:endParaRPr lang="vi-VN" sz="3200" b="1" dirty="0">
              <a:solidFill>
                <a:schemeClr val="accent2">
                  <a:lumMod val="75000"/>
                </a:schemeClr>
              </a:solidFill>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11" cstate="print">
            <a:extLst>
              <a:ext uri="{BEBA8EAE-BF5A-486C-A8C5-ECC9F3942E4B}">
                <a14:imgProps xmlns:a14="http://schemas.microsoft.com/office/drawing/2010/main">
                  <a14:imgLayer r:embed="rId12">
                    <a14:imgEffect>
                      <a14:backgroundRemoval t="9891" b="99272" l="1760" r="99211">
                        <a14:foregroundMark x1="8434" y1="84648" x2="35680" y2="78337"/>
                        <a14:foregroundMark x1="68204" y1="76820" x2="91869" y2="85801"/>
                        <a14:foregroundMark x1="6735" y1="81371" x2="3701" y2="96905"/>
                        <a14:foregroundMark x1="4551" y1="96359" x2="32100" y2="98908"/>
                        <a14:foregroundMark x1="67900" y1="97755" x2="95631" y2="97209"/>
                      </a14:backgroundRemoval>
                    </a14:imgEffect>
                  </a14:imgLayer>
                </a14:imgProps>
              </a:ext>
              <a:ext uri="{28A0092B-C50C-407E-A947-70E740481C1C}">
                <a14:useLocalDpi xmlns:a14="http://schemas.microsoft.com/office/drawing/2010/main" val="0"/>
              </a:ext>
            </a:extLst>
          </a:blip>
          <a:stretch>
            <a:fillRect/>
          </a:stretch>
        </p:blipFill>
        <p:spPr>
          <a:xfrm>
            <a:off x="8179596" y="2875922"/>
            <a:ext cx="4077173" cy="4077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ircle(in)">
                                      <p:cBhvr>
                                        <p:cTn id="21" dur="2000"/>
                                        <p:tgtEl>
                                          <p:spTgt spid="32"/>
                                        </p:tgtEl>
                                      </p:cBhvr>
                                    </p:animEffect>
                                  </p:childTnLst>
                                </p:cTn>
                              </p:par>
                              <p:par>
                                <p:cTn id="22" presetID="53"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0" name="图片 39" descr="1 (12)"/>
          <p:cNvPicPr>
            <a:picLocks noChangeAspect="1"/>
          </p:cNvPicPr>
          <p:nvPr/>
        </p:nvPicPr>
        <p:blipFill>
          <a:blip r:embed="rId3"/>
          <a:srcRect r="5556" b="63147"/>
          <a:stretch>
            <a:fillRect/>
          </a:stretch>
        </p:blipFill>
        <p:spPr>
          <a:xfrm>
            <a:off x="0" y="0"/>
            <a:ext cx="12191365" cy="2385060"/>
          </a:xfrm>
          <a:prstGeom prst="rect">
            <a:avLst/>
          </a:prstGeom>
        </p:spPr>
      </p:pic>
      <p:pic>
        <p:nvPicPr>
          <p:cNvPr id="10" name="图片 9" descr="25 (14)"/>
          <p:cNvPicPr>
            <a:picLocks noChangeAspect="1"/>
          </p:cNvPicPr>
          <p:nvPr/>
        </p:nvPicPr>
        <p:blipFill>
          <a:blip r:embed="rId4"/>
          <a:srcRect l="59097" r="12121" b="74516"/>
          <a:stretch>
            <a:fillRect/>
          </a:stretch>
        </p:blipFill>
        <p:spPr>
          <a:xfrm>
            <a:off x="9284970" y="0"/>
            <a:ext cx="2894965" cy="1220470"/>
          </a:xfrm>
          <a:prstGeom prst="rect">
            <a:avLst/>
          </a:prstGeom>
        </p:spPr>
      </p:pic>
      <p:pic>
        <p:nvPicPr>
          <p:cNvPr id="17" name="图片 16" descr="50 (9)"/>
          <p:cNvPicPr>
            <a:picLocks noChangeAspect="1"/>
          </p:cNvPicPr>
          <p:nvPr/>
        </p:nvPicPr>
        <p:blipFill>
          <a:blip r:embed="rId5"/>
          <a:srcRect l="73100" t="20154" r="13011" b="46142"/>
          <a:stretch>
            <a:fillRect/>
          </a:stretch>
        </p:blipFill>
        <p:spPr>
          <a:xfrm>
            <a:off x="11328400" y="874395"/>
            <a:ext cx="686435" cy="793115"/>
          </a:xfrm>
          <a:prstGeom prst="rect">
            <a:avLst/>
          </a:prstGeom>
        </p:spPr>
      </p:pic>
      <p:grpSp>
        <p:nvGrpSpPr>
          <p:cNvPr id="3" name="组合 2"/>
          <p:cNvGrpSpPr/>
          <p:nvPr/>
        </p:nvGrpSpPr>
        <p:grpSpPr>
          <a:xfrm>
            <a:off x="6284" y="2023397"/>
            <a:ext cx="12192000" cy="4889500"/>
            <a:chOff x="0" y="3099"/>
            <a:chExt cx="19200" cy="7700"/>
          </a:xfrm>
        </p:grpSpPr>
        <p:pic>
          <p:nvPicPr>
            <p:cNvPr id="4" name="图片 3" descr="6"/>
            <p:cNvPicPr>
              <a:picLocks noChangeAspect="1"/>
            </p:cNvPicPr>
            <p:nvPr/>
          </p:nvPicPr>
          <p:blipFill>
            <a:blip r:embed="rId6"/>
            <a:srcRect t="26038" r="35362" b="39480"/>
            <a:stretch>
              <a:fillRect/>
            </a:stretch>
          </p:blipFill>
          <p:spPr>
            <a:xfrm>
              <a:off x="0" y="3099"/>
              <a:ext cx="19199" cy="5761"/>
            </a:xfrm>
            <a:prstGeom prst="rect">
              <a:avLst/>
            </a:prstGeom>
          </p:spPr>
        </p:pic>
        <p:grpSp>
          <p:nvGrpSpPr>
            <p:cNvPr id="5" name="组合 4"/>
            <p:cNvGrpSpPr/>
            <p:nvPr/>
          </p:nvGrpSpPr>
          <p:grpSpPr>
            <a:xfrm>
              <a:off x="0" y="3755"/>
              <a:ext cx="19200" cy="7045"/>
              <a:chOff x="0" y="3755"/>
              <a:chExt cx="19200" cy="7045"/>
            </a:xfrm>
          </p:grpSpPr>
          <p:pic>
            <p:nvPicPr>
              <p:cNvPr id="9" name="图片 8" descr="12"/>
              <p:cNvPicPr>
                <a:picLocks noChangeAspect="1"/>
              </p:cNvPicPr>
              <p:nvPr/>
            </p:nvPicPr>
            <p:blipFill>
              <a:blip r:embed="rId7"/>
              <a:srcRect b="11993"/>
              <a:stretch>
                <a:fillRect/>
              </a:stretch>
            </p:blipFill>
            <p:spPr>
              <a:xfrm>
                <a:off x="0" y="3755"/>
                <a:ext cx="19200" cy="7045"/>
              </a:xfrm>
              <a:prstGeom prst="rect">
                <a:avLst/>
              </a:prstGeom>
            </p:spPr>
          </p:pic>
          <p:pic>
            <p:nvPicPr>
              <p:cNvPr id="11" name="图片 10" descr="13"/>
              <p:cNvPicPr>
                <a:picLocks noChangeAspect="1"/>
              </p:cNvPicPr>
              <p:nvPr/>
            </p:nvPicPr>
            <p:blipFill>
              <a:blip r:embed="rId8"/>
              <a:srcRect b="30718"/>
              <a:stretch>
                <a:fillRect/>
              </a:stretch>
            </p:blipFill>
            <p:spPr>
              <a:xfrm>
                <a:off x="0" y="4078"/>
                <a:ext cx="19200" cy="6722"/>
              </a:xfrm>
              <a:prstGeom prst="rect">
                <a:avLst/>
              </a:prstGeom>
            </p:spPr>
          </p:pic>
        </p:grpSp>
      </p:grpSp>
      <p:pic>
        <p:nvPicPr>
          <p:cNvPr id="43" name="图片 42" descr="9"/>
          <p:cNvPicPr>
            <a:picLocks noChangeAspect="1"/>
          </p:cNvPicPr>
          <p:nvPr/>
        </p:nvPicPr>
        <p:blipFill>
          <a:blip r:embed="rId9"/>
          <a:srcRect l="8593" t="39282" r="71097" b="25578"/>
          <a:stretch>
            <a:fillRect/>
          </a:stretch>
        </p:blipFill>
        <p:spPr>
          <a:xfrm flipH="1">
            <a:off x="1127125" y="4610100"/>
            <a:ext cx="1674495" cy="1630045"/>
          </a:xfrm>
          <a:prstGeom prst="rect">
            <a:avLst/>
          </a:prstGeom>
          <a:effectLst>
            <a:outerShdw blurRad="63500" sx="102000" sy="102000" algn="ctr" rotWithShape="0">
              <a:schemeClr val="tx1">
                <a:alpha val="40000"/>
              </a:schemeClr>
            </a:outerShdw>
          </a:effectLst>
        </p:spPr>
      </p:pic>
      <p:sp>
        <p:nvSpPr>
          <p:cNvPr id="20" name="圆角矩形 31"/>
          <p:cNvSpPr/>
          <p:nvPr/>
        </p:nvSpPr>
        <p:spPr>
          <a:xfrm>
            <a:off x="921769" y="1046671"/>
            <a:ext cx="8305165" cy="3525773"/>
          </a:xfrm>
          <a:prstGeom prst="roundRect">
            <a:avLst/>
          </a:prstGeom>
          <a:solidFill>
            <a:schemeClr val="bg1">
              <a:alpha val="91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75">
            <a:extLst>
              <a:ext uri="{FF2B5EF4-FFF2-40B4-BE49-F238E27FC236}">
                <a16:creationId xmlns:a16="http://schemas.microsoft.com/office/drawing/2014/main" id="{BBDC4616-25B4-4DC1-8A6C-71E3F5D678F0}"/>
              </a:ext>
            </a:extLst>
          </p:cNvPr>
          <p:cNvSpPr txBox="1"/>
          <p:nvPr/>
        </p:nvSpPr>
        <p:spPr>
          <a:xfrm>
            <a:off x="1391776" y="1051581"/>
            <a:ext cx="7361382" cy="3170099"/>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0000" b="0" i="0" u="none" strike="noStrike" kern="1200" cap="none" spc="0" normalizeH="0" baseline="0" noProof="0" dirty="0" smtClean="0">
                <a:ln>
                  <a:noFill/>
                </a:ln>
                <a:solidFill>
                  <a:srgbClr val="419375"/>
                </a:solidFill>
                <a:effectLst/>
                <a:uLnTx/>
                <a:uFillTx/>
                <a:latin typeface="UTM Showcard" panose="02040603050506020204" pitchFamily="18" charset="0"/>
                <a:ea typeface="字魂151号-联盟综艺体" panose="00000500000000000000" charset="-122"/>
                <a:cs typeface="字魂151号-联盟综艺体" panose="00000500000000000000" charset="-122"/>
              </a:rPr>
              <a:t>TẠM BIỆT CÁC EM</a:t>
            </a:r>
          </a:p>
        </p:txBody>
      </p:sp>
      <p:pic>
        <p:nvPicPr>
          <p:cNvPr id="22" name="Picture 21"/>
          <p:cNvPicPr>
            <a:picLocks noChangeAspect="1"/>
          </p:cNvPicPr>
          <p:nvPr/>
        </p:nvPicPr>
        <p:blipFill>
          <a:blip r:embed="rId10" cstate="print">
            <a:extLst>
              <a:ext uri="{BEBA8EAE-BF5A-486C-A8C5-ECC9F3942E4B}">
                <a14:imgProps xmlns:a14="http://schemas.microsoft.com/office/drawing/2010/main">
                  <a14:imgLayer r:embed="rId11">
                    <a14:imgEffect>
                      <a14:backgroundRemoval t="9891" b="99272" l="1760" r="99211">
                        <a14:foregroundMark x1="8434" y1="84648" x2="35680" y2="78337"/>
                        <a14:foregroundMark x1="68204" y1="76820" x2="91869" y2="85801"/>
                        <a14:foregroundMark x1="6735" y1="81371" x2="3701" y2="96905"/>
                        <a14:foregroundMark x1="4551" y1="96359" x2="32100" y2="98908"/>
                        <a14:foregroundMark x1="67900" y1="97755" x2="95631" y2="97209"/>
                      </a14:backgroundRemoval>
                    </a14:imgEffect>
                  </a14:imgLayer>
                </a14:imgProps>
              </a:ext>
              <a:ext uri="{28A0092B-C50C-407E-A947-70E740481C1C}">
                <a14:useLocalDpi xmlns:a14="http://schemas.microsoft.com/office/drawing/2010/main" val="0"/>
              </a:ext>
            </a:extLst>
          </a:blip>
          <a:stretch>
            <a:fillRect/>
          </a:stretch>
        </p:blipFill>
        <p:spPr>
          <a:xfrm>
            <a:off x="8103832" y="2891256"/>
            <a:ext cx="4077173" cy="4077173"/>
          </a:xfrm>
          <a:prstGeom prst="rect">
            <a:avLst/>
          </a:prstGeom>
        </p:spPr>
      </p:pic>
    </p:spTree>
    <p:extLst>
      <p:ext uri="{BB962C8B-B14F-4D97-AF65-F5344CB8AC3E}">
        <p14:creationId xmlns:p14="http://schemas.microsoft.com/office/powerpoint/2010/main" val="12368325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1"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0" name="图片 39" descr="1 (12)"/>
          <p:cNvPicPr>
            <a:picLocks noChangeAspect="1"/>
          </p:cNvPicPr>
          <p:nvPr/>
        </p:nvPicPr>
        <p:blipFill>
          <a:blip r:embed="rId3"/>
          <a:srcRect r="5556" b="63147"/>
          <a:stretch>
            <a:fillRect/>
          </a:stretch>
        </p:blipFill>
        <p:spPr>
          <a:xfrm>
            <a:off x="0" y="0"/>
            <a:ext cx="12191365" cy="2385060"/>
          </a:xfrm>
          <a:prstGeom prst="rect">
            <a:avLst/>
          </a:prstGeom>
        </p:spPr>
      </p:pic>
      <p:pic>
        <p:nvPicPr>
          <p:cNvPr id="10" name="图片 9" descr="25 (14)"/>
          <p:cNvPicPr>
            <a:picLocks noChangeAspect="1"/>
          </p:cNvPicPr>
          <p:nvPr/>
        </p:nvPicPr>
        <p:blipFill>
          <a:blip r:embed="rId4"/>
          <a:srcRect l="59097" r="12121" b="74516"/>
          <a:stretch>
            <a:fillRect/>
          </a:stretch>
        </p:blipFill>
        <p:spPr>
          <a:xfrm>
            <a:off x="9284970" y="0"/>
            <a:ext cx="2894965" cy="1220470"/>
          </a:xfrm>
          <a:prstGeom prst="rect">
            <a:avLst/>
          </a:prstGeom>
        </p:spPr>
      </p:pic>
      <p:pic>
        <p:nvPicPr>
          <p:cNvPr id="17" name="图片 16" descr="50 (9)"/>
          <p:cNvPicPr>
            <a:picLocks noChangeAspect="1"/>
          </p:cNvPicPr>
          <p:nvPr/>
        </p:nvPicPr>
        <p:blipFill>
          <a:blip r:embed="rId5"/>
          <a:srcRect l="73100" t="20154" r="13011" b="46142"/>
          <a:stretch>
            <a:fillRect/>
          </a:stretch>
        </p:blipFill>
        <p:spPr>
          <a:xfrm>
            <a:off x="11328400" y="874395"/>
            <a:ext cx="686435" cy="793115"/>
          </a:xfrm>
          <a:prstGeom prst="rect">
            <a:avLst/>
          </a:prstGeom>
        </p:spPr>
      </p:pic>
      <p:grpSp>
        <p:nvGrpSpPr>
          <p:cNvPr id="3" name="组合 2"/>
          <p:cNvGrpSpPr/>
          <p:nvPr/>
        </p:nvGrpSpPr>
        <p:grpSpPr>
          <a:xfrm>
            <a:off x="0" y="1967865"/>
            <a:ext cx="12192000" cy="4889500"/>
            <a:chOff x="0" y="3099"/>
            <a:chExt cx="19200" cy="7700"/>
          </a:xfrm>
        </p:grpSpPr>
        <p:pic>
          <p:nvPicPr>
            <p:cNvPr id="4" name="图片 3" descr="6"/>
            <p:cNvPicPr>
              <a:picLocks noChangeAspect="1"/>
            </p:cNvPicPr>
            <p:nvPr/>
          </p:nvPicPr>
          <p:blipFill>
            <a:blip r:embed="rId6"/>
            <a:srcRect t="26038" r="35362" b="39480"/>
            <a:stretch>
              <a:fillRect/>
            </a:stretch>
          </p:blipFill>
          <p:spPr>
            <a:xfrm>
              <a:off x="0" y="3099"/>
              <a:ext cx="19199" cy="5761"/>
            </a:xfrm>
            <a:prstGeom prst="rect">
              <a:avLst/>
            </a:prstGeom>
          </p:spPr>
        </p:pic>
        <p:grpSp>
          <p:nvGrpSpPr>
            <p:cNvPr id="5" name="组合 4"/>
            <p:cNvGrpSpPr/>
            <p:nvPr/>
          </p:nvGrpSpPr>
          <p:grpSpPr>
            <a:xfrm>
              <a:off x="0" y="3755"/>
              <a:ext cx="19200" cy="7045"/>
              <a:chOff x="0" y="3755"/>
              <a:chExt cx="19200" cy="7045"/>
            </a:xfrm>
          </p:grpSpPr>
          <p:pic>
            <p:nvPicPr>
              <p:cNvPr id="9" name="图片 8" descr="12"/>
              <p:cNvPicPr>
                <a:picLocks noChangeAspect="1"/>
              </p:cNvPicPr>
              <p:nvPr/>
            </p:nvPicPr>
            <p:blipFill>
              <a:blip r:embed="rId7"/>
              <a:srcRect b="11993"/>
              <a:stretch>
                <a:fillRect/>
              </a:stretch>
            </p:blipFill>
            <p:spPr>
              <a:xfrm>
                <a:off x="0" y="3755"/>
                <a:ext cx="19200" cy="7045"/>
              </a:xfrm>
              <a:prstGeom prst="rect">
                <a:avLst/>
              </a:prstGeom>
            </p:spPr>
          </p:pic>
          <p:pic>
            <p:nvPicPr>
              <p:cNvPr id="11" name="图片 10" descr="13"/>
              <p:cNvPicPr>
                <a:picLocks noChangeAspect="1"/>
              </p:cNvPicPr>
              <p:nvPr/>
            </p:nvPicPr>
            <p:blipFill>
              <a:blip r:embed="rId8"/>
              <a:srcRect b="30718"/>
              <a:stretch>
                <a:fillRect/>
              </a:stretch>
            </p:blipFill>
            <p:spPr>
              <a:xfrm>
                <a:off x="0" y="4078"/>
                <a:ext cx="19200" cy="6722"/>
              </a:xfrm>
              <a:prstGeom prst="rect">
                <a:avLst/>
              </a:prstGeom>
            </p:spPr>
          </p:pic>
        </p:grpSp>
      </p:grpSp>
      <p:sp>
        <p:nvSpPr>
          <p:cNvPr id="19" name="圆角矩形 18"/>
          <p:cNvSpPr/>
          <p:nvPr/>
        </p:nvSpPr>
        <p:spPr>
          <a:xfrm>
            <a:off x="1647580" y="286295"/>
            <a:ext cx="8305165" cy="1920013"/>
          </a:xfrm>
          <a:prstGeom prst="roundRect">
            <a:avLst/>
          </a:prstGeom>
          <a:solidFill>
            <a:schemeClr val="bg1">
              <a:alpha val="91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descr="9"/>
          <p:cNvPicPr>
            <a:picLocks noChangeAspect="1"/>
          </p:cNvPicPr>
          <p:nvPr/>
        </p:nvPicPr>
        <p:blipFill>
          <a:blip r:embed="rId9"/>
          <a:srcRect l="8593" t="39282" r="71097" b="25578"/>
          <a:stretch>
            <a:fillRect/>
          </a:stretch>
        </p:blipFill>
        <p:spPr>
          <a:xfrm flipH="1">
            <a:off x="1127125" y="4610100"/>
            <a:ext cx="1674495" cy="1630045"/>
          </a:xfrm>
          <a:prstGeom prst="rect">
            <a:avLst/>
          </a:prstGeom>
          <a:effectLst>
            <a:outerShdw blurRad="63500" sx="102000" sy="102000" algn="ctr" rotWithShape="0">
              <a:schemeClr val="tx1">
                <a:alpha val="40000"/>
              </a:schemeClr>
            </a:outerShdw>
          </a:effectLst>
        </p:spPr>
      </p:pic>
      <p:pic>
        <p:nvPicPr>
          <p:cNvPr id="27" name="Picture 26">
            <a:extLst>
              <a:ext uri="{FF2B5EF4-FFF2-40B4-BE49-F238E27FC236}">
                <a16:creationId xmlns:a16="http://schemas.microsoft.com/office/drawing/2014/main" id="{F4D579E4-4D19-AD66-D1D7-996F3FD08605}"/>
              </a:ext>
            </a:extLst>
          </p:cNvPr>
          <p:cNvPicPr>
            <a:picLocks noChangeAspect="1"/>
          </p:cNvPicPr>
          <p:nvPr/>
        </p:nvPicPr>
        <p:blipFill>
          <a:blip r:embed="rId10"/>
          <a:stretch>
            <a:fillRect/>
          </a:stretch>
        </p:blipFill>
        <p:spPr>
          <a:xfrm>
            <a:off x="2037452" y="197914"/>
            <a:ext cx="8144962" cy="2072820"/>
          </a:xfrm>
          <a:prstGeom prst="rect">
            <a:avLst/>
          </a:prstGeom>
        </p:spPr>
      </p:pic>
      <p:pic>
        <p:nvPicPr>
          <p:cNvPr id="14" name="Picture 13"/>
          <p:cNvPicPr>
            <a:picLocks noChangeAspect="1"/>
          </p:cNvPicPr>
          <p:nvPr/>
        </p:nvPicPr>
        <p:blipFill>
          <a:blip r:embed="rId11" cstate="print">
            <a:extLst>
              <a:ext uri="{BEBA8EAE-BF5A-486C-A8C5-ECC9F3942E4B}">
                <a14:imgProps xmlns:a14="http://schemas.microsoft.com/office/drawing/2010/main">
                  <a14:imgLayer r:embed="rId12">
                    <a14:imgEffect>
                      <a14:backgroundRemoval t="9891" b="99272" l="1760" r="99211">
                        <a14:foregroundMark x1="8434" y1="84648" x2="35680" y2="78337"/>
                        <a14:foregroundMark x1="68204" y1="76820" x2="91869" y2="85801"/>
                        <a14:foregroundMark x1="6735" y1="81371" x2="3701" y2="96905"/>
                        <a14:foregroundMark x1="4551" y1="96359" x2="32100" y2="98908"/>
                        <a14:foregroundMark x1="67900" y1="97755" x2="95631" y2="97209"/>
                      </a14:backgroundRemoval>
                    </a14:imgEffect>
                  </a14:imgLayer>
                </a14:imgProps>
              </a:ext>
              <a:ext uri="{28A0092B-C50C-407E-A947-70E740481C1C}">
                <a14:useLocalDpi xmlns:a14="http://schemas.microsoft.com/office/drawing/2010/main" val="0"/>
              </a:ext>
            </a:extLst>
          </a:blip>
          <a:stretch>
            <a:fillRect/>
          </a:stretch>
        </p:blipFill>
        <p:spPr>
          <a:xfrm>
            <a:off x="8143828" y="2787522"/>
            <a:ext cx="4077173" cy="4077173"/>
          </a:xfrm>
          <a:prstGeom prst="rect">
            <a:avLst/>
          </a:prstGeom>
        </p:spPr>
      </p:pic>
      <p:sp>
        <p:nvSpPr>
          <p:cNvPr id="15" name="圆角矩形 31"/>
          <p:cNvSpPr/>
          <p:nvPr/>
        </p:nvSpPr>
        <p:spPr>
          <a:xfrm>
            <a:off x="642466" y="2353233"/>
            <a:ext cx="7226916" cy="2172586"/>
          </a:xfrm>
          <a:prstGeom prst="roundRect">
            <a:avLst/>
          </a:prstGeom>
          <a:solidFill>
            <a:schemeClr val="bg1">
              <a:alpha val="91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sp>
        <p:nvSpPr>
          <p:cNvPr id="16" name="TextBox 15"/>
          <p:cNvSpPr txBox="1"/>
          <p:nvPr/>
        </p:nvSpPr>
        <p:spPr>
          <a:xfrm>
            <a:off x="671467" y="2448392"/>
            <a:ext cx="7290277" cy="1938992"/>
          </a:xfrm>
          <a:prstGeom prst="rect">
            <a:avLst/>
          </a:prstGeom>
          <a:noFill/>
        </p:spPr>
        <p:txBody>
          <a:bodyPr wrap="square" rtlCol="0">
            <a:spAutoFit/>
          </a:bodyPr>
          <a:lstStyle/>
          <a:p>
            <a:pPr algn="ctr"/>
            <a:r>
              <a:rPr lang="vi-VN" sz="3000" b="1" dirty="0" smtClean="0">
                <a:solidFill>
                  <a:srgbClr val="002060"/>
                </a:solidFill>
                <a:latin typeface="Cambria" panose="02040503050406030204" pitchFamily="18" charset="0"/>
                <a:ea typeface="Cambria" panose="02040503050406030204" pitchFamily="18" charset="0"/>
              </a:rPr>
              <a:t>Kể những việc em đã làm khi ở trường, ở nhà?</a:t>
            </a:r>
          </a:p>
          <a:p>
            <a:pPr algn="ctr"/>
            <a:r>
              <a:rPr lang="vi-VN" sz="3000" b="1" dirty="0" smtClean="0">
                <a:solidFill>
                  <a:srgbClr val="002060"/>
                </a:solidFill>
                <a:latin typeface="Cambria" panose="02040503050406030204" pitchFamily="18" charset="0"/>
                <a:ea typeface="Cambria" panose="02040503050406030204" pitchFamily="18" charset="0"/>
              </a:rPr>
              <a:t>Khi làm những việc đó, em cảm thấy</a:t>
            </a:r>
          </a:p>
          <a:p>
            <a:pPr algn="ctr"/>
            <a:r>
              <a:rPr lang="vi-VN" sz="3000" b="1" dirty="0" smtClean="0">
                <a:solidFill>
                  <a:srgbClr val="002060"/>
                </a:solidFill>
                <a:latin typeface="Cambria" panose="02040503050406030204" pitchFamily="18" charset="0"/>
                <a:ea typeface="Cambria" panose="02040503050406030204" pitchFamily="18" charset="0"/>
              </a:rPr>
              <a:t> như thế nào?</a:t>
            </a:r>
            <a:endParaRPr lang="en-US" sz="30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图片 9" descr="25 (14)"/>
          <p:cNvPicPr>
            <a:picLocks noChangeAspect="1"/>
          </p:cNvPicPr>
          <p:nvPr/>
        </p:nvPicPr>
        <p:blipFill>
          <a:blip r:embed="rId3"/>
          <a:srcRect l="59097" r="12121" b="74516"/>
          <a:stretch>
            <a:fillRect/>
          </a:stretch>
        </p:blipFill>
        <p:spPr>
          <a:xfrm>
            <a:off x="9284970" y="0"/>
            <a:ext cx="2894965" cy="1220470"/>
          </a:xfrm>
          <a:prstGeom prst="rect">
            <a:avLst/>
          </a:prstGeom>
        </p:spPr>
      </p:pic>
      <p:pic>
        <p:nvPicPr>
          <p:cNvPr id="17" name="图片 16" descr="50 (9)"/>
          <p:cNvPicPr>
            <a:picLocks noChangeAspect="1"/>
          </p:cNvPicPr>
          <p:nvPr/>
        </p:nvPicPr>
        <p:blipFill>
          <a:blip r:embed="rId4"/>
          <a:srcRect l="73100" t="20154" r="13011" b="46142"/>
          <a:stretch>
            <a:fillRect/>
          </a:stretch>
        </p:blipFill>
        <p:spPr>
          <a:xfrm>
            <a:off x="11328400" y="874395"/>
            <a:ext cx="686435" cy="793115"/>
          </a:xfrm>
          <a:prstGeom prst="rect">
            <a:avLst/>
          </a:prstGeom>
        </p:spPr>
      </p:pic>
      <p:grpSp>
        <p:nvGrpSpPr>
          <p:cNvPr id="3" name="组合 2"/>
          <p:cNvGrpSpPr/>
          <p:nvPr/>
        </p:nvGrpSpPr>
        <p:grpSpPr>
          <a:xfrm>
            <a:off x="-12065" y="1943132"/>
            <a:ext cx="12192000" cy="4889500"/>
            <a:chOff x="0" y="3099"/>
            <a:chExt cx="19200" cy="7700"/>
          </a:xfrm>
        </p:grpSpPr>
        <p:pic>
          <p:nvPicPr>
            <p:cNvPr id="4" name="图片 3" descr="6"/>
            <p:cNvPicPr>
              <a:picLocks noChangeAspect="1"/>
            </p:cNvPicPr>
            <p:nvPr/>
          </p:nvPicPr>
          <p:blipFill>
            <a:blip r:embed="rId5"/>
            <a:srcRect t="26038" r="35362" b="39480"/>
            <a:stretch>
              <a:fillRect/>
            </a:stretch>
          </p:blipFill>
          <p:spPr>
            <a:xfrm>
              <a:off x="0" y="3099"/>
              <a:ext cx="19199" cy="5761"/>
            </a:xfrm>
            <a:prstGeom prst="rect">
              <a:avLst/>
            </a:prstGeom>
          </p:spPr>
        </p:pic>
        <p:grpSp>
          <p:nvGrpSpPr>
            <p:cNvPr id="5" name="组合 4"/>
            <p:cNvGrpSpPr/>
            <p:nvPr/>
          </p:nvGrpSpPr>
          <p:grpSpPr>
            <a:xfrm>
              <a:off x="0" y="3755"/>
              <a:ext cx="19200" cy="7045"/>
              <a:chOff x="0" y="3755"/>
              <a:chExt cx="19200" cy="7045"/>
            </a:xfrm>
          </p:grpSpPr>
          <p:pic>
            <p:nvPicPr>
              <p:cNvPr id="9" name="图片 8" descr="12"/>
              <p:cNvPicPr>
                <a:picLocks noChangeAspect="1"/>
              </p:cNvPicPr>
              <p:nvPr/>
            </p:nvPicPr>
            <p:blipFill>
              <a:blip r:embed="rId6"/>
              <a:srcRect b="11993"/>
              <a:stretch>
                <a:fillRect/>
              </a:stretch>
            </p:blipFill>
            <p:spPr>
              <a:xfrm>
                <a:off x="0" y="3755"/>
                <a:ext cx="19200" cy="7045"/>
              </a:xfrm>
              <a:prstGeom prst="rect">
                <a:avLst/>
              </a:prstGeom>
            </p:spPr>
          </p:pic>
          <p:pic>
            <p:nvPicPr>
              <p:cNvPr id="11" name="图片 10" descr="13"/>
              <p:cNvPicPr>
                <a:picLocks noChangeAspect="1"/>
              </p:cNvPicPr>
              <p:nvPr/>
            </p:nvPicPr>
            <p:blipFill>
              <a:blip r:embed="rId7"/>
              <a:srcRect b="30718"/>
              <a:stretch>
                <a:fillRect/>
              </a:stretch>
            </p:blipFill>
            <p:spPr>
              <a:xfrm>
                <a:off x="0" y="4078"/>
                <a:ext cx="19200" cy="6722"/>
              </a:xfrm>
              <a:prstGeom prst="rect">
                <a:avLst/>
              </a:prstGeom>
            </p:spPr>
          </p:pic>
        </p:grpSp>
      </p:grpSp>
      <p:sp>
        <p:nvSpPr>
          <p:cNvPr id="32" name="圆角矩形 31"/>
          <p:cNvSpPr/>
          <p:nvPr/>
        </p:nvSpPr>
        <p:spPr>
          <a:xfrm>
            <a:off x="1287801" y="1918324"/>
            <a:ext cx="8305165" cy="1524635"/>
          </a:xfrm>
          <a:prstGeom prst="roundRect">
            <a:avLst/>
          </a:prstGeom>
          <a:solidFill>
            <a:schemeClr val="bg1">
              <a:alpha val="91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descr="9"/>
          <p:cNvPicPr>
            <a:picLocks noChangeAspect="1"/>
          </p:cNvPicPr>
          <p:nvPr/>
        </p:nvPicPr>
        <p:blipFill>
          <a:blip r:embed="rId8"/>
          <a:srcRect l="8593" t="39282" r="71097" b="25578"/>
          <a:stretch>
            <a:fillRect/>
          </a:stretch>
        </p:blipFill>
        <p:spPr>
          <a:xfrm flipH="1">
            <a:off x="1127125" y="4610100"/>
            <a:ext cx="1674495" cy="1630045"/>
          </a:xfrm>
          <a:prstGeom prst="rect">
            <a:avLst/>
          </a:prstGeom>
          <a:effectLst>
            <a:outerShdw blurRad="63500" sx="102000" sy="102000" algn="ctr" rotWithShape="0">
              <a:schemeClr val="tx1">
                <a:alpha val="40000"/>
              </a:schemeClr>
            </a:outerShdw>
          </a:effectLst>
        </p:spPr>
      </p:pic>
      <p:pic>
        <p:nvPicPr>
          <p:cNvPr id="24" name="Picture 23">
            <a:extLst>
              <a:ext uri="{FF2B5EF4-FFF2-40B4-BE49-F238E27FC236}">
                <a16:creationId xmlns:a16="http://schemas.microsoft.com/office/drawing/2014/main" id="{62787F70-BFFA-E442-37A0-2263A4F7B3BA}"/>
              </a:ext>
            </a:extLst>
          </p:cNvPr>
          <p:cNvPicPr>
            <a:picLocks noChangeAspect="1"/>
          </p:cNvPicPr>
          <p:nvPr/>
        </p:nvPicPr>
        <p:blipFill>
          <a:blip r:embed="rId9"/>
          <a:stretch>
            <a:fillRect/>
          </a:stretch>
        </p:blipFill>
        <p:spPr>
          <a:xfrm>
            <a:off x="1579747" y="1851891"/>
            <a:ext cx="8077900" cy="1621677"/>
          </a:xfrm>
          <a:prstGeom prst="rect">
            <a:avLst/>
          </a:prstGeom>
        </p:spPr>
      </p:pic>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9891" b="99272" l="1760" r="99211">
                        <a14:foregroundMark x1="8434" y1="84648" x2="35680" y2="78337"/>
                        <a14:foregroundMark x1="68204" y1="76820" x2="91869" y2="85801"/>
                        <a14:foregroundMark x1="6735" y1="81371" x2="3701" y2="96905"/>
                        <a14:foregroundMark x1="4551" y1="96359" x2="32100" y2="98908"/>
                        <a14:foregroundMark x1="67900" y1="97755" x2="95631" y2="97209"/>
                      </a14:backgroundRemoval>
                    </a14:imgEffect>
                  </a14:imgLayer>
                </a14:imgProps>
              </a:ext>
              <a:ext uri="{28A0092B-C50C-407E-A947-70E740481C1C}">
                <a14:useLocalDpi xmlns:a14="http://schemas.microsoft.com/office/drawing/2010/main" val="0"/>
              </a:ext>
            </a:extLst>
          </a:blip>
          <a:stretch>
            <a:fillRect/>
          </a:stretch>
        </p:blipFill>
        <p:spPr>
          <a:xfrm>
            <a:off x="8143828" y="2787522"/>
            <a:ext cx="4077173" cy="4077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80">
                                          <p:stCondLst>
                                            <p:cond delay="0"/>
                                          </p:stCondLst>
                                        </p:cTn>
                                        <p:tgtEl>
                                          <p:spTgt spid="24"/>
                                        </p:tgtEl>
                                      </p:cBhvr>
                                    </p:animEffect>
                                    <p:anim calcmode="lin" valueType="num">
                                      <p:cBhvr>
                                        <p:cTn id="2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7" dur="26">
                                          <p:stCondLst>
                                            <p:cond delay="650"/>
                                          </p:stCondLst>
                                        </p:cTn>
                                        <p:tgtEl>
                                          <p:spTgt spid="24"/>
                                        </p:tgtEl>
                                      </p:cBhvr>
                                      <p:to x="100000" y="60000"/>
                                    </p:animScale>
                                    <p:animScale>
                                      <p:cBhvr>
                                        <p:cTn id="28" dur="166" decel="50000">
                                          <p:stCondLst>
                                            <p:cond delay="676"/>
                                          </p:stCondLst>
                                        </p:cTn>
                                        <p:tgtEl>
                                          <p:spTgt spid="24"/>
                                        </p:tgtEl>
                                      </p:cBhvr>
                                      <p:to x="100000" y="100000"/>
                                    </p:animScale>
                                    <p:animScale>
                                      <p:cBhvr>
                                        <p:cTn id="29" dur="26">
                                          <p:stCondLst>
                                            <p:cond delay="1312"/>
                                          </p:stCondLst>
                                        </p:cTn>
                                        <p:tgtEl>
                                          <p:spTgt spid="24"/>
                                        </p:tgtEl>
                                      </p:cBhvr>
                                      <p:to x="100000" y="80000"/>
                                    </p:animScale>
                                    <p:animScale>
                                      <p:cBhvr>
                                        <p:cTn id="30" dur="166" decel="50000">
                                          <p:stCondLst>
                                            <p:cond delay="1338"/>
                                          </p:stCondLst>
                                        </p:cTn>
                                        <p:tgtEl>
                                          <p:spTgt spid="24"/>
                                        </p:tgtEl>
                                      </p:cBhvr>
                                      <p:to x="100000" y="100000"/>
                                    </p:animScale>
                                    <p:animScale>
                                      <p:cBhvr>
                                        <p:cTn id="31" dur="26">
                                          <p:stCondLst>
                                            <p:cond delay="1642"/>
                                          </p:stCondLst>
                                        </p:cTn>
                                        <p:tgtEl>
                                          <p:spTgt spid="24"/>
                                        </p:tgtEl>
                                      </p:cBhvr>
                                      <p:to x="100000" y="90000"/>
                                    </p:animScale>
                                    <p:animScale>
                                      <p:cBhvr>
                                        <p:cTn id="32" dur="166" decel="50000">
                                          <p:stCondLst>
                                            <p:cond delay="1668"/>
                                          </p:stCondLst>
                                        </p:cTn>
                                        <p:tgtEl>
                                          <p:spTgt spid="24"/>
                                        </p:tgtEl>
                                      </p:cBhvr>
                                      <p:to x="100000" y="100000"/>
                                    </p:animScale>
                                    <p:animScale>
                                      <p:cBhvr>
                                        <p:cTn id="33" dur="26">
                                          <p:stCondLst>
                                            <p:cond delay="1808"/>
                                          </p:stCondLst>
                                        </p:cTn>
                                        <p:tgtEl>
                                          <p:spTgt spid="24"/>
                                        </p:tgtEl>
                                      </p:cBhvr>
                                      <p:to x="100000" y="95000"/>
                                    </p:animScale>
                                    <p:animScale>
                                      <p:cBhvr>
                                        <p:cTn id="34" dur="166" decel="50000">
                                          <p:stCondLst>
                                            <p:cond delay="1834"/>
                                          </p:stCondLst>
                                        </p:cTn>
                                        <p:tgtEl>
                                          <p:spTgt spid="24"/>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80">
                                          <p:stCondLst>
                                            <p:cond delay="0"/>
                                          </p:stCondLst>
                                        </p:cTn>
                                        <p:tgtEl>
                                          <p:spTgt spid="32"/>
                                        </p:tgtEl>
                                      </p:cBhvr>
                                    </p:animEffect>
                                    <p:anim calcmode="lin" valueType="num">
                                      <p:cBhvr>
                                        <p:cTn id="3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3" dur="26">
                                          <p:stCondLst>
                                            <p:cond delay="650"/>
                                          </p:stCondLst>
                                        </p:cTn>
                                        <p:tgtEl>
                                          <p:spTgt spid="32"/>
                                        </p:tgtEl>
                                      </p:cBhvr>
                                      <p:to x="100000" y="60000"/>
                                    </p:animScale>
                                    <p:animScale>
                                      <p:cBhvr>
                                        <p:cTn id="44" dur="166" decel="50000">
                                          <p:stCondLst>
                                            <p:cond delay="676"/>
                                          </p:stCondLst>
                                        </p:cTn>
                                        <p:tgtEl>
                                          <p:spTgt spid="32"/>
                                        </p:tgtEl>
                                      </p:cBhvr>
                                      <p:to x="100000" y="100000"/>
                                    </p:animScale>
                                    <p:animScale>
                                      <p:cBhvr>
                                        <p:cTn id="45" dur="26">
                                          <p:stCondLst>
                                            <p:cond delay="1312"/>
                                          </p:stCondLst>
                                        </p:cTn>
                                        <p:tgtEl>
                                          <p:spTgt spid="32"/>
                                        </p:tgtEl>
                                      </p:cBhvr>
                                      <p:to x="100000" y="80000"/>
                                    </p:animScale>
                                    <p:animScale>
                                      <p:cBhvr>
                                        <p:cTn id="46" dur="166" decel="50000">
                                          <p:stCondLst>
                                            <p:cond delay="1338"/>
                                          </p:stCondLst>
                                        </p:cTn>
                                        <p:tgtEl>
                                          <p:spTgt spid="32"/>
                                        </p:tgtEl>
                                      </p:cBhvr>
                                      <p:to x="100000" y="100000"/>
                                    </p:animScale>
                                    <p:animScale>
                                      <p:cBhvr>
                                        <p:cTn id="47" dur="26">
                                          <p:stCondLst>
                                            <p:cond delay="1642"/>
                                          </p:stCondLst>
                                        </p:cTn>
                                        <p:tgtEl>
                                          <p:spTgt spid="32"/>
                                        </p:tgtEl>
                                      </p:cBhvr>
                                      <p:to x="100000" y="90000"/>
                                    </p:animScale>
                                    <p:animScale>
                                      <p:cBhvr>
                                        <p:cTn id="48" dur="166" decel="50000">
                                          <p:stCondLst>
                                            <p:cond delay="1668"/>
                                          </p:stCondLst>
                                        </p:cTn>
                                        <p:tgtEl>
                                          <p:spTgt spid="32"/>
                                        </p:tgtEl>
                                      </p:cBhvr>
                                      <p:to x="100000" y="100000"/>
                                    </p:animScale>
                                    <p:animScale>
                                      <p:cBhvr>
                                        <p:cTn id="49" dur="26">
                                          <p:stCondLst>
                                            <p:cond delay="1808"/>
                                          </p:stCondLst>
                                        </p:cTn>
                                        <p:tgtEl>
                                          <p:spTgt spid="32"/>
                                        </p:tgtEl>
                                      </p:cBhvr>
                                      <p:to x="100000" y="95000"/>
                                    </p:animScale>
                                    <p:animScale>
                                      <p:cBhvr>
                                        <p:cTn id="50"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0" name="图片 39" descr="1 (12)"/>
          <p:cNvPicPr>
            <a:picLocks noChangeAspect="1"/>
          </p:cNvPicPr>
          <p:nvPr/>
        </p:nvPicPr>
        <p:blipFill>
          <a:blip r:embed="rId3"/>
          <a:srcRect r="5556" b="63147"/>
          <a:stretch>
            <a:fillRect/>
          </a:stretch>
        </p:blipFill>
        <p:spPr>
          <a:xfrm>
            <a:off x="-192188" y="-7620"/>
            <a:ext cx="12191365" cy="2385060"/>
          </a:xfrm>
          <a:prstGeom prst="rect">
            <a:avLst/>
          </a:prstGeom>
        </p:spPr>
      </p:pic>
      <p:pic>
        <p:nvPicPr>
          <p:cNvPr id="10" name="图片 9" descr="25 (14)"/>
          <p:cNvPicPr>
            <a:picLocks noChangeAspect="1"/>
          </p:cNvPicPr>
          <p:nvPr/>
        </p:nvPicPr>
        <p:blipFill>
          <a:blip r:embed="rId4"/>
          <a:srcRect l="59097" r="12121" b="74516"/>
          <a:stretch>
            <a:fillRect/>
          </a:stretch>
        </p:blipFill>
        <p:spPr>
          <a:xfrm>
            <a:off x="9284970" y="0"/>
            <a:ext cx="2894965" cy="1220470"/>
          </a:xfrm>
          <a:prstGeom prst="rect">
            <a:avLst/>
          </a:prstGeom>
        </p:spPr>
      </p:pic>
      <p:pic>
        <p:nvPicPr>
          <p:cNvPr id="17" name="图片 16" descr="50 (9)"/>
          <p:cNvPicPr>
            <a:picLocks noChangeAspect="1"/>
          </p:cNvPicPr>
          <p:nvPr/>
        </p:nvPicPr>
        <p:blipFill>
          <a:blip r:embed="rId5"/>
          <a:srcRect l="73100" t="20154" r="13011" b="46142"/>
          <a:stretch>
            <a:fillRect/>
          </a:stretch>
        </p:blipFill>
        <p:spPr>
          <a:xfrm>
            <a:off x="11328400" y="874395"/>
            <a:ext cx="686435" cy="793115"/>
          </a:xfrm>
          <a:prstGeom prst="rect">
            <a:avLst/>
          </a:prstGeom>
        </p:spPr>
      </p:pic>
      <p:grpSp>
        <p:nvGrpSpPr>
          <p:cNvPr id="3" name="组合 2"/>
          <p:cNvGrpSpPr/>
          <p:nvPr/>
        </p:nvGrpSpPr>
        <p:grpSpPr>
          <a:xfrm>
            <a:off x="0" y="1967865"/>
            <a:ext cx="12192000" cy="4889500"/>
            <a:chOff x="0" y="3099"/>
            <a:chExt cx="19200" cy="7700"/>
          </a:xfrm>
        </p:grpSpPr>
        <p:pic>
          <p:nvPicPr>
            <p:cNvPr id="4" name="图片 3" descr="6"/>
            <p:cNvPicPr>
              <a:picLocks noChangeAspect="1"/>
            </p:cNvPicPr>
            <p:nvPr/>
          </p:nvPicPr>
          <p:blipFill>
            <a:blip r:embed="rId6"/>
            <a:srcRect t="26038" r="35362" b="39480"/>
            <a:stretch>
              <a:fillRect/>
            </a:stretch>
          </p:blipFill>
          <p:spPr>
            <a:xfrm>
              <a:off x="0" y="3099"/>
              <a:ext cx="19199" cy="5761"/>
            </a:xfrm>
            <a:prstGeom prst="rect">
              <a:avLst/>
            </a:prstGeom>
          </p:spPr>
        </p:pic>
        <p:grpSp>
          <p:nvGrpSpPr>
            <p:cNvPr id="5" name="组合 4"/>
            <p:cNvGrpSpPr/>
            <p:nvPr/>
          </p:nvGrpSpPr>
          <p:grpSpPr>
            <a:xfrm>
              <a:off x="0" y="3755"/>
              <a:ext cx="19200" cy="7045"/>
              <a:chOff x="0" y="3755"/>
              <a:chExt cx="19200" cy="7045"/>
            </a:xfrm>
          </p:grpSpPr>
          <p:pic>
            <p:nvPicPr>
              <p:cNvPr id="9" name="图片 8" descr="12"/>
              <p:cNvPicPr>
                <a:picLocks noChangeAspect="1"/>
              </p:cNvPicPr>
              <p:nvPr/>
            </p:nvPicPr>
            <p:blipFill>
              <a:blip r:embed="rId7"/>
              <a:srcRect b="11993"/>
              <a:stretch>
                <a:fillRect/>
              </a:stretch>
            </p:blipFill>
            <p:spPr>
              <a:xfrm>
                <a:off x="0" y="3755"/>
                <a:ext cx="19200" cy="7045"/>
              </a:xfrm>
              <a:prstGeom prst="rect">
                <a:avLst/>
              </a:prstGeom>
            </p:spPr>
          </p:pic>
          <p:pic>
            <p:nvPicPr>
              <p:cNvPr id="11" name="图片 10" descr="13"/>
              <p:cNvPicPr>
                <a:picLocks noChangeAspect="1"/>
              </p:cNvPicPr>
              <p:nvPr/>
            </p:nvPicPr>
            <p:blipFill>
              <a:blip r:embed="rId8"/>
              <a:srcRect b="30718"/>
              <a:stretch>
                <a:fillRect/>
              </a:stretch>
            </p:blipFill>
            <p:spPr>
              <a:xfrm>
                <a:off x="0" y="4078"/>
                <a:ext cx="19200" cy="6722"/>
              </a:xfrm>
              <a:prstGeom prst="rect">
                <a:avLst/>
              </a:prstGeom>
            </p:spPr>
          </p:pic>
        </p:grpSp>
      </p:grpSp>
      <p:sp>
        <p:nvSpPr>
          <p:cNvPr id="32" name="圆角矩形 31"/>
          <p:cNvSpPr/>
          <p:nvPr/>
        </p:nvSpPr>
        <p:spPr>
          <a:xfrm>
            <a:off x="1809550" y="1848484"/>
            <a:ext cx="8471736" cy="1931671"/>
          </a:xfrm>
          <a:prstGeom prst="roundRect">
            <a:avLst/>
          </a:prstGeom>
          <a:solidFill>
            <a:schemeClr val="bg1">
              <a:alpha val="91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pic>
        <p:nvPicPr>
          <p:cNvPr id="43" name="图片 42" descr="9"/>
          <p:cNvPicPr>
            <a:picLocks noChangeAspect="1"/>
          </p:cNvPicPr>
          <p:nvPr/>
        </p:nvPicPr>
        <p:blipFill>
          <a:blip r:embed="rId9"/>
          <a:srcRect l="8593" t="39282" r="71097" b="25578"/>
          <a:stretch>
            <a:fillRect/>
          </a:stretch>
        </p:blipFill>
        <p:spPr>
          <a:xfrm flipH="1">
            <a:off x="1127125" y="4610100"/>
            <a:ext cx="1674495" cy="1630045"/>
          </a:xfrm>
          <a:prstGeom prst="rect">
            <a:avLst/>
          </a:prstGeom>
          <a:effectLst>
            <a:outerShdw blurRad="63500" sx="102000" sy="102000" algn="ctr" rotWithShape="0">
              <a:schemeClr val="tx1">
                <a:alpha val="40000"/>
              </a:schemeClr>
            </a:outerShdw>
          </a:effectLst>
        </p:spPr>
      </p:pic>
      <p:sp>
        <p:nvSpPr>
          <p:cNvPr id="8" name="Rectangle 7"/>
          <p:cNvSpPr/>
          <p:nvPr/>
        </p:nvSpPr>
        <p:spPr>
          <a:xfrm>
            <a:off x="4273208" y="902544"/>
            <a:ext cx="304282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000" b="0" i="0" u="none" strike="noStrike" kern="1200" cap="none" spc="0" normalizeH="0" baseline="0" noProof="0" dirty="0">
                <a:ln>
                  <a:noFill/>
                </a:ln>
                <a:solidFill>
                  <a:srgbClr val="7030A0"/>
                </a:solidFill>
                <a:effectLst/>
                <a:uLnTx/>
                <a:uFillTx/>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Hoạt động 1</a:t>
            </a:r>
            <a:endParaRPr kumimoji="0" lang="en-US" sz="4000" b="0" i="0" u="none" strike="noStrike" kern="1200" cap="none" spc="0" normalizeH="0" baseline="0" noProof="0" dirty="0">
              <a:ln>
                <a:noFill/>
              </a:ln>
              <a:solidFill>
                <a:srgbClr val="7030A0"/>
              </a:solidFill>
              <a:effectLst/>
              <a:uLnTx/>
              <a:uFillTx/>
            </a:endParaRPr>
          </a:p>
        </p:txBody>
      </p:sp>
      <p:pic>
        <p:nvPicPr>
          <p:cNvPr id="13" name="Picture 12"/>
          <p:cNvPicPr>
            <a:picLocks noChangeAspect="1"/>
          </p:cNvPicPr>
          <p:nvPr/>
        </p:nvPicPr>
        <p:blipFill>
          <a:blip r:embed="rId10"/>
          <a:stretch>
            <a:fillRect/>
          </a:stretch>
        </p:blipFill>
        <p:spPr>
          <a:xfrm>
            <a:off x="1605441" y="1729811"/>
            <a:ext cx="8596105" cy="2194750"/>
          </a:xfrm>
          <a:prstGeom prst="rect">
            <a:avLst/>
          </a:prstGeom>
        </p:spPr>
      </p:pic>
    </p:spTree>
    <p:extLst>
      <p:ext uri="{BB962C8B-B14F-4D97-AF65-F5344CB8AC3E}">
        <p14:creationId xmlns:p14="http://schemas.microsoft.com/office/powerpoint/2010/main" val="22639381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0" name="图片 39" descr="1 (12)"/>
          <p:cNvPicPr>
            <a:picLocks noChangeAspect="1"/>
          </p:cNvPicPr>
          <p:nvPr/>
        </p:nvPicPr>
        <p:blipFill>
          <a:blip r:embed="rId3"/>
          <a:srcRect r="5556" b="63147"/>
          <a:stretch>
            <a:fillRect/>
          </a:stretch>
        </p:blipFill>
        <p:spPr>
          <a:xfrm>
            <a:off x="0" y="0"/>
            <a:ext cx="12191365" cy="2385060"/>
          </a:xfrm>
          <a:prstGeom prst="rect">
            <a:avLst/>
          </a:prstGeom>
        </p:spPr>
      </p:pic>
      <p:grpSp>
        <p:nvGrpSpPr>
          <p:cNvPr id="25" name="组合 24"/>
          <p:cNvGrpSpPr/>
          <p:nvPr/>
        </p:nvGrpSpPr>
        <p:grpSpPr>
          <a:xfrm>
            <a:off x="0" y="1967865"/>
            <a:ext cx="12192000" cy="4889500"/>
            <a:chOff x="0" y="3099"/>
            <a:chExt cx="19200" cy="7700"/>
          </a:xfrm>
        </p:grpSpPr>
        <p:pic>
          <p:nvPicPr>
            <p:cNvPr id="24" name="图片 23" descr="6"/>
            <p:cNvPicPr>
              <a:picLocks noChangeAspect="1"/>
            </p:cNvPicPr>
            <p:nvPr/>
          </p:nvPicPr>
          <p:blipFill>
            <a:blip r:embed="rId4"/>
            <a:srcRect t="26038" r="35362" b="39480"/>
            <a:stretch>
              <a:fillRect/>
            </a:stretch>
          </p:blipFill>
          <p:spPr>
            <a:xfrm>
              <a:off x="0" y="3099"/>
              <a:ext cx="19199" cy="5761"/>
            </a:xfrm>
            <a:prstGeom prst="rect">
              <a:avLst/>
            </a:prstGeom>
          </p:spPr>
        </p:pic>
        <p:grpSp>
          <p:nvGrpSpPr>
            <p:cNvPr id="18" name="组合 17"/>
            <p:cNvGrpSpPr/>
            <p:nvPr/>
          </p:nvGrpSpPr>
          <p:grpSpPr>
            <a:xfrm>
              <a:off x="0" y="3755"/>
              <a:ext cx="19200" cy="7045"/>
              <a:chOff x="0" y="3755"/>
              <a:chExt cx="19200" cy="7045"/>
            </a:xfrm>
          </p:grpSpPr>
          <p:pic>
            <p:nvPicPr>
              <p:cNvPr id="9" name="图片 8" descr="12"/>
              <p:cNvPicPr>
                <a:picLocks noChangeAspect="1"/>
              </p:cNvPicPr>
              <p:nvPr/>
            </p:nvPicPr>
            <p:blipFill>
              <a:blip r:embed="rId5"/>
              <a:srcRect b="11993"/>
              <a:stretch>
                <a:fillRect/>
              </a:stretch>
            </p:blipFill>
            <p:spPr>
              <a:xfrm>
                <a:off x="0" y="3755"/>
                <a:ext cx="19200" cy="7045"/>
              </a:xfrm>
              <a:prstGeom prst="rect">
                <a:avLst/>
              </a:prstGeom>
            </p:spPr>
          </p:pic>
          <p:pic>
            <p:nvPicPr>
              <p:cNvPr id="11" name="图片 10" descr="13"/>
              <p:cNvPicPr>
                <a:picLocks noChangeAspect="1"/>
              </p:cNvPicPr>
              <p:nvPr/>
            </p:nvPicPr>
            <p:blipFill>
              <a:blip r:embed="rId6"/>
              <a:srcRect b="30718"/>
              <a:stretch>
                <a:fillRect/>
              </a:stretch>
            </p:blipFill>
            <p:spPr>
              <a:xfrm>
                <a:off x="0" y="4078"/>
                <a:ext cx="19200" cy="6722"/>
              </a:xfrm>
              <a:prstGeom prst="rect">
                <a:avLst/>
              </a:prstGeom>
            </p:spPr>
          </p:pic>
        </p:grpSp>
      </p:grpSp>
      <p:pic>
        <p:nvPicPr>
          <p:cNvPr id="38" name="图片 37" descr="25 (14)"/>
          <p:cNvPicPr>
            <a:picLocks noChangeAspect="1"/>
          </p:cNvPicPr>
          <p:nvPr/>
        </p:nvPicPr>
        <p:blipFill>
          <a:blip r:embed="rId7"/>
          <a:srcRect l="59097" r="12121" b="74516"/>
          <a:stretch>
            <a:fillRect/>
          </a:stretch>
        </p:blipFill>
        <p:spPr>
          <a:xfrm>
            <a:off x="9284970" y="0"/>
            <a:ext cx="2894965" cy="1220470"/>
          </a:xfrm>
          <a:prstGeom prst="rect">
            <a:avLst/>
          </a:prstGeom>
        </p:spPr>
      </p:pic>
      <p:pic>
        <p:nvPicPr>
          <p:cNvPr id="39" name="图片 38" descr="50 (9)"/>
          <p:cNvPicPr>
            <a:picLocks noChangeAspect="1"/>
          </p:cNvPicPr>
          <p:nvPr/>
        </p:nvPicPr>
        <p:blipFill>
          <a:blip r:embed="rId8"/>
          <a:srcRect l="73100" t="20154" r="13011" b="46142"/>
          <a:stretch>
            <a:fillRect/>
          </a:stretch>
        </p:blipFill>
        <p:spPr>
          <a:xfrm>
            <a:off x="11328400" y="874395"/>
            <a:ext cx="686435" cy="793115"/>
          </a:xfrm>
          <a:prstGeom prst="rect">
            <a:avLst/>
          </a:prstGeom>
        </p:spPr>
      </p:pic>
      <p:grpSp>
        <p:nvGrpSpPr>
          <p:cNvPr id="35" name="组合 21"/>
          <p:cNvGrpSpPr/>
          <p:nvPr/>
        </p:nvGrpSpPr>
        <p:grpSpPr>
          <a:xfrm>
            <a:off x="0" y="481328"/>
            <a:ext cx="12192000" cy="6631305"/>
            <a:chOff x="0" y="356"/>
            <a:chExt cx="19200" cy="10443"/>
          </a:xfrm>
        </p:grpSpPr>
        <p:grpSp>
          <p:nvGrpSpPr>
            <p:cNvPr id="44" name="组合 6"/>
            <p:cNvGrpSpPr/>
            <p:nvPr/>
          </p:nvGrpSpPr>
          <p:grpSpPr>
            <a:xfrm>
              <a:off x="0" y="3099"/>
              <a:ext cx="19200" cy="7700"/>
              <a:chOff x="0" y="3099"/>
              <a:chExt cx="19200" cy="7700"/>
            </a:xfrm>
          </p:grpSpPr>
          <p:pic>
            <p:nvPicPr>
              <p:cNvPr id="46" name="图片 7" descr="6"/>
              <p:cNvPicPr>
                <a:picLocks noChangeAspect="1"/>
              </p:cNvPicPr>
              <p:nvPr/>
            </p:nvPicPr>
            <p:blipFill>
              <a:blip r:embed="rId4"/>
              <a:srcRect t="26038" r="35362" b="39480"/>
              <a:stretch>
                <a:fillRect/>
              </a:stretch>
            </p:blipFill>
            <p:spPr>
              <a:xfrm>
                <a:off x="0" y="3099"/>
                <a:ext cx="19199" cy="5761"/>
              </a:xfrm>
              <a:prstGeom prst="rect">
                <a:avLst/>
              </a:prstGeom>
            </p:spPr>
          </p:pic>
          <p:grpSp>
            <p:nvGrpSpPr>
              <p:cNvPr id="47" name="组合 16"/>
              <p:cNvGrpSpPr/>
              <p:nvPr/>
            </p:nvGrpSpPr>
            <p:grpSpPr>
              <a:xfrm>
                <a:off x="0" y="3755"/>
                <a:ext cx="19200" cy="7045"/>
                <a:chOff x="0" y="3755"/>
                <a:chExt cx="19200" cy="7045"/>
              </a:xfrm>
            </p:grpSpPr>
            <p:pic>
              <p:nvPicPr>
                <p:cNvPr id="48" name="图片 19" descr="12"/>
                <p:cNvPicPr>
                  <a:picLocks noChangeAspect="1"/>
                </p:cNvPicPr>
                <p:nvPr/>
              </p:nvPicPr>
              <p:blipFill>
                <a:blip r:embed="rId5"/>
                <a:srcRect b="11993"/>
                <a:stretch>
                  <a:fillRect/>
                </a:stretch>
              </p:blipFill>
              <p:spPr>
                <a:xfrm>
                  <a:off x="0" y="3755"/>
                  <a:ext cx="19200" cy="7045"/>
                </a:xfrm>
                <a:prstGeom prst="rect">
                  <a:avLst/>
                </a:prstGeom>
              </p:spPr>
            </p:pic>
            <p:pic>
              <p:nvPicPr>
                <p:cNvPr id="49" name="图片 20" descr="13"/>
                <p:cNvPicPr>
                  <a:picLocks noChangeAspect="1"/>
                </p:cNvPicPr>
                <p:nvPr/>
              </p:nvPicPr>
              <p:blipFill>
                <a:blip r:embed="rId6"/>
                <a:srcRect b="30718"/>
                <a:stretch>
                  <a:fillRect/>
                </a:stretch>
              </p:blipFill>
              <p:spPr>
                <a:xfrm>
                  <a:off x="0" y="4078"/>
                  <a:ext cx="19200" cy="6722"/>
                </a:xfrm>
                <a:prstGeom prst="rect">
                  <a:avLst/>
                </a:prstGeom>
              </p:spPr>
            </p:pic>
          </p:grpSp>
        </p:grpSp>
        <p:sp>
          <p:nvSpPr>
            <p:cNvPr id="45" name="圆角矩形 1"/>
            <p:cNvSpPr/>
            <p:nvPr/>
          </p:nvSpPr>
          <p:spPr>
            <a:xfrm>
              <a:off x="318" y="356"/>
              <a:ext cx="18562" cy="10089"/>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0" name="Picture 49"/>
          <p:cNvPicPr>
            <a:picLocks noChangeAspect="1"/>
          </p:cNvPicPr>
          <p:nvPr/>
        </p:nvPicPr>
        <p:blipFill>
          <a:blip r:embed="rId9">
            <a:extLst>
              <a:ext uri="{BEBA8EAE-BF5A-486C-A8C5-ECC9F3942E4B}">
                <a14:imgProps xmlns:a14="http://schemas.microsoft.com/office/drawing/2010/main">
                  <a14:imgLayer r:embed="rId10">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226690" y="960841"/>
            <a:ext cx="6086360" cy="5112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1" name="组合 29"/>
          <p:cNvGrpSpPr/>
          <p:nvPr/>
        </p:nvGrpSpPr>
        <p:grpSpPr>
          <a:xfrm>
            <a:off x="3092614" y="-25746"/>
            <a:ext cx="6328476" cy="1056248"/>
            <a:chOff x="7680764" y="5895785"/>
            <a:chExt cx="5588922" cy="1344718"/>
          </a:xfrm>
        </p:grpSpPr>
        <p:sp>
          <p:nvSpPr>
            <p:cNvPr id="52" name="矩形: 圆角 28"/>
            <p:cNvSpPr/>
            <p:nvPr/>
          </p:nvSpPr>
          <p:spPr>
            <a:xfrm>
              <a:off x="7703757" y="5997867"/>
              <a:ext cx="5565929" cy="1242636"/>
            </a:xfrm>
            <a:prstGeom prst="roundRect">
              <a:avLst>
                <a:gd name="adj" fmla="val 50000"/>
              </a:avLst>
            </a:prstGeom>
            <a:solidFill>
              <a:srgbClr val="0C8349"/>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2400" b="1">
                <a:latin typeface="Cambria" panose="02040503050406030204" pitchFamily="18" charset="0"/>
                <a:cs typeface="思源黑体 CN Bold" panose="020B0800000000000000" pitchFamily="34" charset="-122"/>
              </a:endParaRPr>
            </a:p>
          </p:txBody>
        </p:sp>
        <p:sp>
          <p:nvSpPr>
            <p:cNvPr id="53" name="矩形: 圆角 22"/>
            <p:cNvSpPr/>
            <p:nvPr/>
          </p:nvSpPr>
          <p:spPr>
            <a:xfrm>
              <a:off x="7680764" y="5895785"/>
              <a:ext cx="5552425" cy="1343903"/>
            </a:xfrm>
            <a:prstGeom prst="roundRect">
              <a:avLst/>
            </a:prstGeom>
          </p:spPr>
          <p:txBody>
            <a:bodyPr wrap="square">
              <a:spAutoFit/>
            </a:bodyPr>
            <a:lstStyle/>
            <a:p>
              <a:pPr algn="ctr"/>
              <a:r>
                <a:rPr lang="en-US" sz="2800" b="1" dirty="0" err="1" smtClean="0">
                  <a:solidFill>
                    <a:schemeClr val="bg1"/>
                  </a:solidFill>
                  <a:latin typeface="Cambria" panose="02040503050406030204" pitchFamily="18" charset="0"/>
                  <a:ea typeface="Cambria" panose="02040503050406030204" pitchFamily="18" charset="0"/>
                </a:rPr>
                <a:t>Em</a:t>
              </a:r>
              <a:r>
                <a:rPr lang="en-US" sz="2800" b="1" dirty="0" smtClean="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hãy</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nêu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biểu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hiện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của</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yêu</a:t>
              </a:r>
              <a:r>
                <a:rPr lang="en-US" sz="2800" b="1" dirty="0">
                  <a:solidFill>
                    <a:schemeClr val="bg1"/>
                  </a:solidFill>
                  <a:latin typeface="Cambria" panose="02040503050406030204" pitchFamily="18" charset="0"/>
                  <a:ea typeface="Cambria" panose="02040503050406030204" pitchFamily="18" charset="0"/>
                </a:rPr>
                <a:t> </a:t>
              </a:r>
              <a:endParaRPr lang="vi-VN" sz="2800" b="1" dirty="0" smtClean="0">
                <a:solidFill>
                  <a:schemeClr val="bg1"/>
                </a:solidFill>
                <a:latin typeface="Cambria" panose="02040503050406030204" pitchFamily="18" charset="0"/>
                <a:ea typeface="Cambria" panose="02040503050406030204" pitchFamily="18" charset="0"/>
              </a:endParaRPr>
            </a:p>
            <a:p>
              <a:pPr algn="ctr"/>
              <a:r>
                <a:rPr lang="en-US" sz="2800" b="1" dirty="0" err="1" smtClean="0">
                  <a:solidFill>
                    <a:schemeClr val="bg1"/>
                  </a:solidFill>
                  <a:latin typeface="Cambria" panose="02040503050406030204" pitchFamily="18" charset="0"/>
                  <a:ea typeface="Cambria" panose="02040503050406030204" pitchFamily="18" charset="0"/>
                </a:rPr>
                <a:t>lao</a:t>
              </a:r>
              <a:r>
                <a:rPr lang="en-US" sz="2800" b="1" dirty="0" smtClean="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động</a:t>
              </a:r>
              <a:r>
                <a:rPr lang="en-US" sz="2800" b="1" dirty="0">
                  <a:solidFill>
                    <a:schemeClr val="bg1"/>
                  </a:solidFill>
                  <a:latin typeface="Cambria" panose="02040503050406030204" pitchFamily="18" charset="0"/>
                  <a:ea typeface="Cambria" panose="02040503050406030204" pitchFamily="18" charset="0"/>
                </a:rPr>
                <a:t> qua </a:t>
              </a:r>
              <a:r>
                <a:rPr lang="en-US" sz="2800" b="1" dirty="0" err="1">
                  <a:solidFill>
                    <a:schemeClr val="bg1"/>
                  </a:solidFill>
                  <a:latin typeface="Cambria" panose="02040503050406030204" pitchFamily="18" charset="0"/>
                  <a:ea typeface="Cambria" panose="02040503050406030204" pitchFamily="18" charset="0"/>
                </a:rPr>
                <a:t>các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bức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tranh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trên</a:t>
              </a:r>
              <a:r>
                <a:rPr lang="en-US" sz="2800" b="1" dirty="0" smtClean="0">
                  <a:solidFill>
                    <a:schemeClr val="bg1"/>
                  </a:solidFill>
                  <a:latin typeface="Cambria" panose="02040503050406030204" pitchFamily="18" charset="0"/>
                  <a:ea typeface="Cambria" panose="02040503050406030204" pitchFamily="18" charset="0"/>
                </a:rPr>
                <a:t>.</a:t>
              </a:r>
              <a:endParaRPr lang="en-US" sz="2800" b="1" dirty="0">
                <a:solidFill>
                  <a:schemeClr val="bg1"/>
                </a:solidFill>
                <a:latin typeface="Cambria" panose="02040503050406030204" pitchFamily="18" charset="0"/>
                <a:ea typeface="Cambria" panose="02040503050406030204" pitchFamily="18" charset="0"/>
              </a:endParaRPr>
            </a:p>
          </p:txBody>
        </p:sp>
      </p:grpSp>
      <p:sp>
        <p:nvSpPr>
          <p:cNvPr id="10" name="Rectangle 9"/>
          <p:cNvSpPr/>
          <p:nvPr/>
        </p:nvSpPr>
        <p:spPr>
          <a:xfrm>
            <a:off x="3311979" y="2980582"/>
            <a:ext cx="2783386" cy="707886"/>
          </a:xfrm>
          <a:prstGeom prst="rect">
            <a:avLst/>
          </a:prstGeom>
        </p:spPr>
        <p:txBody>
          <a:bodyPr wrap="square">
            <a:spAutoFit/>
          </a:bodyPr>
          <a:lstStyle/>
          <a:p>
            <a:pPr algn="ctr"/>
            <a:r>
              <a:rPr lang="en-US" sz="2000" b="1" dirty="0" err="1">
                <a:latin typeface="Cambria" panose="02040503050406030204" pitchFamily="18" charset="0"/>
                <a:ea typeface="Cambria" panose="02040503050406030204" pitchFamily="18" charset="0"/>
              </a:rPr>
              <a:t>Bạn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nam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chủ</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động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giúp</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cô</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giáo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xóa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bảng</a:t>
            </a:r>
            <a:r>
              <a:rPr lang="en-US" sz="2000" b="1" dirty="0">
                <a:latin typeface="Cambria" panose="02040503050406030204" pitchFamily="18" charset="0"/>
                <a:ea typeface="Cambria" panose="02040503050406030204" pitchFamily="18" charset="0"/>
              </a:rPr>
              <a:t>.</a:t>
            </a:r>
          </a:p>
        </p:txBody>
      </p:sp>
      <p:sp>
        <p:nvSpPr>
          <p:cNvPr id="12" name="TextBox 11"/>
          <p:cNvSpPr txBox="1"/>
          <p:nvPr/>
        </p:nvSpPr>
        <p:spPr>
          <a:xfrm>
            <a:off x="6465455" y="2801620"/>
            <a:ext cx="2914309" cy="1015663"/>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Bạn nữ đang say sưa, ngâm nga từng câu hát chăm sóc vườn rau.</a:t>
            </a:r>
            <a:endParaRPr lang="en-US" sz="2000" b="1" dirty="0">
              <a:latin typeface="Cambria" panose="02040503050406030204" pitchFamily="18" charset="0"/>
              <a:ea typeface="Cambria" panose="02040503050406030204" pitchFamily="18" charset="0"/>
            </a:endParaRPr>
          </a:p>
        </p:txBody>
      </p:sp>
      <p:sp>
        <p:nvSpPr>
          <p:cNvPr id="13" name="TextBox 12"/>
          <p:cNvSpPr txBox="1"/>
          <p:nvPr/>
        </p:nvSpPr>
        <p:spPr>
          <a:xfrm>
            <a:off x="3353786" y="6052065"/>
            <a:ext cx="2741579"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rPr>
              <a:t>Bạn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nữ</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chăm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chỉ</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lau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sạch</a:t>
            </a:r>
            <a:r>
              <a:rPr lang="en-US" sz="2000" b="1" dirty="0">
                <a:latin typeface="Cambria" panose="02040503050406030204" pitchFamily="18" charset="0"/>
                <a:ea typeface="Cambria" panose="02040503050406030204" pitchFamily="18" charset="0"/>
              </a:rPr>
              <a:t>.</a:t>
            </a:r>
          </a:p>
        </p:txBody>
      </p:sp>
      <p:sp>
        <p:nvSpPr>
          <p:cNvPr id="14" name="TextBox 13"/>
          <p:cNvSpPr txBox="1"/>
          <p:nvPr/>
        </p:nvSpPr>
        <p:spPr>
          <a:xfrm>
            <a:off x="6297295" y="5881368"/>
            <a:ext cx="3627926" cy="1015663"/>
          </a:xfrm>
          <a:prstGeom prst="rect">
            <a:avLst/>
          </a:prstGeom>
          <a:noFill/>
        </p:spPr>
        <p:txBody>
          <a:bodyPr wrap="square" rtlCol="0">
            <a:spAutoFit/>
          </a:bodyPr>
          <a:lstStyle/>
          <a:p>
            <a:pPr algn="ctr"/>
            <a:r>
              <a:rPr lang="vi-VN" sz="2000" b="1" dirty="0">
                <a:latin typeface="Cambria" panose="02040503050406030204" pitchFamily="18" charset="0"/>
                <a:ea typeface="Cambria" panose="02040503050406030204" pitchFamily="18" charset="0"/>
              </a:rPr>
              <a:t>Bạn nam xin mẹ để tham gia tổng vệ sinh đường làng cùng với mọi người.</a:t>
            </a:r>
            <a:endParaRPr lang="en-US" sz="2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2" name="组合 21"/>
          <p:cNvGrpSpPr/>
          <p:nvPr/>
        </p:nvGrpSpPr>
        <p:grpSpPr>
          <a:xfrm>
            <a:off x="-75520" y="226695"/>
            <a:ext cx="12192000" cy="6631305"/>
            <a:chOff x="0" y="356"/>
            <a:chExt cx="19200" cy="10443"/>
          </a:xfrm>
        </p:grpSpPr>
        <p:grpSp>
          <p:nvGrpSpPr>
            <p:cNvPr id="7" name="组合 6"/>
            <p:cNvGrpSpPr/>
            <p:nvPr/>
          </p:nvGrpSpPr>
          <p:grpSpPr>
            <a:xfrm>
              <a:off x="0" y="3099"/>
              <a:ext cx="19200" cy="7700"/>
              <a:chOff x="0" y="3099"/>
              <a:chExt cx="19200" cy="7700"/>
            </a:xfrm>
          </p:grpSpPr>
          <p:pic>
            <p:nvPicPr>
              <p:cNvPr id="8" name="图片 7" descr="6"/>
              <p:cNvPicPr>
                <a:picLocks noChangeAspect="1"/>
              </p:cNvPicPr>
              <p:nvPr/>
            </p:nvPicPr>
            <p:blipFill>
              <a:blip r:embed="rId3"/>
              <a:srcRect t="26038" r="35362" b="39480"/>
              <a:stretch>
                <a:fillRect/>
              </a:stretch>
            </p:blipFill>
            <p:spPr>
              <a:xfrm>
                <a:off x="0" y="3099"/>
                <a:ext cx="19199" cy="5761"/>
              </a:xfrm>
              <a:prstGeom prst="rect">
                <a:avLst/>
              </a:prstGeom>
            </p:spPr>
          </p:pic>
          <p:grpSp>
            <p:nvGrpSpPr>
              <p:cNvPr id="17" name="组合 16"/>
              <p:cNvGrpSpPr/>
              <p:nvPr/>
            </p:nvGrpSpPr>
            <p:grpSpPr>
              <a:xfrm>
                <a:off x="0" y="3755"/>
                <a:ext cx="19200" cy="7045"/>
                <a:chOff x="0" y="3755"/>
                <a:chExt cx="19200" cy="7045"/>
              </a:xfrm>
            </p:grpSpPr>
            <p:pic>
              <p:nvPicPr>
                <p:cNvPr id="20" name="图片 19" descr="12"/>
                <p:cNvPicPr>
                  <a:picLocks noChangeAspect="1"/>
                </p:cNvPicPr>
                <p:nvPr/>
              </p:nvPicPr>
              <p:blipFill>
                <a:blip r:embed="rId4"/>
                <a:srcRect b="11993"/>
                <a:stretch>
                  <a:fillRect/>
                </a:stretch>
              </p:blipFill>
              <p:spPr>
                <a:xfrm>
                  <a:off x="0" y="3755"/>
                  <a:ext cx="19200" cy="7045"/>
                </a:xfrm>
                <a:prstGeom prst="rect">
                  <a:avLst/>
                </a:prstGeom>
              </p:spPr>
            </p:pic>
            <p:pic>
              <p:nvPicPr>
                <p:cNvPr id="21" name="图片 20" descr="13"/>
                <p:cNvPicPr>
                  <a:picLocks noChangeAspect="1"/>
                </p:cNvPicPr>
                <p:nvPr/>
              </p:nvPicPr>
              <p:blipFill>
                <a:blip r:embed="rId5"/>
                <a:srcRect b="30718"/>
                <a:stretch>
                  <a:fillRect/>
                </a:stretch>
              </p:blipFill>
              <p:spPr>
                <a:xfrm>
                  <a:off x="0" y="4078"/>
                  <a:ext cx="19200" cy="6722"/>
                </a:xfrm>
                <a:prstGeom prst="rect">
                  <a:avLst/>
                </a:prstGeom>
              </p:spPr>
            </p:pic>
          </p:grpSp>
        </p:grpSp>
        <p:sp>
          <p:nvSpPr>
            <p:cNvPr id="2" name="圆角矩形 1"/>
            <p:cNvSpPr/>
            <p:nvPr/>
          </p:nvSpPr>
          <p:spPr>
            <a:xfrm>
              <a:off x="318" y="356"/>
              <a:ext cx="18562" cy="10089"/>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圆角 28"/>
          <p:cNvSpPr/>
          <p:nvPr/>
        </p:nvSpPr>
        <p:spPr>
          <a:xfrm>
            <a:off x="2758415" y="633476"/>
            <a:ext cx="6524131" cy="1239121"/>
          </a:xfrm>
          <a:prstGeom prst="roundRect">
            <a:avLst>
              <a:gd name="adj" fmla="val 50000"/>
            </a:avLst>
          </a:prstGeom>
          <a:solidFill>
            <a:srgbClr val="0C8349"/>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2400" b="1">
              <a:latin typeface="Cambria" panose="02040503050406030204" pitchFamily="18" charset="0"/>
              <a:cs typeface="思源黑体 CN Bold" panose="020B0800000000000000" pitchFamily="34" charset="-122"/>
            </a:endParaRPr>
          </a:p>
        </p:txBody>
      </p:sp>
      <p:sp>
        <p:nvSpPr>
          <p:cNvPr id="26" name="Rectangle 25"/>
          <p:cNvSpPr/>
          <p:nvPr/>
        </p:nvSpPr>
        <p:spPr>
          <a:xfrm>
            <a:off x="2949140" y="762569"/>
            <a:ext cx="6141410" cy="1015663"/>
          </a:xfrm>
          <a:prstGeom prst="rect">
            <a:avLst/>
          </a:prstGeom>
        </p:spPr>
        <p:txBody>
          <a:bodyPr wrap="square">
            <a:spAutoFit/>
          </a:bodyPr>
          <a:lstStyle/>
          <a:p>
            <a:pPr algn="ctr"/>
            <a:r>
              <a:rPr lang="en-US" sz="3000" b="1" dirty="0" err="1" smtClean="0">
                <a:solidFill>
                  <a:schemeClr val="bg1"/>
                </a:solidFill>
                <a:latin typeface="Cambria" panose="02040503050406030204" pitchFamily="18" charset="0"/>
                <a:ea typeface="Cambria" panose="02040503050406030204" pitchFamily="18" charset="0"/>
              </a:rPr>
              <a:t>Hãy</a:t>
            </a:r>
            <a:r>
              <a:rPr lang="en-US" sz="3000" b="1" dirty="0" smtClean="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nêu</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thêm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các</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biểu</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hiện</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khác</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của</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yêu</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lao</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động</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mà</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em</a:t>
            </a:r>
            <a:r>
              <a:rPr lang="en-US" sz="3000" b="1" dirty="0">
                <a:solidFill>
                  <a:schemeClr val="bg1"/>
                </a:solidFill>
                <a:latin typeface="Cambria" panose="02040503050406030204" pitchFamily="18" charset="0"/>
                <a:ea typeface="Cambria" panose="02040503050406030204" pitchFamily="18" charset="0"/>
              </a:rPr>
              <a:t> </a:t>
            </a:r>
            <a:r>
              <a:rPr lang="en-US" sz="3000" b="1" dirty="0" err="1">
                <a:solidFill>
                  <a:schemeClr val="bg1"/>
                </a:solidFill>
                <a:latin typeface="Cambria" panose="02040503050406030204" pitchFamily="18" charset="0"/>
                <a:ea typeface="Cambria" panose="02040503050406030204" pitchFamily="18" charset="0"/>
              </a:rPr>
              <a:t>biết</a:t>
            </a:r>
            <a:r>
              <a:rPr lang="en-US" sz="3000" b="1" dirty="0">
                <a:solidFill>
                  <a:schemeClr val="bg1"/>
                </a:solidFill>
                <a:latin typeface="Cambria" panose="02040503050406030204" pitchFamily="18" charset="0"/>
                <a:ea typeface="Cambria" panose="02040503050406030204" pitchFamily="18" charset="0"/>
              </a:rPr>
              <a:t>.</a:t>
            </a:r>
          </a:p>
        </p:txBody>
      </p:sp>
      <p:sp>
        <p:nvSpPr>
          <p:cNvPr id="4" name="TextBox 3"/>
          <p:cNvSpPr txBox="1"/>
          <p:nvPr/>
        </p:nvSpPr>
        <p:spPr>
          <a:xfrm>
            <a:off x="729673" y="2137827"/>
            <a:ext cx="6548581" cy="3046988"/>
          </a:xfrm>
          <a:prstGeom prst="rect">
            <a:avLst/>
          </a:prstGeom>
          <a:noFill/>
        </p:spPr>
        <p:txBody>
          <a:bodyPr wrap="square" rtlCol="0">
            <a:spAutoFit/>
          </a:bodyPr>
          <a:lstStyle/>
          <a:p>
            <a:pPr algn="just"/>
            <a:r>
              <a:rPr lang="vi-VN" sz="3200" dirty="0" smtClean="0">
                <a:solidFill>
                  <a:srgbClr val="002060"/>
                </a:solidFill>
                <a:latin typeface="Cambria" panose="02040503050406030204" pitchFamily="18" charset="0"/>
                <a:ea typeface="Cambria" panose="02040503050406030204" pitchFamily="18" charset="0"/>
              </a:rPr>
              <a:t>+T</a:t>
            </a:r>
            <a:r>
              <a:rPr lang="en-US" sz="3200" dirty="0" err="1" smtClean="0">
                <a:solidFill>
                  <a:srgbClr val="002060"/>
                </a:solidFill>
                <a:latin typeface="Cambria" panose="02040503050406030204" pitchFamily="18" charset="0"/>
                <a:ea typeface="Cambria" panose="02040503050406030204" pitchFamily="18" charset="0"/>
              </a:rPr>
              <a:t>ích</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cực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tự</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việc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phù</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hợp</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khả</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năng</a:t>
            </a:r>
            <a:r>
              <a:rPr lang="en-US" sz="3200" dirty="0">
                <a:solidFill>
                  <a:srgbClr val="002060"/>
                </a:solidFill>
                <a:latin typeface="Cambria" panose="02040503050406030204" pitchFamily="18" charset="0"/>
                <a:ea typeface="Cambria" panose="02040503050406030204" pitchFamily="18" charset="0"/>
              </a:rPr>
              <a:t>.</a:t>
            </a:r>
          </a:p>
          <a:p>
            <a:pPr algn="just"/>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Chăm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việc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việc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trường</a:t>
            </a:r>
            <a:r>
              <a:rPr lang="en-US" sz="3200" dirty="0">
                <a:solidFill>
                  <a:srgbClr val="002060"/>
                </a:solidFill>
                <a:latin typeface="Cambria" panose="02040503050406030204" pitchFamily="18" charset="0"/>
                <a:ea typeface="Cambria" panose="02040503050406030204" pitchFamily="18" charset="0"/>
              </a:rPr>
              <a:t>.</a:t>
            </a:r>
          </a:p>
          <a:p>
            <a:pPr algn="just"/>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Không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đùn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đẩy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việc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người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khác</a:t>
            </a:r>
            <a:r>
              <a:rPr lang="en-US" sz="3200" dirty="0">
                <a:solidFill>
                  <a:srgbClr val="002060"/>
                </a:solidFill>
                <a:latin typeface="Cambria" panose="02040503050406030204" pitchFamily="18" charset="0"/>
                <a:ea typeface="Cambria" panose="02040503050406030204" pitchFamily="18" charset="0"/>
              </a:rPr>
              <a:t>.</a:t>
            </a:r>
          </a:p>
          <a:p>
            <a:pPr algn="just"/>
            <a:r>
              <a:rPr lang="en-US" sz="3200" dirty="0">
                <a:solidFill>
                  <a:srgbClr val="002060"/>
                </a:solidFill>
                <a:latin typeface="Cambria" panose="02040503050406030204" pitchFamily="18" charset="0"/>
                <a:ea typeface="Cambria" panose="02040503050406030204" pitchFamily="18" charset="0"/>
              </a:rPr>
              <a:t>+ ….</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7129" y="2114146"/>
            <a:ext cx="4015191" cy="4015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7" name="图片 26" descr="1 (12)"/>
          <p:cNvPicPr>
            <a:picLocks noChangeAspect="1"/>
          </p:cNvPicPr>
          <p:nvPr/>
        </p:nvPicPr>
        <p:blipFill>
          <a:blip r:embed="rId3"/>
          <a:srcRect r="5556" b="63147"/>
          <a:stretch>
            <a:fillRect/>
          </a:stretch>
        </p:blipFill>
        <p:spPr>
          <a:xfrm>
            <a:off x="0" y="0"/>
            <a:ext cx="12191365" cy="2385060"/>
          </a:xfrm>
          <a:prstGeom prst="rect">
            <a:avLst/>
          </a:prstGeom>
        </p:spPr>
      </p:pic>
      <p:sp>
        <p:nvSpPr>
          <p:cNvPr id="19" name="圆角矩形 18"/>
          <p:cNvSpPr/>
          <p:nvPr/>
        </p:nvSpPr>
        <p:spPr>
          <a:xfrm>
            <a:off x="197361" y="1404315"/>
            <a:ext cx="8587729" cy="2136094"/>
          </a:xfrm>
          <a:prstGeom prst="roundRect">
            <a:avLst/>
          </a:prstGeom>
          <a:solidFill>
            <a:schemeClr val="bg1">
              <a:alpha val="91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descr="25 (14)"/>
          <p:cNvPicPr>
            <a:picLocks noChangeAspect="1"/>
          </p:cNvPicPr>
          <p:nvPr/>
        </p:nvPicPr>
        <p:blipFill>
          <a:blip r:embed="rId4"/>
          <a:srcRect l="59097" r="12121" b="74516"/>
          <a:stretch>
            <a:fillRect/>
          </a:stretch>
        </p:blipFill>
        <p:spPr>
          <a:xfrm>
            <a:off x="9284970" y="0"/>
            <a:ext cx="2894965" cy="1220470"/>
          </a:xfrm>
          <a:prstGeom prst="rect">
            <a:avLst/>
          </a:prstGeom>
        </p:spPr>
      </p:pic>
      <p:pic>
        <p:nvPicPr>
          <p:cNvPr id="45" name="图片 44" descr="50 (9)"/>
          <p:cNvPicPr>
            <a:picLocks noChangeAspect="1"/>
          </p:cNvPicPr>
          <p:nvPr/>
        </p:nvPicPr>
        <p:blipFill>
          <a:blip r:embed="rId5"/>
          <a:srcRect l="73100" t="20154" r="13011" b="46142"/>
          <a:stretch>
            <a:fillRect/>
          </a:stretch>
        </p:blipFill>
        <p:spPr>
          <a:xfrm>
            <a:off x="11328400" y="874395"/>
            <a:ext cx="686435" cy="793115"/>
          </a:xfrm>
          <a:prstGeom prst="rect">
            <a:avLst/>
          </a:prstGeom>
        </p:spPr>
      </p:pic>
      <p:pic>
        <p:nvPicPr>
          <p:cNvPr id="2" name="Picture 1"/>
          <p:cNvPicPr>
            <a:picLocks noChangeAspect="1"/>
          </p:cNvPicPr>
          <p:nvPr/>
        </p:nvPicPr>
        <p:blipFill>
          <a:blip r:embed="rId6"/>
          <a:stretch>
            <a:fillRect/>
          </a:stretch>
        </p:blipFill>
        <p:spPr>
          <a:xfrm>
            <a:off x="141352" y="1462546"/>
            <a:ext cx="8699746" cy="2145978"/>
          </a:xfrm>
          <a:prstGeom prst="rect">
            <a:avLst/>
          </a:prstGeom>
        </p:spPr>
      </p:pic>
      <p:sp>
        <p:nvSpPr>
          <p:cNvPr id="12" name="Rectangle 11"/>
          <p:cNvSpPr/>
          <p:nvPr/>
        </p:nvSpPr>
        <p:spPr>
          <a:xfrm>
            <a:off x="3384675" y="545954"/>
            <a:ext cx="304282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000" b="0" i="0" u="none" strike="noStrike" kern="1200" cap="none" spc="0" normalizeH="0" baseline="0" noProof="0" dirty="0">
                <a:ln>
                  <a:noFill/>
                </a:ln>
                <a:solidFill>
                  <a:srgbClr val="7030A0"/>
                </a:solidFill>
                <a:effectLst/>
                <a:uLnTx/>
                <a:uFillTx/>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Hoạt động </a:t>
            </a:r>
            <a:r>
              <a:rPr kumimoji="0" lang="vi-VN" altLang="zh-CN" sz="4000" b="0" i="0" u="none" strike="noStrike" kern="1200" cap="none" spc="0" normalizeH="0" baseline="0" noProof="0" dirty="0" smtClean="0">
                <a:ln>
                  <a:noFill/>
                </a:ln>
                <a:solidFill>
                  <a:srgbClr val="7030A0"/>
                </a:solidFill>
                <a:effectLst/>
                <a:uLnTx/>
                <a:uFillTx/>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2</a:t>
            </a:r>
            <a:endParaRPr kumimoji="0" lang="en-US" sz="4000" b="0" i="0" u="none" strike="noStrike" kern="1200" cap="none" spc="0" normalizeH="0" baseline="0" noProof="0" dirty="0">
              <a:ln>
                <a:noFill/>
              </a:ln>
              <a:solidFill>
                <a:srgbClr val="7030A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226060"/>
            <a:ext cx="12192000" cy="6631305"/>
            <a:chOff x="0" y="356"/>
            <a:chExt cx="19200" cy="10443"/>
          </a:xfrm>
        </p:grpSpPr>
        <p:grpSp>
          <p:nvGrpSpPr>
            <p:cNvPr id="7" name="组合 6"/>
            <p:cNvGrpSpPr/>
            <p:nvPr/>
          </p:nvGrpSpPr>
          <p:grpSpPr>
            <a:xfrm>
              <a:off x="0" y="3099"/>
              <a:ext cx="19200" cy="7700"/>
              <a:chOff x="0" y="3099"/>
              <a:chExt cx="19200" cy="7700"/>
            </a:xfrm>
          </p:grpSpPr>
          <p:pic>
            <p:nvPicPr>
              <p:cNvPr id="8" name="图片 7" descr="6"/>
              <p:cNvPicPr>
                <a:picLocks noChangeAspect="1"/>
              </p:cNvPicPr>
              <p:nvPr/>
            </p:nvPicPr>
            <p:blipFill>
              <a:blip r:embed="rId3"/>
              <a:srcRect t="26038" r="35362" b="39480"/>
              <a:stretch>
                <a:fillRect/>
              </a:stretch>
            </p:blipFill>
            <p:spPr>
              <a:xfrm>
                <a:off x="0" y="3099"/>
                <a:ext cx="19199" cy="5761"/>
              </a:xfrm>
              <a:prstGeom prst="rect">
                <a:avLst/>
              </a:prstGeom>
            </p:spPr>
          </p:pic>
          <p:grpSp>
            <p:nvGrpSpPr>
              <p:cNvPr id="11" name="组合 10"/>
              <p:cNvGrpSpPr/>
              <p:nvPr/>
            </p:nvGrpSpPr>
            <p:grpSpPr>
              <a:xfrm>
                <a:off x="0" y="3755"/>
                <a:ext cx="19200" cy="7045"/>
                <a:chOff x="0" y="3755"/>
                <a:chExt cx="19200" cy="7045"/>
              </a:xfrm>
            </p:grpSpPr>
            <p:pic>
              <p:nvPicPr>
                <p:cNvPr id="14" name="图片 13" descr="12"/>
                <p:cNvPicPr>
                  <a:picLocks noChangeAspect="1"/>
                </p:cNvPicPr>
                <p:nvPr/>
              </p:nvPicPr>
              <p:blipFill>
                <a:blip r:embed="rId4"/>
                <a:srcRect b="11993"/>
                <a:stretch>
                  <a:fillRect/>
                </a:stretch>
              </p:blipFill>
              <p:spPr>
                <a:xfrm>
                  <a:off x="0" y="3755"/>
                  <a:ext cx="19200" cy="7045"/>
                </a:xfrm>
                <a:prstGeom prst="rect">
                  <a:avLst/>
                </a:prstGeom>
              </p:spPr>
            </p:pic>
            <p:pic>
              <p:nvPicPr>
                <p:cNvPr id="15" name="图片 14" descr="13"/>
                <p:cNvPicPr>
                  <a:picLocks noChangeAspect="1"/>
                </p:cNvPicPr>
                <p:nvPr/>
              </p:nvPicPr>
              <p:blipFill>
                <a:blip r:embed="rId5"/>
                <a:srcRect b="30718"/>
                <a:stretch>
                  <a:fillRect/>
                </a:stretch>
              </p:blipFill>
              <p:spPr>
                <a:xfrm>
                  <a:off x="0" y="4078"/>
                  <a:ext cx="19200" cy="6722"/>
                </a:xfrm>
                <a:prstGeom prst="rect">
                  <a:avLst/>
                </a:prstGeom>
              </p:spPr>
            </p:pic>
          </p:grpSp>
        </p:grpSp>
        <p:sp>
          <p:nvSpPr>
            <p:cNvPr id="16" name="圆角矩形 15"/>
            <p:cNvSpPr/>
            <p:nvPr/>
          </p:nvSpPr>
          <p:spPr>
            <a:xfrm>
              <a:off x="318" y="356"/>
              <a:ext cx="18562" cy="10089"/>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168592" y="13407"/>
            <a:ext cx="9315824" cy="982590"/>
            <a:chOff x="1665997" y="1853560"/>
            <a:chExt cx="7100388" cy="982590"/>
          </a:xfrm>
        </p:grpSpPr>
        <p:sp>
          <p:nvSpPr>
            <p:cNvPr id="34" name="文本框 33"/>
            <p:cNvSpPr txBox="1"/>
            <p:nvPr/>
          </p:nvSpPr>
          <p:spPr>
            <a:xfrm>
              <a:off x="1665997" y="2436040"/>
              <a:ext cx="4597209" cy="400110"/>
            </a:xfrm>
            <a:prstGeom prst="rect">
              <a:avLst/>
            </a:prstGeom>
            <a:noFill/>
          </p:spPr>
          <p:txBody>
            <a:bodyPr wrap="square" rtlCol="0" anchor="t">
              <a:spAutoFit/>
            </a:bodyPr>
            <a:lstStyle/>
            <a:p>
              <a:pPr indent="0">
                <a:buFont typeface="Wingdings" panose="05000000000000000000" charset="0"/>
                <a:buNone/>
              </a:pPr>
              <a:endParaRPr lang="zh-CN" altLang="en-US" sz="2000" b="1" dirty="0">
                <a:solidFill>
                  <a:srgbClr val="065F5B"/>
                </a:solidFill>
                <a:cs typeface="思源黑体 CN Bold" panose="020B0800000000000000" pitchFamily="34" charset="-122"/>
              </a:endParaRPr>
            </a:p>
          </p:txBody>
        </p:sp>
        <p:sp>
          <p:nvSpPr>
            <p:cNvPr id="51" name="矩形: 圆角 50"/>
            <p:cNvSpPr/>
            <p:nvPr/>
          </p:nvSpPr>
          <p:spPr>
            <a:xfrm>
              <a:off x="2005442" y="1853560"/>
              <a:ext cx="6760943" cy="694168"/>
            </a:xfrm>
            <a:prstGeom prst="roundRect">
              <a:avLst>
                <a:gd name="adj" fmla="val 22506"/>
              </a:avLst>
            </a:prstGeom>
            <a:solidFill>
              <a:srgbClr val="0C8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latin typeface="Cambria" panose="02040503050406030204" pitchFamily="18" charset="0"/>
                  <a:ea typeface="Cambria" panose="02040503050406030204" pitchFamily="18" charset="0"/>
                </a:rPr>
                <a:t>Đọc</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truyện</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Những</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giọt</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mồ</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hôi</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trên</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trán</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mẹ</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và</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trả</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lời</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câu</a:t>
              </a:r>
              <a:r>
                <a:rPr lang="en-US" sz="2400" b="1" i="1" dirty="0">
                  <a:latin typeface="Cambria" panose="02040503050406030204" pitchFamily="18" charset="0"/>
                  <a:ea typeface="Cambria" panose="02040503050406030204" pitchFamily="18" charset="0"/>
                </a:rPr>
                <a:t> </a:t>
              </a:r>
              <a:r>
                <a:rPr lang="en-US" sz="2400" b="1" i="1" dirty="0" err="1">
                  <a:latin typeface="Cambria" panose="02040503050406030204" pitchFamily="18" charset="0"/>
                  <a:ea typeface="Cambria" panose="02040503050406030204" pitchFamily="18" charset="0"/>
                </a:rPr>
                <a:t>hỏi</a:t>
              </a:r>
              <a:r>
                <a:rPr lang="en-US" sz="2400" b="1" i="1" dirty="0">
                  <a:latin typeface="Cambria" panose="02040503050406030204" pitchFamily="18" charset="0"/>
                  <a:ea typeface="Cambria" panose="02040503050406030204" pitchFamily="18" charset="0"/>
                </a:rPr>
                <a:t>:</a:t>
              </a:r>
              <a:endParaRPr lang="zh-CN" altLang="en-US" sz="2400" b="1" dirty="0">
                <a:solidFill>
                  <a:schemeClr val="bg1"/>
                </a:solidFill>
                <a:latin typeface="Cambria" panose="02040503050406030204" pitchFamily="18" charset="0"/>
                <a:cs typeface="思源黑体 CN Bold" panose="020B0800000000000000" pitchFamily="34" charset="-122"/>
              </a:endParaRPr>
            </a:p>
          </p:txBody>
        </p:sp>
      </p:grpSp>
      <p:sp>
        <p:nvSpPr>
          <p:cNvPr id="4" name="TextBox 3"/>
          <p:cNvSpPr txBox="1"/>
          <p:nvPr/>
        </p:nvSpPr>
        <p:spPr>
          <a:xfrm>
            <a:off x="2747183" y="754915"/>
            <a:ext cx="6696364" cy="553998"/>
          </a:xfrm>
          <a:prstGeom prst="rect">
            <a:avLst/>
          </a:prstGeom>
          <a:noFill/>
        </p:spPr>
        <p:txBody>
          <a:bodyPr wrap="square" rtlCol="0">
            <a:spAutoFit/>
          </a:bodyPr>
          <a:lstStyle/>
          <a:p>
            <a:pPr algn="ctr"/>
            <a:r>
              <a:rPr lang="vi-VN" sz="3000" dirty="0" smtClean="0">
                <a:solidFill>
                  <a:srgbClr val="C00000"/>
                </a:solidFill>
              </a:rPr>
              <a:t>Những giọt mồ hôi trên trán mẹ </a:t>
            </a:r>
            <a:endParaRPr lang="en-US" sz="3000" dirty="0">
              <a:solidFill>
                <a:srgbClr val="C00000"/>
              </a:solidFill>
            </a:endParaRPr>
          </a:p>
        </p:txBody>
      </p:sp>
      <p:sp>
        <p:nvSpPr>
          <p:cNvPr id="5" name="TextBox 4"/>
          <p:cNvSpPr txBox="1"/>
          <p:nvPr/>
        </p:nvSpPr>
        <p:spPr>
          <a:xfrm>
            <a:off x="1613949" y="1482586"/>
            <a:ext cx="9420967" cy="3458869"/>
          </a:xfrm>
          <a:prstGeom prst="rect">
            <a:avLst/>
          </a:prstGeom>
          <a:noFill/>
        </p:spPr>
        <p:txBody>
          <a:bodyPr wrap="square" rtlCol="0">
            <a:spAutoFit/>
          </a:bodyPr>
          <a:lstStyle/>
          <a:p>
            <a:endParaRPr lang="en-US" dirty="0"/>
          </a:p>
        </p:txBody>
      </p:sp>
      <p:sp>
        <p:nvSpPr>
          <p:cNvPr id="6" name="TextBox 5"/>
          <p:cNvSpPr txBox="1"/>
          <p:nvPr/>
        </p:nvSpPr>
        <p:spPr>
          <a:xfrm>
            <a:off x="201930" y="1211659"/>
            <a:ext cx="11786869" cy="5509200"/>
          </a:xfrm>
          <a:prstGeom prst="rect">
            <a:avLst/>
          </a:prstGeom>
          <a:noFill/>
        </p:spPr>
        <p:txBody>
          <a:bodyPr wrap="square" rtlCol="0">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Cô bé </a:t>
            </a:r>
            <a:r>
              <a:rPr lang="vi-VN" sz="2400" dirty="0">
                <a:latin typeface="Cambria" panose="02040503050406030204" pitchFamily="18" charset="0"/>
                <a:ea typeface="Cambria" panose="02040503050406030204" pitchFamily="18" charset="0"/>
              </a:rPr>
              <a:t>bận lắm, ngoài học trên lớp, cô bé còn ôn bài và sinh hoạt ở các câu lạc bộ. Để cô bé có nhiều </a:t>
            </a:r>
            <a:r>
              <a:rPr lang="vi-VN" sz="2400" dirty="0" smtClean="0">
                <a:latin typeface="Cambria" panose="02040503050406030204" pitchFamily="18" charset="0"/>
                <a:ea typeface="Cambria" panose="02040503050406030204" pitchFamily="18" charset="0"/>
              </a:rPr>
              <a:t>thời</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gian, mẹ </a:t>
            </a:r>
            <a:r>
              <a:rPr lang="vi-VN" sz="2400" dirty="0">
                <a:latin typeface="Cambria" panose="02040503050406030204" pitchFamily="18" charset="0"/>
                <a:ea typeface="Cambria" panose="02040503050406030204" pitchFamily="18" charset="0"/>
              </a:rPr>
              <a:t>thường phải thức dậy từ sáng sớm </a:t>
            </a:r>
            <a:r>
              <a:rPr lang="vi-VN" sz="2400" dirty="0" smtClean="0">
                <a:latin typeface="Cambria" panose="02040503050406030204" pitchFamily="18" charset="0"/>
                <a:ea typeface="Cambria" panose="02040503050406030204" pitchFamily="18" charset="0"/>
              </a:rPr>
              <a:t>để chạy đua với mặt trời và thức rất khuya để làm việc nhà</a:t>
            </a:r>
            <a:r>
              <a:rPr lang="vi-VN" sz="2400" dirty="0">
                <a:latin typeface="Cambria" panose="02040503050406030204" pitchFamily="18" charset="0"/>
                <a:ea typeface="Cambria" panose="02040503050406030204" pitchFamily="18" charset="0"/>
              </a:rPr>
              <a:t>. Ấy thế mà chưa bao giờ mẹ than vãn mệt mỏi với cô bé cả. Nhìn khuôn mặt mẹ lúc nào cũng chỉ thấy cố gắng và cố </a:t>
            </a:r>
            <a:r>
              <a:rPr lang="vi-VN" sz="2400" dirty="0" smtClean="0">
                <a:latin typeface="Cambria" panose="02040503050406030204" pitchFamily="18" charset="0"/>
                <a:ea typeface="Cambria" panose="02040503050406030204" pitchFamily="18" charset="0"/>
              </a:rPr>
              <a:t>gắng. </a:t>
            </a:r>
            <a:endParaRPr lang="en-US" sz="2400" dirty="0" smtClean="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Cô </a:t>
            </a:r>
            <a:r>
              <a:rPr lang="vi-VN" sz="2400" dirty="0">
                <a:latin typeface="Cambria" panose="02040503050406030204" pitchFamily="18" charset="0"/>
                <a:ea typeface="Cambria" panose="02040503050406030204" pitchFamily="18" charset="0"/>
              </a:rPr>
              <a:t>bé thương mẹ lắm! Cô bé thường xuyên giúp mẹ làm việc nhà. </a:t>
            </a:r>
            <a:r>
              <a:rPr lang="vi-VN" sz="2400" dirty="0" smtClean="0">
                <a:latin typeface="Cambria" panose="02040503050406030204" pitchFamily="18" charset="0"/>
                <a:ea typeface="Cambria" panose="02040503050406030204" pitchFamily="18" charset="0"/>
              </a:rPr>
              <a:t>Quần </a:t>
            </a:r>
            <a:r>
              <a:rPr lang="vi-VN" sz="2400" dirty="0">
                <a:latin typeface="Cambria" panose="02040503050406030204" pitchFamily="18" charset="0"/>
                <a:ea typeface="Cambria" panose="02040503050406030204" pitchFamily="18" charset="0"/>
              </a:rPr>
              <a:t>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r>
              <a:rPr lang="vi-VN" sz="2400" dirty="0" smtClean="0">
                <a:latin typeface="Cambria" panose="02040503050406030204" pitchFamily="18" charset="0"/>
                <a:ea typeface="Cambria" panose="02040503050406030204" pitchFamily="18" charset="0"/>
              </a:rPr>
              <a:t>. </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Một </a:t>
            </a:r>
            <a:r>
              <a:rPr lang="vi-VN" sz="2400" dirty="0">
                <a:latin typeface="Cambria" panose="02040503050406030204" pitchFamily="18" charset="0"/>
                <a:ea typeface="Cambria" panose="02040503050406030204" pitchFamily="18" charset="0"/>
              </a:rPr>
              <a:t>hôm, cô bé có một người bạn đến chơi. Ngoài tiếp bạn rất chu đáo, cô bé vẫn không quên tranh thủ làm việc nhà. Thấy vậy, người bạn rất ngạc nhiên và </a:t>
            </a:r>
            <a:r>
              <a:rPr lang="vi-VN" sz="2400" dirty="0" smtClean="0">
                <a:latin typeface="Cambria" panose="02040503050406030204" pitchFamily="18" charset="0"/>
                <a:ea typeface="Cambria" panose="02040503050406030204" pitchFamily="18" charset="0"/>
              </a:rPr>
              <a:t>hỏi:</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 Sao </a:t>
            </a:r>
            <a:r>
              <a:rPr lang="vi-VN" sz="2400" dirty="0">
                <a:latin typeface="Cambria" panose="02040503050406030204" pitchFamily="18" charset="0"/>
                <a:ea typeface="Cambria" panose="02040503050406030204" pitchFamily="18" charset="0"/>
              </a:rPr>
              <a:t>cậu phải làm nhiều như thế? Ở nhà tớ, mẹ tớ là người làm hết những việc này </a:t>
            </a:r>
            <a:r>
              <a:rPr lang="vi-VN" sz="2400" dirty="0" smtClean="0">
                <a:latin typeface="Cambria" panose="02040503050406030204" pitchFamily="18" charset="0"/>
                <a:ea typeface="Cambria" panose="02040503050406030204" pitchFamily="18" charset="0"/>
              </a:rPr>
              <a:t>đấy. </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Ngước </a:t>
            </a:r>
            <a:r>
              <a:rPr lang="vi-VN" sz="2400" dirty="0">
                <a:latin typeface="Cambria" panose="02040503050406030204" pitchFamily="18" charset="0"/>
                <a:ea typeface="Cambria" panose="02040503050406030204" pitchFamily="18" charset="0"/>
              </a:rPr>
              <a:t>mắt nhìn người bạn mới, cô bé mỉm cười trả </a:t>
            </a:r>
            <a:r>
              <a:rPr lang="vi-VN" sz="2400" dirty="0" smtClean="0">
                <a:latin typeface="Cambria" panose="02040503050406030204" pitchFamily="18" charset="0"/>
                <a:ea typeface="Cambria" panose="02040503050406030204" pitchFamily="18" charset="0"/>
              </a:rPr>
              <a:t>lời:</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 Vì </a:t>
            </a:r>
            <a:r>
              <a:rPr lang="vi-VN" sz="2400" dirty="0">
                <a:latin typeface="Cambria" panose="02040503050406030204" pitchFamily="18" charset="0"/>
                <a:ea typeface="Cambria" panose="02040503050406030204" pitchFamily="18" charset="0"/>
              </a:rPr>
              <a:t>nhìn nhưng giọt mồ hôi trên trán mẹ nên tớ làm </a:t>
            </a:r>
            <a:r>
              <a:rPr lang="vi-VN" sz="2400" dirty="0" smtClean="0">
                <a:latin typeface="Cambria" panose="02040503050406030204" pitchFamily="18" charset="0"/>
                <a:ea typeface="Cambria" panose="02040503050406030204" pitchFamily="18" charset="0"/>
              </a:rPr>
              <a:t>đấy.</a:t>
            </a:r>
          </a:p>
          <a:p>
            <a:pPr algn="r"/>
            <a:r>
              <a:rPr lang="vi-VN" sz="2000" i="1" dirty="0" smtClean="0">
                <a:latin typeface="Cambria" panose="02040503050406030204" pitchFamily="18" charset="0"/>
                <a:ea typeface="Cambria" panose="02040503050406030204" pitchFamily="18" charset="0"/>
              </a:rPr>
              <a:t>(</a:t>
            </a:r>
            <a:r>
              <a:rPr lang="en-US" sz="2000" i="1" dirty="0" smtClean="0">
                <a:latin typeface="Cambria" panose="02040503050406030204" pitchFamily="18" charset="0"/>
                <a:ea typeface="Cambria" panose="02040503050406030204" pitchFamily="18" charset="0"/>
              </a:rPr>
              <a:t>Theo </a:t>
            </a:r>
            <a:r>
              <a:rPr lang="en-US" sz="2000" i="1" dirty="0">
                <a:latin typeface="Cambria" panose="02040503050406030204" pitchFamily="18" charset="0"/>
                <a:ea typeface="Cambria" panose="02040503050406030204" pitchFamily="18" charset="0"/>
              </a:rPr>
              <a:t>Ba </a:t>
            </a:r>
            <a:r>
              <a:rPr lang="en-US" sz="2000" i="1" dirty="0" err="1">
                <a:latin typeface="Cambria" panose="02040503050406030204" pitchFamily="18" charset="0"/>
                <a:ea typeface="Cambria" panose="02040503050406030204" pitchFamily="18" charset="0"/>
              </a:rPr>
              <a:t>Lê</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Thói</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quen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nhỏ</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hạnh</a:t>
            </a:r>
            <a:r>
              <a:rPr lang="en-US" sz="2000" i="1" dirty="0">
                <a:latin typeface="Cambria" panose="02040503050406030204" pitchFamily="18" charset="0"/>
                <a:ea typeface="Cambria" panose="02040503050406030204" pitchFamily="18" charset="0"/>
              </a:rPr>
              <a:t> </a:t>
            </a:r>
            <a:r>
              <a:rPr lang="en-US" sz="2000" i="1" dirty="0" err="1" smtClean="0">
                <a:latin typeface="Cambria" panose="02040503050406030204" pitchFamily="18" charset="0"/>
                <a:ea typeface="Cambria" panose="02040503050406030204" pitchFamily="18" charset="0"/>
              </a:rPr>
              <a:t>phúc</a:t>
            </a:r>
            <a:r>
              <a:rPr lang="vi-VN" sz="2000" i="1" dirty="0" smtClean="0">
                <a:latin typeface="Cambria" panose="02040503050406030204" pitchFamily="18" charset="0"/>
                <a:ea typeface="Cambria" panose="02040503050406030204" pitchFamily="18" charset="0"/>
              </a:rPr>
              <a:t> to</a:t>
            </a:r>
          </a:p>
          <a:p>
            <a:pPr algn="r"/>
            <a:r>
              <a:rPr lang="en-US" sz="2000" i="1" dirty="0" smtClean="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NXB </a:t>
            </a:r>
            <a:r>
              <a:rPr lang="en-US" sz="2000" i="1" dirty="0" err="1">
                <a:latin typeface="Cambria" panose="02040503050406030204" pitchFamily="18" charset="0"/>
                <a:ea typeface="Cambria" panose="02040503050406030204" pitchFamily="18" charset="0"/>
              </a:rPr>
              <a:t>Dân</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Trí</a:t>
            </a:r>
            <a:r>
              <a:rPr lang="en-US" sz="2000" i="1" dirty="0">
                <a:latin typeface="Cambria" panose="02040503050406030204" pitchFamily="18" charset="0"/>
                <a:ea typeface="Cambria" panose="02040503050406030204" pitchFamily="18" charset="0"/>
              </a:rPr>
              <a:t>, </a:t>
            </a:r>
            <a:r>
              <a:rPr lang="vi-VN" sz="2000" i="1" dirty="0" smtClean="0">
                <a:latin typeface="Cambria" panose="02040503050406030204" pitchFamily="18" charset="0"/>
                <a:ea typeface="Cambria" panose="02040503050406030204" pitchFamily="18" charset="0"/>
              </a:rPr>
              <a:t>2020)</a:t>
            </a:r>
            <a:endParaRPr lang="en-US" sz="2000" i="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42702"/>
            <a:ext cx="12192000" cy="6557645"/>
            <a:chOff x="0" y="472"/>
            <a:chExt cx="19200" cy="10327"/>
          </a:xfrm>
        </p:grpSpPr>
        <p:grpSp>
          <p:nvGrpSpPr>
            <p:cNvPr id="13" name="组合 12"/>
            <p:cNvGrpSpPr/>
            <p:nvPr/>
          </p:nvGrpSpPr>
          <p:grpSpPr>
            <a:xfrm>
              <a:off x="0" y="3099"/>
              <a:ext cx="19200" cy="7700"/>
              <a:chOff x="0" y="3099"/>
              <a:chExt cx="19200" cy="7700"/>
            </a:xfrm>
          </p:grpSpPr>
          <p:pic>
            <p:nvPicPr>
              <p:cNvPr id="15" name="图片 14" descr="6"/>
              <p:cNvPicPr>
                <a:picLocks noChangeAspect="1"/>
              </p:cNvPicPr>
              <p:nvPr/>
            </p:nvPicPr>
            <p:blipFill>
              <a:blip r:embed="rId3"/>
              <a:srcRect t="26038" r="35362" b="39480"/>
              <a:stretch>
                <a:fillRect/>
              </a:stretch>
            </p:blipFill>
            <p:spPr>
              <a:xfrm>
                <a:off x="0" y="3099"/>
                <a:ext cx="19199" cy="5761"/>
              </a:xfrm>
              <a:prstGeom prst="rect">
                <a:avLst/>
              </a:prstGeom>
            </p:spPr>
          </p:pic>
          <p:grpSp>
            <p:nvGrpSpPr>
              <p:cNvPr id="16" name="组合 15"/>
              <p:cNvGrpSpPr/>
              <p:nvPr/>
            </p:nvGrpSpPr>
            <p:grpSpPr>
              <a:xfrm>
                <a:off x="0" y="3755"/>
                <a:ext cx="19200" cy="7045"/>
                <a:chOff x="0" y="3755"/>
                <a:chExt cx="19200" cy="7045"/>
              </a:xfrm>
            </p:grpSpPr>
            <p:pic>
              <p:nvPicPr>
                <p:cNvPr id="17" name="图片 16" descr="12"/>
                <p:cNvPicPr>
                  <a:picLocks noChangeAspect="1"/>
                </p:cNvPicPr>
                <p:nvPr/>
              </p:nvPicPr>
              <p:blipFill>
                <a:blip r:embed="rId4"/>
                <a:srcRect b="11993"/>
                <a:stretch>
                  <a:fillRect/>
                </a:stretch>
              </p:blipFill>
              <p:spPr>
                <a:xfrm>
                  <a:off x="0" y="3755"/>
                  <a:ext cx="19200" cy="7045"/>
                </a:xfrm>
                <a:prstGeom prst="rect">
                  <a:avLst/>
                </a:prstGeom>
              </p:spPr>
            </p:pic>
            <p:pic>
              <p:nvPicPr>
                <p:cNvPr id="18" name="图片 17" descr="13"/>
                <p:cNvPicPr>
                  <a:picLocks noChangeAspect="1"/>
                </p:cNvPicPr>
                <p:nvPr/>
              </p:nvPicPr>
              <p:blipFill>
                <a:blip r:embed="rId5"/>
                <a:srcRect b="30718"/>
                <a:stretch>
                  <a:fillRect/>
                </a:stretch>
              </p:blipFill>
              <p:spPr>
                <a:xfrm>
                  <a:off x="0" y="4078"/>
                  <a:ext cx="19200" cy="6722"/>
                </a:xfrm>
                <a:prstGeom prst="rect">
                  <a:avLst/>
                </a:prstGeom>
              </p:spPr>
            </p:pic>
          </p:grpSp>
        </p:grpSp>
        <p:sp>
          <p:nvSpPr>
            <p:cNvPr id="19" name="圆角矩形 18"/>
            <p:cNvSpPr/>
            <p:nvPr/>
          </p:nvSpPr>
          <p:spPr>
            <a:xfrm>
              <a:off x="318" y="472"/>
              <a:ext cx="18562" cy="10089"/>
            </a:xfrm>
            <a:prstGeom prst="roundRect">
              <a:avLst>
                <a:gd name="adj" fmla="val 81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Cambria" panose="02040503050406030204" pitchFamily="18" charset="0"/>
              </a:endParaRPr>
            </a:p>
          </p:txBody>
        </p:sp>
      </p:grpSp>
      <p:grpSp>
        <p:nvGrpSpPr>
          <p:cNvPr id="7" name="组合 6"/>
          <p:cNvGrpSpPr/>
          <p:nvPr/>
        </p:nvGrpSpPr>
        <p:grpSpPr>
          <a:xfrm>
            <a:off x="1338621" y="376077"/>
            <a:ext cx="7939958" cy="1122087"/>
            <a:chOff x="1432471" y="2054581"/>
            <a:chExt cx="4778717" cy="745744"/>
          </a:xfrm>
        </p:grpSpPr>
        <p:sp>
          <p:nvSpPr>
            <p:cNvPr id="34" name="文本框 33"/>
            <p:cNvSpPr txBox="1"/>
            <p:nvPr/>
          </p:nvSpPr>
          <p:spPr>
            <a:xfrm>
              <a:off x="1516785" y="2338660"/>
              <a:ext cx="4597209" cy="461665"/>
            </a:xfrm>
            <a:prstGeom prst="rect">
              <a:avLst/>
            </a:prstGeom>
            <a:noFill/>
          </p:spPr>
          <p:txBody>
            <a:bodyPr wrap="square" rtlCol="0" anchor="t">
              <a:spAutoFit/>
            </a:bodyPr>
            <a:lstStyle/>
            <a:p>
              <a:pPr indent="0" algn="ctr">
                <a:buFont typeface="Wingdings" panose="05000000000000000000" charset="0"/>
                <a:buNone/>
              </a:pPr>
              <a:endParaRPr lang="zh-CN" altLang="en-US" sz="2400" b="1" dirty="0">
                <a:solidFill>
                  <a:schemeClr val="bg1"/>
                </a:solidFill>
                <a:latin typeface="Cambria" panose="02040503050406030204" pitchFamily="18" charset="0"/>
                <a:cs typeface="思源黑体 CN Bold" panose="020B0800000000000000" pitchFamily="34" charset="-122"/>
              </a:endParaRPr>
            </a:p>
          </p:txBody>
        </p:sp>
        <p:sp>
          <p:nvSpPr>
            <p:cNvPr id="14" name="矩形: 圆角 13"/>
            <p:cNvSpPr/>
            <p:nvPr/>
          </p:nvSpPr>
          <p:spPr>
            <a:xfrm>
              <a:off x="1432471" y="2054581"/>
              <a:ext cx="4778717" cy="605460"/>
            </a:xfrm>
            <a:prstGeom prst="roundRect">
              <a:avLst>
                <a:gd name="adj" fmla="val 22506"/>
              </a:avLst>
            </a:prstGeom>
            <a:solidFill>
              <a:srgbClr val="0C8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Cambria" panose="02040503050406030204" pitchFamily="18" charset="0"/>
                <a:cs typeface="思源黑体 CN Bold" panose="020B0800000000000000" pitchFamily="34" charset="-122"/>
              </a:endParaRPr>
            </a:p>
          </p:txBody>
        </p:sp>
      </p:grpSp>
      <p:sp>
        <p:nvSpPr>
          <p:cNvPr id="2" name="Rectangle 1"/>
          <p:cNvSpPr/>
          <p:nvPr/>
        </p:nvSpPr>
        <p:spPr>
          <a:xfrm>
            <a:off x="1551709" y="376077"/>
            <a:ext cx="7705470" cy="892552"/>
          </a:xfrm>
          <a:prstGeom prst="rect">
            <a:avLst/>
          </a:prstGeom>
        </p:spPr>
        <p:txBody>
          <a:bodyPr wrap="square">
            <a:spAutoFit/>
          </a:bodyPr>
          <a:lstStyle/>
          <a:p>
            <a:pPr algn="ctr"/>
            <a:r>
              <a:rPr lang="vi-VN" sz="2600" b="1" dirty="0" smtClean="0">
                <a:solidFill>
                  <a:schemeClr val="bg1"/>
                </a:solidFill>
                <a:latin typeface="Cambria" panose="02040503050406030204" pitchFamily="18" charset="0"/>
                <a:ea typeface="Cambria" panose="02040503050406030204" pitchFamily="18" charset="0"/>
              </a:rPr>
              <a:t>Cô </a:t>
            </a:r>
            <a:r>
              <a:rPr lang="vi-VN" sz="2600" b="1" dirty="0">
                <a:solidFill>
                  <a:schemeClr val="bg1"/>
                </a:solidFill>
                <a:latin typeface="Cambria" panose="02040503050406030204" pitchFamily="18" charset="0"/>
                <a:ea typeface="Cambria" panose="02040503050406030204" pitchFamily="18" charset="0"/>
              </a:rPr>
              <a:t>bé đã thể hiện tình yêu lao động như thế nào? Những việc làm của cô bé đã đem lại điều gì? </a:t>
            </a:r>
          </a:p>
        </p:txBody>
      </p:sp>
      <p:sp>
        <p:nvSpPr>
          <p:cNvPr id="28" name="矩形: 圆角 23"/>
          <p:cNvSpPr/>
          <p:nvPr/>
        </p:nvSpPr>
        <p:spPr>
          <a:xfrm>
            <a:off x="453896" y="1688511"/>
            <a:ext cx="6390565" cy="3570145"/>
          </a:xfrm>
          <a:prstGeom prst="roundRect">
            <a:avLst/>
          </a:prstGeom>
          <a:solidFill>
            <a:schemeClr val="bg1"/>
          </a:solidFill>
          <a:ln>
            <a:solidFill>
              <a:srgbClr val="0C8349">
                <a:alpha val="5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思源黑体 CN Bold" panose="020B0800000000000000" pitchFamily="34" charset="-122"/>
            </a:endParaRPr>
          </a:p>
        </p:txBody>
      </p:sp>
      <p:sp>
        <p:nvSpPr>
          <p:cNvPr id="33" name="Rectangle 32"/>
          <p:cNvSpPr/>
          <p:nvPr/>
        </p:nvSpPr>
        <p:spPr>
          <a:xfrm>
            <a:off x="555813" y="1783674"/>
            <a:ext cx="6186729" cy="3323987"/>
          </a:xfrm>
          <a:prstGeom prst="rect">
            <a:avLst/>
          </a:prstGeom>
        </p:spPr>
        <p:txBody>
          <a:bodyPr wrap="square">
            <a:spAutoFit/>
          </a:bodyPr>
          <a:lstStyle/>
          <a:p>
            <a:pPr algn="ctr"/>
            <a:r>
              <a:rPr lang="vi-VN" sz="3500" dirty="0">
                <a:solidFill>
                  <a:srgbClr val="002060"/>
                </a:solidFill>
                <a:latin typeface="Cambria" panose="02040503050406030204" pitchFamily="18" charset="0"/>
                <a:ea typeface="Cambria" panose="02040503050406030204" pitchFamily="18" charset="0"/>
              </a:rPr>
              <a:t>Cô bé đã thể hiện tình yêu lao động bằng cách thường xuyên giúp mẹ làm việc nhà như: gấp quần áo giúp mẹ, lau tủ kệ giúp mẹ. Những việc làm của cô bé khiến mẹ rất vui và hạnh phúc. </a:t>
            </a:r>
            <a:endParaRPr lang="en-US" sz="35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ircle(in)">
                                      <p:cBhvr>
                                        <p:cTn id="41" dur="2000"/>
                                        <p:tgtEl>
                                          <p:spTgt spid="3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circle(in)">
                                      <p:cBhvr>
                                        <p:cTn id="4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P spid="3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思源黑体 CN Bold"/>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TotalTime>
  <Words>615</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#9Slide07 HoneyCream</vt:lpstr>
      <vt:lpstr>Arial</vt:lpstr>
      <vt:lpstr>Cambria</vt:lpstr>
      <vt:lpstr>SVN-Newton</vt:lpstr>
      <vt:lpstr>Times New Roman</vt:lpstr>
      <vt:lpstr>UTM Showcard</vt:lpstr>
      <vt:lpstr>Wingdings</vt:lpstr>
      <vt:lpstr>字魂151号-联盟综艺体</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Măngnon</cp:keywords>
  <cp:lastModifiedBy>pc</cp:lastModifiedBy>
  <cp:revision>34</cp:revision>
  <dcterms:created xsi:type="dcterms:W3CDTF">2023-03-03T13:28:00Z</dcterms:created>
  <dcterms:modified xsi:type="dcterms:W3CDTF">2024-11-22T01:40:18Z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