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29" r:id="rId12"/>
    <p:sldId id="317" r:id="rId13"/>
    <p:sldId id="291" r:id="rId14"/>
    <p:sldId id="328" r:id="rId15"/>
    <p:sldId id="270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92" d="100"/>
          <a:sy n="92" d="100"/>
        </p:scale>
        <p:origin x="49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3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7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19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5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0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4" r:id="rId3"/>
    <p:sldLayoutId id="2147483663" r:id="rId4"/>
    <p:sldLayoutId id="2147483650" r:id="rId5"/>
    <p:sldLayoutId id="2147483667" r:id="rId6"/>
    <p:sldLayoutId id="2147483665" r:id="rId7"/>
    <p:sldLayoutId id="2147483662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6.emf"/><Relationship Id="rId4" Type="http://schemas.openxmlformats.org/officeDocument/2006/relationships/image" Target="../media/image52.png"/><Relationship Id="rId9" Type="http://schemas.openxmlformats.org/officeDocument/2006/relationships/image" Target="../media/image10.emf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emf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12" Type="http://schemas.openxmlformats.org/officeDocument/2006/relationships/image" Target="../media/image10.emf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" Type="http://schemas.microsoft.com/office/2007/relationships/media" Target="../media/media3.m4a"/><Relationship Id="rId21" Type="http://schemas.openxmlformats.org/officeDocument/2006/relationships/image" Target="../media/image4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openxmlformats.org/officeDocument/2006/relationships/audio" Target="../media/media2.m4a"/><Relationship Id="rId16" Type="http://schemas.openxmlformats.org/officeDocument/2006/relationships/image" Target="../media/image42.png"/><Relationship Id="rId20" Type="http://schemas.openxmlformats.org/officeDocument/2006/relationships/image" Target="../media/image45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" b="99296" l="0" r="99279">
                        <a14:foregroundMark x1="46394" y1="4695" x2="25481" y2="15023"/>
                        <a14:foregroundMark x1="21875" y1="14789" x2="8413" y2="27230"/>
                        <a14:foregroundMark x1="7452" y1="27465" x2="11779" y2="47653"/>
                        <a14:foregroundMark x1="11058" y1="48592" x2="2404" y2="59390"/>
                        <a14:foregroundMark x1="2644" y1="59859" x2="8413" y2="75822"/>
                        <a14:foregroundMark x1="13221" y1="78873" x2="29567" y2="84977"/>
                        <a14:foregroundMark x1="29567" y1="83803" x2="34615" y2="92723"/>
                        <a14:foregroundMark x1="39183" y1="94601" x2="54087" y2="97418"/>
                        <a14:foregroundMark x1="57692" y1="95775" x2="67067" y2="87559"/>
                        <a14:foregroundMark x1="70433" y1="84507" x2="87019" y2="79812"/>
                        <a14:foregroundMark x1="88702" y1="78404" x2="96154" y2="68545"/>
                        <a14:foregroundMark x1="97356" y1="64554" x2="92548" y2="55869"/>
                        <a14:foregroundMark x1="92548" y1="51878" x2="91587" y2="50235"/>
                        <a14:foregroundMark x1="93750" y1="48592" x2="98558" y2="36385"/>
                        <a14:foregroundMark x1="97356" y1="34272" x2="94471" y2="25587"/>
                        <a14:foregroundMark x1="90144" y1="23239" x2="78606" y2="14319"/>
                        <a14:foregroundMark x1="74760" y1="14319" x2="66106" y2="4930"/>
                        <a14:foregroundMark x1="63702" y1="6338" x2="54087" y2="2582"/>
                        <a14:foregroundMark x1="48798" y1="4460" x2="38462" y2="5164"/>
                        <a14:foregroundMark x1="17067" y1="16667" x2="8173" y2="20657"/>
                        <a14:foregroundMark x1="6250" y1="25587" x2="4087" y2="33803"/>
                        <a14:foregroundMark x1="2644" y1="36854" x2="6010" y2="46009"/>
                        <a14:foregroundMark x1="6010" y1="61972" x2="19231" y2="72300"/>
                        <a14:foregroundMark x1="28846" y1="37089" x2="57933" y2="79812"/>
                        <a14:foregroundMark x1="76202" y1="29108" x2="29567" y2="66432"/>
                        <a14:foregroundMark x1="47596" y1="16667" x2="49279" y2="69484"/>
                        <a14:foregroundMark x1="24519" y1="22535" x2="51683" y2="12207"/>
                        <a14:foregroundMark x1="53846" y1="8920" x2="78365" y2="29108"/>
                        <a14:foregroundMark x1="82212" y1="21362" x2="92548" y2="38967"/>
                        <a14:foregroundMark x1="84135" y1="27934" x2="79087" y2="60798"/>
                        <a14:foregroundMark x1="88702" y1="60094" x2="70433" y2="74648"/>
                        <a14:foregroundMark x1="66827" y1="56808" x2="66587" y2="70657"/>
                        <a14:foregroundMark x1="15385" y1="50000" x2="42788" y2="58216"/>
                        <a14:foregroundMark x1="21875" y1="22535" x2="17788" y2="33803"/>
                        <a14:foregroundMark x1="12981" y1="27465" x2="45913" y2="34977"/>
                        <a14:foregroundMark x1="34856" y1="21362" x2="76923" y2="26291"/>
                        <a14:foregroundMark x1="27404" y1="24883" x2="57933" y2="27700"/>
                        <a14:foregroundMark x1="27644" y1="27465" x2="63221" y2="34977"/>
                        <a14:foregroundMark x1="49519" y1="9390" x2="69231" y2="32394"/>
                        <a14:foregroundMark x1="58413" y1="16197" x2="81010" y2="36854"/>
                        <a14:foregroundMark x1="67548" y1="26761" x2="80048" y2="49531"/>
                        <a14:foregroundMark x1="52163" y1="33568" x2="68990" y2="61268"/>
                        <a14:foregroundMark x1="30048" y1="40376" x2="44471" y2="69014"/>
                        <a14:foregroundMark x1="13221" y1="46009" x2="28365" y2="70188"/>
                        <a14:foregroundMark x1="13942" y1="59859" x2="36298" y2="88263"/>
                        <a14:foregroundMark x1="26683" y1="73005" x2="43750" y2="87559"/>
                        <a14:foregroundMark x1="40865" y1="72535" x2="49760" y2="89437"/>
                        <a14:foregroundMark x1="50481" y1="71831" x2="57212" y2="90141"/>
                        <a14:foregroundMark x1="59615" y1="69249" x2="62019" y2="85211"/>
                        <a14:foregroundMark x1="63221" y1="72066" x2="66827" y2="87559"/>
                        <a14:foregroundMark x1="79327" y1="68779" x2="77163" y2="80282"/>
                        <a14:foregroundMark x1="16106" y1="30516" x2="22356" y2="45070"/>
                        <a14:foregroundMark x1="5288" y1="34272" x2="10337" y2="47887"/>
                        <a14:foregroundMark x1="7212" y1="47653" x2="6490" y2="51878"/>
                        <a14:foregroundMark x1="6250" y1="57512" x2="14183" y2="74648"/>
                        <a14:foregroundMark x1="8173" y1="68545" x2="16827" y2="77465"/>
                        <a14:foregroundMark x1="17788" y1="76526" x2="24760" y2="80751"/>
                        <a14:foregroundMark x1="9856" y1="74648" x2="15625" y2="78638"/>
                        <a14:foregroundMark x1="9856" y1="76526" x2="17548" y2="81455"/>
                        <a14:foregroundMark x1="35337" y1="89202" x2="56250" y2="89671"/>
                        <a14:foregroundMark x1="40625" y1="90141" x2="52163" y2="94366"/>
                        <a14:foregroundMark x1="36538" y1="91080" x2="42067" y2="94601"/>
                        <a14:foregroundMark x1="33413" y1="69249" x2="48798" y2="76056"/>
                        <a14:foregroundMark x1="18990" y1="70892" x2="75721" y2="71831"/>
                        <a14:foregroundMark x1="21875" y1="74883" x2="76202" y2="76291"/>
                        <a14:foregroundMark x1="27644" y1="65728" x2="76442" y2="69484"/>
                        <a14:foregroundMark x1="30048" y1="57042" x2="82692" y2="60094"/>
                        <a14:foregroundMark x1="35337" y1="63380" x2="77404" y2="64789"/>
                        <a14:foregroundMark x1="41827" y1="50235" x2="71875" y2="52113"/>
                        <a14:foregroundMark x1="42308" y1="46244" x2="60337" y2="47887"/>
                        <a14:foregroundMark x1="41106" y1="43662" x2="65144" y2="44601"/>
                        <a14:foregroundMark x1="44471" y1="42254" x2="74519" y2="44836"/>
                        <a14:foregroundMark x1="67548" y1="40376" x2="76683" y2="53052"/>
                        <a14:foregroundMark x1="55048" y1="54930" x2="63942" y2="60094"/>
                        <a14:foregroundMark x1="50240" y1="59859" x2="62981" y2="64319"/>
                        <a14:foregroundMark x1="14663" y1="52113" x2="17788" y2="61268"/>
                        <a14:foregroundMark x1="12981" y1="51408" x2="11298" y2="63380"/>
                        <a14:foregroundMark x1="18510" y1="28169" x2="12260" y2="45070"/>
                        <a14:foregroundMark x1="27163" y1="27934" x2="22596" y2="40141"/>
                        <a14:foregroundMark x1="15144" y1="25822" x2="18990" y2="19953"/>
                        <a14:foregroundMark x1="22596" y1="18545" x2="36779" y2="10329"/>
                        <a14:foregroundMark x1="32933" y1="10094" x2="38702" y2="5164"/>
                        <a14:foregroundMark x1="34856" y1="14789" x2="44471" y2="8685"/>
                        <a14:foregroundMark x1="46875" y1="2817" x2="52163" y2="3286"/>
                        <a14:foregroundMark x1="47837" y1="7042" x2="60096" y2="4695"/>
                        <a14:foregroundMark x1="58894" y1="6338" x2="64183" y2="11972"/>
                        <a14:foregroundMark x1="64663" y1="7512" x2="70433" y2="14789"/>
                        <a14:foregroundMark x1="69952" y1="15728" x2="81490" y2="19953"/>
                        <a14:foregroundMark x1="64663" y1="14085" x2="76202" y2="23005"/>
                        <a14:foregroundMark x1="83413" y1="19484" x2="88462" y2="29343"/>
                        <a14:foregroundMark x1="84135" y1="16197" x2="90865" y2="22300"/>
                        <a14:foregroundMark x1="88462" y1="24178" x2="95673" y2="34977"/>
                        <a14:foregroundMark x1="93750" y1="35681" x2="90625" y2="47653"/>
                        <a14:foregroundMark x1="86058" y1="35681" x2="89183" y2="52347"/>
                        <a14:foregroundMark x1="81250" y1="46244" x2="88462" y2="65493"/>
                        <a14:foregroundMark x1="96394" y1="36385" x2="98317" y2="42723"/>
                        <a14:foregroundMark x1="91827" y1="42019" x2="93510" y2="48122"/>
                        <a14:foregroundMark x1="92067" y1="51408" x2="92788" y2="58216"/>
                        <a14:foregroundMark x1="89904" y1="47418" x2="87740" y2="52347"/>
                        <a14:foregroundMark x1="91106" y1="56808" x2="88462" y2="66197"/>
                        <a14:foregroundMark x1="84375" y1="66197" x2="85817" y2="72300"/>
                        <a14:foregroundMark x1="94712" y1="62441" x2="85337" y2="74648"/>
                        <a14:foregroundMark x1="94712" y1="64319" x2="89663" y2="70657"/>
                        <a14:foregroundMark x1="90865" y1="73005" x2="83413" y2="77934"/>
                        <a14:foregroundMark x1="76442" y1="80282" x2="70433" y2="80516"/>
                        <a14:foregroundMark x1="65385" y1="77934" x2="76202" y2="71362"/>
                        <a14:foregroundMark x1="92788" y1="51878" x2="96635" y2="56338"/>
                        <a14:foregroundMark x1="66827" y1="29108" x2="56010" y2="34977"/>
                        <a14:foregroundMark x1="53606" y1="30516" x2="60337" y2="34507"/>
                        <a14:foregroundMark x1="50240" y1="28873" x2="54327" y2="33099"/>
                        <a14:foregroundMark x1="76202" y1="35681" x2="80769" y2="44601"/>
                        <a14:foregroundMark x1="67548" y1="33568" x2="72837" y2="41080"/>
                        <a14:foregroundMark x1="41587" y1="22535" x2="32933" y2="24178"/>
                        <a14:foregroundMark x1="61298" y1="95070" x2="71154" y2="84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152" y="97718"/>
            <a:ext cx="1190448" cy="1158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 mod="1"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 </a:t>
            </a:r>
            <a:r>
              <a:rPr lang="en-US" dirty="0" err="1" smtClean="0"/>
              <a:t>dao</a:t>
            </a:r>
            <a:r>
              <a:rPr lang="en-US" dirty="0" smtClean="0"/>
              <a:t> </a:t>
            </a:r>
            <a:r>
              <a:rPr lang="en-US" dirty="0" err="1" smtClean="0"/>
              <a:t>tục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hương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err="1" smtClean="0"/>
              <a:t>Công</a:t>
            </a:r>
            <a:r>
              <a:rPr lang="en-US" dirty="0" smtClean="0"/>
              <a:t> cha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núi</a:t>
            </a:r>
            <a:r>
              <a:rPr lang="en-US" dirty="0"/>
              <a:t> </a:t>
            </a:r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Sơn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Nghĩa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chảy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Uống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Ăn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kẻ</a:t>
            </a:r>
            <a:r>
              <a:rPr lang="en-US" dirty="0" smtClean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Nhường</a:t>
            </a:r>
            <a:r>
              <a:rPr lang="en-US" dirty="0" smtClean="0"/>
              <a:t> </a:t>
            </a:r>
            <a:r>
              <a:rPr lang="en-US" dirty="0" err="1" smtClean="0"/>
              <a:t>cơm</a:t>
            </a:r>
            <a:r>
              <a:rPr lang="en-US" dirty="0" smtClean="0"/>
              <a:t> </a:t>
            </a:r>
            <a:r>
              <a:rPr lang="en-US" dirty="0" err="1" smtClean="0"/>
              <a:t>xẻ</a:t>
            </a:r>
            <a:r>
              <a:rPr lang="en-US" dirty="0" smtClean="0"/>
              <a:t> </a:t>
            </a:r>
            <a:r>
              <a:rPr lang="en-US" dirty="0" err="1" smtClean="0"/>
              <a:t>áo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lành</a:t>
            </a:r>
            <a:r>
              <a:rPr lang="en-US" dirty="0" smtClean="0"/>
              <a:t> </a:t>
            </a:r>
            <a:r>
              <a:rPr lang="en-US" dirty="0" err="1" smtClean="0"/>
              <a:t>đùm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rách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Rách</a:t>
            </a:r>
            <a:r>
              <a:rPr lang="en-US" dirty="0" smtClean="0"/>
              <a:t> </a:t>
            </a:r>
            <a:r>
              <a:rPr lang="en-US" dirty="0" err="1" smtClean="0"/>
              <a:t>lành</a:t>
            </a:r>
            <a:r>
              <a:rPr lang="en-US" dirty="0" smtClean="0"/>
              <a:t> </a:t>
            </a:r>
            <a:r>
              <a:rPr lang="en-US" dirty="0" err="1" smtClean="0"/>
              <a:t>đùm</a:t>
            </a:r>
            <a:r>
              <a:rPr lang="en-US" dirty="0" smtClean="0"/>
              <a:t> </a:t>
            </a:r>
            <a:r>
              <a:rPr lang="en-US" dirty="0" err="1" smtClean="0"/>
              <a:t>bọc</a:t>
            </a:r>
            <a:r>
              <a:rPr lang="en-US" dirty="0" smtClean="0"/>
              <a:t> </a:t>
            </a:r>
            <a:r>
              <a:rPr lang="en-US" dirty="0" err="1" smtClean="0"/>
              <a:t>dở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r>
              <a:rPr lang="en-US" dirty="0" smtClean="0"/>
              <a:t> </a:t>
            </a:r>
            <a:r>
              <a:rPr lang="en-US" dirty="0" err="1" smtClean="0"/>
              <a:t>đần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canh</a:t>
            </a:r>
            <a:r>
              <a:rPr lang="en-US" dirty="0" smtClean="0"/>
              <a:t> </a:t>
            </a:r>
            <a:r>
              <a:rPr lang="en-US" dirty="0" err="1" smtClean="0"/>
              <a:t>rau</a:t>
            </a:r>
            <a:r>
              <a:rPr lang="en-US" dirty="0" smtClean="0"/>
              <a:t> </a:t>
            </a:r>
            <a:r>
              <a:rPr lang="en-US" dirty="0" err="1" smtClean="0"/>
              <a:t>muống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cà</a:t>
            </a:r>
            <a:r>
              <a:rPr lang="en-US" dirty="0" smtClean="0"/>
              <a:t> </a:t>
            </a:r>
            <a:r>
              <a:rPr lang="en-US" dirty="0" err="1" smtClean="0"/>
              <a:t>dầm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mài</a:t>
            </a:r>
            <a:r>
              <a:rPr lang="en-US" dirty="0" smtClean="0"/>
              <a:t> </a:t>
            </a:r>
            <a:r>
              <a:rPr lang="en-US" dirty="0" err="1" smtClean="0"/>
              <a:t>sắt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kim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50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84399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710592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rác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giúp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đỡ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những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gặp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khó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khăn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nhặt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rác</a:t>
                      </a:r>
                      <a:r>
                        <a:rPr lang="en-US" baseline="0" dirty="0" smtClean="0"/>
                        <a:t>,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619069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4660</TotalTime>
  <Words>406</Words>
  <Application>Microsoft Office PowerPoint</Application>
  <PresentationFormat>On-screen Show (16:9)</PresentationFormat>
  <Paragraphs>85</Paragraphs>
  <Slides>15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等线</vt:lpstr>
      <vt:lpstr>Montserrat Alternates Black</vt:lpstr>
      <vt:lpstr>黑体</vt:lpstr>
      <vt:lpstr>Times New Roman</vt:lpstr>
      <vt:lpstr>Times New Roman (Headings)</vt:lpstr>
      <vt:lpstr>微软简中圆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 dao tục ngữ về quê hương đất nước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Administrator</cp:lastModifiedBy>
  <cp:revision>163</cp:revision>
  <dcterms:created xsi:type="dcterms:W3CDTF">2021-08-23T13:19:13Z</dcterms:created>
  <dcterms:modified xsi:type="dcterms:W3CDTF">2024-10-08T03:25:51Z</dcterms:modified>
</cp:coreProperties>
</file>